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77"/>
  </p:notesMasterIdLst>
  <p:sldIdLst>
    <p:sldId id="344" r:id="rId4"/>
    <p:sldId id="347" r:id="rId5"/>
    <p:sldId id="343" r:id="rId6"/>
    <p:sldId id="259" r:id="rId7"/>
    <p:sldId id="260" r:id="rId8"/>
    <p:sldId id="307" r:id="rId9"/>
    <p:sldId id="298" r:id="rId10"/>
    <p:sldId id="308" r:id="rId11"/>
    <p:sldId id="309" r:id="rId12"/>
    <p:sldId id="310" r:id="rId13"/>
    <p:sldId id="311" r:id="rId14"/>
    <p:sldId id="312" r:id="rId15"/>
    <p:sldId id="313" r:id="rId16"/>
    <p:sldId id="352" r:id="rId17"/>
    <p:sldId id="315" r:id="rId18"/>
    <p:sldId id="316" r:id="rId19"/>
    <p:sldId id="317" r:id="rId20"/>
    <p:sldId id="318" r:id="rId21"/>
    <p:sldId id="319" r:id="rId22"/>
    <p:sldId id="321" r:id="rId23"/>
    <p:sldId id="277" r:id="rId24"/>
    <p:sldId id="322" r:id="rId25"/>
    <p:sldId id="323" r:id="rId26"/>
    <p:sldId id="270" r:id="rId27"/>
    <p:sldId id="324" r:id="rId28"/>
    <p:sldId id="325" r:id="rId29"/>
    <p:sldId id="256" r:id="rId30"/>
    <p:sldId id="257" r:id="rId31"/>
    <p:sldId id="288" r:id="rId32"/>
    <p:sldId id="258" r:id="rId33"/>
    <p:sldId id="327" r:id="rId34"/>
    <p:sldId id="1747" r:id="rId35"/>
    <p:sldId id="328" r:id="rId36"/>
    <p:sldId id="329" r:id="rId37"/>
    <p:sldId id="1746" r:id="rId38"/>
    <p:sldId id="330" r:id="rId39"/>
    <p:sldId id="261" r:id="rId40"/>
    <p:sldId id="331" r:id="rId41"/>
    <p:sldId id="262" r:id="rId42"/>
    <p:sldId id="353" r:id="rId43"/>
    <p:sldId id="263" r:id="rId44"/>
    <p:sldId id="333" r:id="rId45"/>
    <p:sldId id="264" r:id="rId46"/>
    <p:sldId id="334" r:id="rId47"/>
    <p:sldId id="265" r:id="rId48"/>
    <p:sldId id="335" r:id="rId49"/>
    <p:sldId id="266" r:id="rId50"/>
    <p:sldId id="336" r:id="rId51"/>
    <p:sldId id="267" r:id="rId52"/>
    <p:sldId id="337" r:id="rId53"/>
    <p:sldId id="268" r:id="rId54"/>
    <p:sldId id="290" r:id="rId55"/>
    <p:sldId id="269" r:id="rId56"/>
    <p:sldId id="339" r:id="rId57"/>
    <p:sldId id="340" r:id="rId58"/>
    <p:sldId id="300" r:id="rId59"/>
    <p:sldId id="299" r:id="rId60"/>
    <p:sldId id="346" r:id="rId61"/>
    <p:sldId id="302" r:id="rId62"/>
    <p:sldId id="303" r:id="rId63"/>
    <p:sldId id="368" r:id="rId64"/>
    <p:sldId id="370" r:id="rId65"/>
    <p:sldId id="369" r:id="rId66"/>
    <p:sldId id="292" r:id="rId67"/>
    <p:sldId id="287" r:id="rId68"/>
    <p:sldId id="371" r:id="rId69"/>
    <p:sldId id="294" r:id="rId70"/>
    <p:sldId id="295" r:id="rId71"/>
    <p:sldId id="296" r:id="rId72"/>
    <p:sldId id="297" r:id="rId73"/>
    <p:sldId id="1744" r:id="rId74"/>
    <p:sldId id="1745" r:id="rId75"/>
    <p:sldId id="306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82" autoAdjust="0"/>
    <p:restoredTop sz="84483" autoAdjust="0"/>
  </p:normalViewPr>
  <p:slideViewPr>
    <p:cSldViewPr snapToGrid="0" showGuides="1">
      <p:cViewPr varScale="1">
        <p:scale>
          <a:sx n="55" d="100"/>
          <a:sy n="55" d="100"/>
        </p:scale>
        <p:origin x="1020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60</c:v>
                </c:pt>
                <c:pt idx="2">
                  <c:v>30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DA5-4552-A0C0-5804FCD0E12E}"/>
            </c:ext>
          </c:extLst>
        </c:ser>
        <c:ser>
          <c:idx val="1"/>
          <c:order val="1"/>
          <c:spPr>
            <a:solidFill>
              <a:schemeClr val="accent4"/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70</c:v>
                </c:pt>
                <c:pt idx="1">
                  <c:v>40</c:v>
                </c:pt>
                <c:pt idx="2">
                  <c:v>40</c:v>
                </c:pt>
                <c:pt idx="3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8DA5-4552-A0C0-5804FCD0E12E}"/>
            </c:ext>
          </c:extLst>
        </c:ser>
        <c:ser>
          <c:idx val="2"/>
          <c:order val="2"/>
          <c:spPr>
            <a:solidFill>
              <a:schemeClr val="accent5"/>
            </a:solidFill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60</c:v>
                </c:pt>
                <c:pt idx="1">
                  <c:v>90</c:v>
                </c:pt>
                <c:pt idx="2">
                  <c:v>70</c:v>
                </c:pt>
                <c:pt idx="3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8DA5-4552-A0C0-5804FCD0E12E}"/>
            </c:ext>
          </c:extLst>
        </c:ser>
        <c:ser>
          <c:idx val="3"/>
          <c:order val="3"/>
          <c:spPr>
            <a:solidFill>
              <a:schemeClr val="accent2"/>
            </a:solidFill>
          </c:spPr>
          <c:invertIfNegative val="0"/>
          <c:val>
            <c:numRef>
              <c:f>Sheet1!$E$2:$E$5</c:f>
              <c:numCache>
                <c:formatCode>General</c:formatCode>
                <c:ptCount val="4"/>
                <c:pt idx="0">
                  <c:v>30</c:v>
                </c:pt>
                <c:pt idx="1">
                  <c:v>40</c:v>
                </c:pt>
                <c:pt idx="2">
                  <c:v>60</c:v>
                </c:pt>
                <c:pt idx="3">
                  <c:v>80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8DA5-4552-A0C0-5804FCD0E1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5694080"/>
        <c:axId val="375695616"/>
      </c:barChart>
      <c:catAx>
        <c:axId val="375694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75695616"/>
        <c:crosses val="autoZero"/>
        <c:auto val="1"/>
        <c:lblAlgn val="ctr"/>
        <c:lblOffset val="100"/>
        <c:noMultiLvlLbl val="0"/>
      </c:catAx>
      <c:valAx>
        <c:axId val="37569561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375694080"/>
        <c:crosses val="autoZero"/>
        <c:crossBetween val="between"/>
      </c:valAx>
      <c:spPr>
        <a:noFill/>
        <a:ln w="127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018783616E-2"/>
          <c:y val="2.5279832999984576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B7CA-4E21-8362-521AC5531CA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7CA-4E21-8362-521AC5531CA0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7CA-4E21-8362-521AC5531C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018783616E-2"/>
          <c:y val="1.8749967864836934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D04C-4474-B8E7-CA3BC1024AB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04C-4474-B8E7-CA3BC1024AB0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04C-4474-B8E7-CA3BC1024A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018783616E-2"/>
          <c:y val="1.8749967864836934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6785-4379-8E4E-8119ECEBD82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6785-4379-8E4E-8119ECEBD822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6785-4379-8E4E-8119ECEBD8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018783616E-2"/>
          <c:y val="1.8749967864836934E-2"/>
          <c:w val="0.9236006184498019"/>
          <c:h val="0.9656249999999999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F14-41D1-A5BC-3B5AF5C766F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F14-41D1-A5BC-3B5AF5C766F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F14-41D1-A5BC-3B5AF5C766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438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71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" name="Google Shape;8808;g176abbfc273_2_21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9" name="Google Shape;8809;g176abbfc273_2_21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id="{C5CAE6CC-0777-410B-BE73-8A074C9199CF}"/>
              </a:ext>
            </a:extLst>
          </p:cNvPr>
          <p:cNvSpPr/>
          <p:nvPr userDrawn="1"/>
        </p:nvSpPr>
        <p:spPr>
          <a:xfrm>
            <a:off x="8096681" y="1"/>
            <a:ext cx="409532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id="{27AB863B-2D74-4A53-A2E3-274C4C5FB816}"/>
              </a:ext>
            </a:extLst>
          </p:cNvPr>
          <p:cNvSpPr/>
          <p:nvPr userDrawn="1"/>
        </p:nvSpPr>
        <p:spPr>
          <a:xfrm rot="16200000">
            <a:off x="3327704" y="2089024"/>
            <a:ext cx="6858000" cy="267995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076FB581-D82A-4A07-BEDE-D963D08A73CA}"/>
              </a:ext>
            </a:extLst>
          </p:cNvPr>
          <p:cNvGrpSpPr/>
          <p:nvPr userDrawn="1"/>
        </p:nvGrpSpPr>
        <p:grpSpPr>
          <a:xfrm>
            <a:off x="5617029" y="0"/>
            <a:ext cx="6574971" cy="6858001"/>
            <a:chOff x="5617029" y="0"/>
            <a:chExt cx="6574971" cy="6858001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37C9B50-0D09-46C8-85D1-5A89A7E84EE9}"/>
                </a:ext>
              </a:extLst>
            </p:cNvPr>
            <p:cNvSpPr/>
            <p:nvPr userDrawn="1"/>
          </p:nvSpPr>
          <p:spPr>
            <a:xfrm>
              <a:off x="8297363" y="1"/>
              <a:ext cx="3894637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각 삼각형 4">
              <a:extLst>
                <a:ext uri="{FF2B5EF4-FFF2-40B4-BE49-F238E27FC236}">
                  <a16:creationId xmlns:a16="http://schemas.microsoft.com/office/drawing/2014/main" id="{0CD561B9-7D36-45DD-BD33-82B9A6F8DBD2}"/>
                </a:ext>
              </a:extLst>
            </p:cNvPr>
            <p:cNvSpPr/>
            <p:nvPr userDrawn="1"/>
          </p:nvSpPr>
          <p:spPr>
            <a:xfrm rot="16200000">
              <a:off x="3528005" y="2089024"/>
              <a:ext cx="6858000" cy="267995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Parallelogram 3">
            <a:extLst>
              <a:ext uri="{FF2B5EF4-FFF2-40B4-BE49-F238E27FC236}">
                <a16:creationId xmlns:a16="http://schemas.microsoft.com/office/drawing/2014/main" id="{011EAF74-627A-4689-B0B7-AB245EAA78D8}"/>
              </a:ext>
            </a:extLst>
          </p:cNvPr>
          <p:cNvSpPr/>
          <p:nvPr userDrawn="1"/>
        </p:nvSpPr>
        <p:spPr>
          <a:xfrm>
            <a:off x="-282" y="542955"/>
            <a:ext cx="1725002" cy="2679887"/>
          </a:xfrm>
          <a:custGeom>
            <a:avLst/>
            <a:gdLst>
              <a:gd name="connsiteX0" fmla="*/ 862360 w 1724720"/>
              <a:gd name="connsiteY0" fmla="*/ 0 h 2679887"/>
              <a:gd name="connsiteX1" fmla="*/ 1724720 w 1724720"/>
              <a:gd name="connsiteY1" fmla="*/ 0 h 2679887"/>
              <a:gd name="connsiteX2" fmla="*/ 1724720 w 1724720"/>
              <a:gd name="connsiteY2" fmla="*/ 0 h 2679887"/>
              <a:gd name="connsiteX3" fmla="*/ 1724720 w 1724720"/>
              <a:gd name="connsiteY3" fmla="*/ 1817527 h 2679887"/>
              <a:gd name="connsiteX4" fmla="*/ 862360 w 1724720"/>
              <a:gd name="connsiteY4" fmla="*/ 2679887 h 2679887"/>
              <a:gd name="connsiteX5" fmla="*/ 0 w 1724720"/>
              <a:gd name="connsiteY5" fmla="*/ 2679887 h 2679887"/>
              <a:gd name="connsiteX6" fmla="*/ 0 w 1724720"/>
              <a:gd name="connsiteY6" fmla="*/ 2679887 h 2679887"/>
              <a:gd name="connsiteX7" fmla="*/ 0 w 1724720"/>
              <a:gd name="connsiteY7" fmla="*/ 862360 h 2679887"/>
              <a:gd name="connsiteX8" fmla="*/ 862360 w 1724720"/>
              <a:gd name="connsiteY8" fmla="*/ 0 h 2679887"/>
              <a:gd name="connsiteX0" fmla="*/ 211601 w 1936603"/>
              <a:gd name="connsiteY0" fmla="*/ 8626 h 2679887"/>
              <a:gd name="connsiteX1" fmla="*/ 1936603 w 1936603"/>
              <a:gd name="connsiteY1" fmla="*/ 0 h 2679887"/>
              <a:gd name="connsiteX2" fmla="*/ 1936603 w 1936603"/>
              <a:gd name="connsiteY2" fmla="*/ 0 h 2679887"/>
              <a:gd name="connsiteX3" fmla="*/ 1936603 w 1936603"/>
              <a:gd name="connsiteY3" fmla="*/ 1817527 h 2679887"/>
              <a:gd name="connsiteX4" fmla="*/ 1074243 w 1936603"/>
              <a:gd name="connsiteY4" fmla="*/ 2679887 h 2679887"/>
              <a:gd name="connsiteX5" fmla="*/ 211883 w 1936603"/>
              <a:gd name="connsiteY5" fmla="*/ 2679887 h 2679887"/>
              <a:gd name="connsiteX6" fmla="*/ 211883 w 1936603"/>
              <a:gd name="connsiteY6" fmla="*/ 2679887 h 2679887"/>
              <a:gd name="connsiteX7" fmla="*/ 211883 w 1936603"/>
              <a:gd name="connsiteY7" fmla="*/ 862360 h 2679887"/>
              <a:gd name="connsiteX8" fmla="*/ 211601 w 1936603"/>
              <a:gd name="connsiteY8" fmla="*/ 8626 h 2679887"/>
              <a:gd name="connsiteX0" fmla="*/ 0 w 1725002"/>
              <a:gd name="connsiteY0" fmla="*/ 8626 h 2679887"/>
              <a:gd name="connsiteX1" fmla="*/ 1725002 w 1725002"/>
              <a:gd name="connsiteY1" fmla="*/ 0 h 2679887"/>
              <a:gd name="connsiteX2" fmla="*/ 1725002 w 1725002"/>
              <a:gd name="connsiteY2" fmla="*/ 0 h 2679887"/>
              <a:gd name="connsiteX3" fmla="*/ 1725002 w 1725002"/>
              <a:gd name="connsiteY3" fmla="*/ 1817527 h 2679887"/>
              <a:gd name="connsiteX4" fmla="*/ 862642 w 1725002"/>
              <a:gd name="connsiteY4" fmla="*/ 2679887 h 2679887"/>
              <a:gd name="connsiteX5" fmla="*/ 282 w 1725002"/>
              <a:gd name="connsiteY5" fmla="*/ 2679887 h 2679887"/>
              <a:gd name="connsiteX6" fmla="*/ 282 w 1725002"/>
              <a:gd name="connsiteY6" fmla="*/ 2679887 h 2679887"/>
              <a:gd name="connsiteX7" fmla="*/ 282 w 1725002"/>
              <a:gd name="connsiteY7" fmla="*/ 862360 h 2679887"/>
              <a:gd name="connsiteX8" fmla="*/ 0 w 1725002"/>
              <a:gd name="connsiteY8" fmla="*/ 8626 h 2679887"/>
              <a:gd name="connsiteX0" fmla="*/ 0 w 1725002"/>
              <a:gd name="connsiteY0" fmla="*/ 8626 h 2679887"/>
              <a:gd name="connsiteX1" fmla="*/ 1725002 w 1725002"/>
              <a:gd name="connsiteY1" fmla="*/ 0 h 2679887"/>
              <a:gd name="connsiteX2" fmla="*/ 1725002 w 1725002"/>
              <a:gd name="connsiteY2" fmla="*/ 0 h 2679887"/>
              <a:gd name="connsiteX3" fmla="*/ 1725002 w 1725002"/>
              <a:gd name="connsiteY3" fmla="*/ 1817527 h 2679887"/>
              <a:gd name="connsiteX4" fmla="*/ 862642 w 1725002"/>
              <a:gd name="connsiteY4" fmla="*/ 2679887 h 2679887"/>
              <a:gd name="connsiteX5" fmla="*/ 282 w 1725002"/>
              <a:gd name="connsiteY5" fmla="*/ 2679887 h 2679887"/>
              <a:gd name="connsiteX6" fmla="*/ 282 w 1725002"/>
              <a:gd name="connsiteY6" fmla="*/ 2679887 h 2679887"/>
              <a:gd name="connsiteX7" fmla="*/ 0 w 1725002"/>
              <a:gd name="connsiteY7" fmla="*/ 8626 h 2679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25002" h="2679887">
                <a:moveTo>
                  <a:pt x="0" y="8626"/>
                </a:moveTo>
                <a:lnTo>
                  <a:pt x="1725002" y="0"/>
                </a:lnTo>
                <a:lnTo>
                  <a:pt x="1725002" y="0"/>
                </a:lnTo>
                <a:lnTo>
                  <a:pt x="1725002" y="1817527"/>
                </a:lnTo>
                <a:cubicBezTo>
                  <a:pt x="1725002" y="2293795"/>
                  <a:pt x="1338910" y="2679887"/>
                  <a:pt x="862642" y="2679887"/>
                </a:cubicBezTo>
                <a:lnTo>
                  <a:pt x="282" y="2679887"/>
                </a:lnTo>
                <a:lnTo>
                  <a:pt x="282" y="2679887"/>
                </a:lnTo>
                <a:lnTo>
                  <a:pt x="0" y="86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9270415" y="542955"/>
            <a:ext cx="2328969" cy="2677425"/>
          </a:xfrm>
          <a:prstGeom prst="round2DiagRect">
            <a:avLst>
              <a:gd name="adj1" fmla="val 17405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8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6792751" y="542955"/>
            <a:ext cx="2328969" cy="2677425"/>
          </a:xfrm>
          <a:prstGeom prst="round2DiagRect">
            <a:avLst>
              <a:gd name="adj1" fmla="val 17405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9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4315088" y="542955"/>
            <a:ext cx="2328969" cy="2677425"/>
          </a:xfrm>
          <a:prstGeom prst="round2DiagRect">
            <a:avLst>
              <a:gd name="adj1" fmla="val 1666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1837426" y="542955"/>
            <a:ext cx="2328969" cy="2677425"/>
          </a:xfrm>
          <a:prstGeom prst="round2DiagRect">
            <a:avLst>
              <a:gd name="adj1" fmla="val 21109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6662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E028B6F-D647-4878-B4BB-2D1F673AEFD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424584" y="11386"/>
            <a:ext cx="7767416" cy="6777596"/>
          </a:xfrm>
          <a:custGeom>
            <a:avLst/>
            <a:gdLst>
              <a:gd name="connsiteX0" fmla="*/ 7767416 w 7767416"/>
              <a:gd name="connsiteY0" fmla="*/ 1399861 h 6777596"/>
              <a:gd name="connsiteX1" fmla="*/ 7767416 w 7767416"/>
              <a:gd name="connsiteY1" fmla="*/ 2360732 h 6777596"/>
              <a:gd name="connsiteX2" fmla="*/ 5766870 w 7767416"/>
              <a:gd name="connsiteY2" fmla="*/ 6058701 h 6777596"/>
              <a:gd name="connsiteX3" fmla="*/ 5364742 w 7767416"/>
              <a:gd name="connsiteY3" fmla="*/ 5841156 h 6777596"/>
              <a:gd name="connsiteX4" fmla="*/ 7767416 w 7767416"/>
              <a:gd name="connsiteY4" fmla="*/ 241367 h 6777596"/>
              <a:gd name="connsiteX5" fmla="*/ 7767416 w 7767416"/>
              <a:gd name="connsiteY5" fmla="*/ 1202237 h 6777596"/>
              <a:gd name="connsiteX6" fmla="*/ 5008532 w 7767416"/>
              <a:gd name="connsiteY6" fmla="*/ 6301980 h 6777596"/>
              <a:gd name="connsiteX7" fmla="*/ 4606405 w 7767416"/>
              <a:gd name="connsiteY7" fmla="*/ 6084435 h 6777596"/>
              <a:gd name="connsiteX8" fmla="*/ 7271266 w 7767416"/>
              <a:gd name="connsiteY8" fmla="*/ 0 h 6777596"/>
              <a:gd name="connsiteX9" fmla="*/ 7767416 w 7767416"/>
              <a:gd name="connsiteY9" fmla="*/ 0 h 6777596"/>
              <a:gd name="connsiteX10" fmla="*/ 7767416 w 7767416"/>
              <a:gd name="connsiteY10" fmla="*/ 43746 h 6777596"/>
              <a:gd name="connsiteX11" fmla="*/ 4124504 w 7767416"/>
              <a:gd name="connsiteY11" fmla="*/ 6777596 h 6777596"/>
              <a:gd name="connsiteX12" fmla="*/ 3722377 w 7767416"/>
              <a:gd name="connsiteY12" fmla="*/ 6560053 h 6777596"/>
              <a:gd name="connsiteX13" fmla="*/ 6644537 w 7767416"/>
              <a:gd name="connsiteY13" fmla="*/ 0 h 6777596"/>
              <a:gd name="connsiteX14" fmla="*/ 7164353 w 7767416"/>
              <a:gd name="connsiteY14" fmla="*/ 0 h 6777596"/>
              <a:gd name="connsiteX15" fmla="*/ 3936690 w 7767416"/>
              <a:gd name="connsiteY15" fmla="*/ 5966271 h 6777596"/>
              <a:gd name="connsiteX16" fmla="*/ 3534563 w 7767416"/>
              <a:gd name="connsiteY16" fmla="*/ 5748726 h 6777596"/>
              <a:gd name="connsiteX17" fmla="*/ 6017810 w 7767416"/>
              <a:gd name="connsiteY17" fmla="*/ 0 h 6777596"/>
              <a:gd name="connsiteX18" fmla="*/ 6537626 w 7767416"/>
              <a:gd name="connsiteY18" fmla="*/ 0 h 6777596"/>
              <a:gd name="connsiteX19" fmla="*/ 3371597 w 7767416"/>
              <a:gd name="connsiteY19" fmla="*/ 5852342 h 6777596"/>
              <a:gd name="connsiteX20" fmla="*/ 2969470 w 7767416"/>
              <a:gd name="connsiteY20" fmla="*/ 5634798 h 6777596"/>
              <a:gd name="connsiteX21" fmla="*/ 5391082 w 7767416"/>
              <a:gd name="connsiteY21" fmla="*/ 0 h 6777596"/>
              <a:gd name="connsiteX22" fmla="*/ 5910897 w 7767416"/>
              <a:gd name="connsiteY22" fmla="*/ 0 h 6777596"/>
              <a:gd name="connsiteX23" fmla="*/ 3063713 w 7767416"/>
              <a:gd name="connsiteY23" fmla="*/ 5262964 h 6777596"/>
              <a:gd name="connsiteX24" fmla="*/ 2661586 w 7767416"/>
              <a:gd name="connsiteY24" fmla="*/ 5045420 h 6777596"/>
              <a:gd name="connsiteX25" fmla="*/ 4764354 w 7767416"/>
              <a:gd name="connsiteY25" fmla="*/ 0 h 6777596"/>
              <a:gd name="connsiteX26" fmla="*/ 5284169 w 7767416"/>
              <a:gd name="connsiteY26" fmla="*/ 0 h 6777596"/>
              <a:gd name="connsiteX27" fmla="*/ 2900020 w 7767416"/>
              <a:gd name="connsiteY27" fmla="*/ 4407053 h 6777596"/>
              <a:gd name="connsiteX28" fmla="*/ 2497893 w 7767416"/>
              <a:gd name="connsiteY28" fmla="*/ 4189509 h 6777596"/>
              <a:gd name="connsiteX29" fmla="*/ 4137627 w 7767416"/>
              <a:gd name="connsiteY29" fmla="*/ 0 h 6777596"/>
              <a:gd name="connsiteX30" fmla="*/ 4657442 w 7767416"/>
              <a:gd name="connsiteY30" fmla="*/ 0 h 6777596"/>
              <a:gd name="connsiteX31" fmla="*/ 2118158 w 7767416"/>
              <a:gd name="connsiteY31" fmla="*/ 4693817 h 6777596"/>
              <a:gd name="connsiteX32" fmla="*/ 1716031 w 7767416"/>
              <a:gd name="connsiteY32" fmla="*/ 4476272 h 6777596"/>
              <a:gd name="connsiteX33" fmla="*/ 3510898 w 7767416"/>
              <a:gd name="connsiteY33" fmla="*/ 0 h 6777596"/>
              <a:gd name="connsiteX34" fmla="*/ 4030714 w 7767416"/>
              <a:gd name="connsiteY34" fmla="*/ 0 h 6777596"/>
              <a:gd name="connsiteX35" fmla="*/ 1997663 w 7767416"/>
              <a:gd name="connsiteY35" fmla="*/ 3758054 h 6777596"/>
              <a:gd name="connsiteX36" fmla="*/ 1595536 w 7767416"/>
              <a:gd name="connsiteY36" fmla="*/ 3540509 h 6777596"/>
              <a:gd name="connsiteX37" fmla="*/ 2884170 w 7767416"/>
              <a:gd name="connsiteY37" fmla="*/ 0 h 6777596"/>
              <a:gd name="connsiteX38" fmla="*/ 3403986 w 7767416"/>
              <a:gd name="connsiteY38" fmla="*/ 0 h 6777596"/>
              <a:gd name="connsiteX39" fmla="*/ 1715921 w 7767416"/>
              <a:gd name="connsiteY39" fmla="*/ 3120354 h 6777596"/>
              <a:gd name="connsiteX40" fmla="*/ 1313794 w 7767416"/>
              <a:gd name="connsiteY40" fmla="*/ 2902810 h 6777596"/>
              <a:gd name="connsiteX41" fmla="*/ 2257443 w 7767416"/>
              <a:gd name="connsiteY41" fmla="*/ 0 h 6777596"/>
              <a:gd name="connsiteX42" fmla="*/ 2777258 w 7767416"/>
              <a:gd name="connsiteY42" fmla="*/ 0 h 6777596"/>
              <a:gd name="connsiteX43" fmla="*/ 1541206 w 7767416"/>
              <a:gd name="connsiteY43" fmla="*/ 2284819 h 6777596"/>
              <a:gd name="connsiteX44" fmla="*/ 1139079 w 7767416"/>
              <a:gd name="connsiteY44" fmla="*/ 2067274 h 6777596"/>
              <a:gd name="connsiteX45" fmla="*/ 1630716 w 7767416"/>
              <a:gd name="connsiteY45" fmla="*/ 0 h 6777596"/>
              <a:gd name="connsiteX46" fmla="*/ 2150531 w 7767416"/>
              <a:gd name="connsiteY46" fmla="*/ 0 h 6777596"/>
              <a:gd name="connsiteX47" fmla="*/ 840733 w 7767416"/>
              <a:gd name="connsiteY47" fmla="*/ 2421135 h 6777596"/>
              <a:gd name="connsiteX48" fmla="*/ 438606 w 7767416"/>
              <a:gd name="connsiteY48" fmla="*/ 2203590 h 6777596"/>
              <a:gd name="connsiteX49" fmla="*/ 1003987 w 7767416"/>
              <a:gd name="connsiteY49" fmla="*/ 0 h 6777596"/>
              <a:gd name="connsiteX50" fmla="*/ 1523803 w 7767416"/>
              <a:gd name="connsiteY50" fmla="*/ 0 h 6777596"/>
              <a:gd name="connsiteX51" fmla="*/ 584934 w 7767416"/>
              <a:gd name="connsiteY51" fmla="*/ 1735481 h 6777596"/>
              <a:gd name="connsiteX52" fmla="*/ 182807 w 7767416"/>
              <a:gd name="connsiteY52" fmla="*/ 1517936 h 6777596"/>
              <a:gd name="connsiteX53" fmla="*/ 377260 w 7767416"/>
              <a:gd name="connsiteY53" fmla="*/ 0 h 6777596"/>
              <a:gd name="connsiteX54" fmla="*/ 897075 w 7767416"/>
              <a:gd name="connsiteY54" fmla="*/ 0 h 6777596"/>
              <a:gd name="connsiteX55" fmla="*/ 402127 w 7767416"/>
              <a:gd name="connsiteY55" fmla="*/ 914901 h 6777596"/>
              <a:gd name="connsiteX56" fmla="*/ 0 w 7767416"/>
              <a:gd name="connsiteY56" fmla="*/ 697357 h 677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7767416" h="6777596">
                <a:moveTo>
                  <a:pt x="7767416" y="1399861"/>
                </a:moveTo>
                <a:lnTo>
                  <a:pt x="7767416" y="2360732"/>
                </a:lnTo>
                <a:lnTo>
                  <a:pt x="5766870" y="6058701"/>
                </a:lnTo>
                <a:lnTo>
                  <a:pt x="5364742" y="5841156"/>
                </a:lnTo>
                <a:close/>
                <a:moveTo>
                  <a:pt x="7767416" y="241367"/>
                </a:moveTo>
                <a:lnTo>
                  <a:pt x="7767416" y="1202237"/>
                </a:lnTo>
                <a:lnTo>
                  <a:pt x="5008532" y="6301980"/>
                </a:lnTo>
                <a:lnTo>
                  <a:pt x="4606405" y="6084435"/>
                </a:lnTo>
                <a:close/>
                <a:moveTo>
                  <a:pt x="7271266" y="0"/>
                </a:moveTo>
                <a:lnTo>
                  <a:pt x="7767416" y="0"/>
                </a:lnTo>
                <a:lnTo>
                  <a:pt x="7767416" y="43746"/>
                </a:lnTo>
                <a:lnTo>
                  <a:pt x="4124504" y="6777596"/>
                </a:lnTo>
                <a:lnTo>
                  <a:pt x="3722377" y="6560053"/>
                </a:lnTo>
                <a:close/>
                <a:moveTo>
                  <a:pt x="6644537" y="0"/>
                </a:moveTo>
                <a:lnTo>
                  <a:pt x="7164353" y="0"/>
                </a:lnTo>
                <a:lnTo>
                  <a:pt x="3936690" y="5966271"/>
                </a:lnTo>
                <a:lnTo>
                  <a:pt x="3534563" y="5748726"/>
                </a:lnTo>
                <a:close/>
                <a:moveTo>
                  <a:pt x="6017810" y="0"/>
                </a:moveTo>
                <a:lnTo>
                  <a:pt x="6537626" y="0"/>
                </a:lnTo>
                <a:lnTo>
                  <a:pt x="3371597" y="5852342"/>
                </a:lnTo>
                <a:lnTo>
                  <a:pt x="2969470" y="5634798"/>
                </a:lnTo>
                <a:close/>
                <a:moveTo>
                  <a:pt x="5391082" y="0"/>
                </a:moveTo>
                <a:lnTo>
                  <a:pt x="5910897" y="0"/>
                </a:lnTo>
                <a:lnTo>
                  <a:pt x="3063713" y="5262964"/>
                </a:lnTo>
                <a:lnTo>
                  <a:pt x="2661586" y="5045420"/>
                </a:lnTo>
                <a:close/>
                <a:moveTo>
                  <a:pt x="4764354" y="0"/>
                </a:moveTo>
                <a:lnTo>
                  <a:pt x="5284169" y="0"/>
                </a:lnTo>
                <a:lnTo>
                  <a:pt x="2900020" y="4407053"/>
                </a:lnTo>
                <a:lnTo>
                  <a:pt x="2497893" y="4189509"/>
                </a:lnTo>
                <a:close/>
                <a:moveTo>
                  <a:pt x="4137627" y="0"/>
                </a:moveTo>
                <a:lnTo>
                  <a:pt x="4657442" y="0"/>
                </a:lnTo>
                <a:lnTo>
                  <a:pt x="2118158" y="4693817"/>
                </a:lnTo>
                <a:lnTo>
                  <a:pt x="1716031" y="4476272"/>
                </a:lnTo>
                <a:close/>
                <a:moveTo>
                  <a:pt x="3510898" y="0"/>
                </a:moveTo>
                <a:lnTo>
                  <a:pt x="4030714" y="0"/>
                </a:lnTo>
                <a:lnTo>
                  <a:pt x="1997663" y="3758054"/>
                </a:lnTo>
                <a:lnTo>
                  <a:pt x="1595536" y="3540509"/>
                </a:lnTo>
                <a:close/>
                <a:moveTo>
                  <a:pt x="2884170" y="0"/>
                </a:moveTo>
                <a:lnTo>
                  <a:pt x="3403986" y="0"/>
                </a:lnTo>
                <a:lnTo>
                  <a:pt x="1715921" y="3120354"/>
                </a:lnTo>
                <a:lnTo>
                  <a:pt x="1313794" y="2902810"/>
                </a:lnTo>
                <a:close/>
                <a:moveTo>
                  <a:pt x="2257443" y="0"/>
                </a:moveTo>
                <a:lnTo>
                  <a:pt x="2777258" y="0"/>
                </a:lnTo>
                <a:lnTo>
                  <a:pt x="1541206" y="2284819"/>
                </a:lnTo>
                <a:lnTo>
                  <a:pt x="1139079" y="2067274"/>
                </a:lnTo>
                <a:close/>
                <a:moveTo>
                  <a:pt x="1630716" y="0"/>
                </a:moveTo>
                <a:lnTo>
                  <a:pt x="2150531" y="0"/>
                </a:lnTo>
                <a:lnTo>
                  <a:pt x="840733" y="2421135"/>
                </a:lnTo>
                <a:lnTo>
                  <a:pt x="438606" y="2203590"/>
                </a:lnTo>
                <a:close/>
                <a:moveTo>
                  <a:pt x="1003987" y="0"/>
                </a:moveTo>
                <a:lnTo>
                  <a:pt x="1523803" y="0"/>
                </a:lnTo>
                <a:lnTo>
                  <a:pt x="584934" y="1735481"/>
                </a:lnTo>
                <a:lnTo>
                  <a:pt x="182807" y="1517936"/>
                </a:lnTo>
                <a:close/>
                <a:moveTo>
                  <a:pt x="377260" y="0"/>
                </a:moveTo>
                <a:lnTo>
                  <a:pt x="897075" y="0"/>
                </a:lnTo>
                <a:lnTo>
                  <a:pt x="402127" y="914901"/>
                </a:lnTo>
                <a:lnTo>
                  <a:pt x="0" y="6973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6507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원형: 비어 있음 1">
            <a:extLst>
              <a:ext uri="{FF2B5EF4-FFF2-40B4-BE49-F238E27FC236}">
                <a16:creationId xmlns:a16="http://schemas.microsoft.com/office/drawing/2014/main" id="{43510F96-4E4D-4F6A-818D-E299E831CC01}"/>
              </a:ext>
            </a:extLst>
          </p:cNvPr>
          <p:cNvSpPr/>
          <p:nvPr userDrawn="1"/>
        </p:nvSpPr>
        <p:spPr>
          <a:xfrm>
            <a:off x="6392164" y="1281975"/>
            <a:ext cx="4759542" cy="4759542"/>
          </a:xfrm>
          <a:prstGeom prst="donut">
            <a:avLst>
              <a:gd name="adj" fmla="val 185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" name="자유형: 도형 19">
            <a:extLst>
              <a:ext uri="{FF2B5EF4-FFF2-40B4-BE49-F238E27FC236}">
                <a16:creationId xmlns:a16="http://schemas.microsoft.com/office/drawing/2014/main" id="{586A9378-5329-4795-BD81-E4B63FD478E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30709" y="1366318"/>
            <a:ext cx="1822409" cy="2586876"/>
          </a:xfrm>
          <a:custGeom>
            <a:avLst/>
            <a:gdLst>
              <a:gd name="connsiteX0" fmla="*/ 863642 w 1822409"/>
              <a:gd name="connsiteY0" fmla="*/ 0 h 2586876"/>
              <a:gd name="connsiteX1" fmla="*/ 1706307 w 1822409"/>
              <a:gd name="connsiteY1" fmla="*/ 2577164 h 2586876"/>
              <a:gd name="connsiteX2" fmla="*/ 0 w 1822409"/>
              <a:gd name="connsiteY2" fmla="*/ 2586876 h 25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09" h="2586876">
                <a:moveTo>
                  <a:pt x="863642" y="0"/>
                </a:moveTo>
                <a:cubicBezTo>
                  <a:pt x="1679882" y="581132"/>
                  <a:pt x="2021522" y="1626487"/>
                  <a:pt x="1706307" y="2577164"/>
                </a:cubicBezTo>
                <a:lnTo>
                  <a:pt x="0" y="2586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417FB495-1718-4B12-A0EC-D01DB876E6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18317" y="932349"/>
            <a:ext cx="2719605" cy="2144179"/>
          </a:xfrm>
          <a:custGeom>
            <a:avLst/>
            <a:gdLst>
              <a:gd name="connsiteX0" fmla="*/ 1401769 w 2719605"/>
              <a:gd name="connsiteY0" fmla="*/ 1 h 2144179"/>
              <a:gd name="connsiteX1" fmla="*/ 2719605 w 2719605"/>
              <a:gd name="connsiteY1" fmla="*/ 421978 h 2144179"/>
              <a:gd name="connsiteX2" fmla="*/ 2144640 w 2719605"/>
              <a:gd name="connsiteY2" fmla="*/ 2144179 h 2144179"/>
              <a:gd name="connsiteX3" fmla="*/ 2136701 w 2719605"/>
              <a:gd name="connsiteY3" fmla="*/ 2144179 h 2144179"/>
              <a:gd name="connsiteX4" fmla="*/ 0 w 2719605"/>
              <a:gd name="connsiteY4" fmla="*/ 480476 h 2144179"/>
              <a:gd name="connsiteX5" fmla="*/ 1401769 w 2719605"/>
              <a:gd name="connsiteY5" fmla="*/ 1 h 214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9605" h="2144179">
                <a:moveTo>
                  <a:pt x="1401769" y="1"/>
                </a:moveTo>
                <a:cubicBezTo>
                  <a:pt x="1863929" y="178"/>
                  <a:pt x="2326036" y="140289"/>
                  <a:pt x="2719605" y="421978"/>
                </a:cubicBezTo>
                <a:lnTo>
                  <a:pt x="2144640" y="2144179"/>
                </a:lnTo>
                <a:lnTo>
                  <a:pt x="2136701" y="2144179"/>
                </a:lnTo>
                <a:lnTo>
                  <a:pt x="0" y="480476"/>
                </a:lnTo>
                <a:cubicBezTo>
                  <a:pt x="412291" y="159962"/>
                  <a:pt x="907061" y="-188"/>
                  <a:pt x="140176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24" name="자유형: 도형 23">
            <a:extLst>
              <a:ext uri="{FF2B5EF4-FFF2-40B4-BE49-F238E27FC236}">
                <a16:creationId xmlns:a16="http://schemas.microsoft.com/office/drawing/2014/main" id="{4FE3062D-0FB9-425A-A589-68F4CEA8D72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12013" y="4022252"/>
            <a:ext cx="2626805" cy="1570156"/>
          </a:xfrm>
          <a:custGeom>
            <a:avLst/>
            <a:gdLst>
              <a:gd name="connsiteX0" fmla="*/ 462339 w 2626805"/>
              <a:gd name="connsiteY0" fmla="*/ 1569148 h 1570156"/>
              <a:gd name="connsiteX1" fmla="*/ 483227 w 2626805"/>
              <a:gd name="connsiteY1" fmla="*/ 1569612 h 1570156"/>
              <a:gd name="connsiteX2" fmla="*/ 471294 w 2626805"/>
              <a:gd name="connsiteY2" fmla="*/ 1570156 h 1570156"/>
              <a:gd name="connsiteX3" fmla="*/ 462562 w 2626805"/>
              <a:gd name="connsiteY3" fmla="*/ 1569858 h 1570156"/>
              <a:gd name="connsiteX4" fmla="*/ 2626805 w 2626805"/>
              <a:gd name="connsiteY4" fmla="*/ 0 h 1570156"/>
              <a:gd name="connsiteX5" fmla="*/ 495284 w 2626805"/>
              <a:gd name="connsiteY5" fmla="*/ 1569062 h 1570156"/>
              <a:gd name="connsiteX6" fmla="*/ 0 w 2626805"/>
              <a:gd name="connsiteY6" fmla="*/ 14951 h 15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6805" h="1570156">
                <a:moveTo>
                  <a:pt x="462339" y="1569148"/>
                </a:moveTo>
                <a:lnTo>
                  <a:pt x="483227" y="1569612"/>
                </a:lnTo>
                <a:cubicBezTo>
                  <a:pt x="479254" y="1570099"/>
                  <a:pt x="475275" y="1570133"/>
                  <a:pt x="471294" y="1570156"/>
                </a:cubicBezTo>
                <a:lnTo>
                  <a:pt x="462562" y="1569858"/>
                </a:lnTo>
                <a:close/>
                <a:moveTo>
                  <a:pt x="2626805" y="0"/>
                </a:moveTo>
                <a:cubicBezTo>
                  <a:pt x="2323053" y="924730"/>
                  <a:pt x="1466758" y="1554229"/>
                  <a:pt x="495284" y="1569062"/>
                </a:cubicBezTo>
                <a:lnTo>
                  <a:pt x="0" y="149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자유형: 도형 25">
            <a:extLst>
              <a:ext uri="{FF2B5EF4-FFF2-40B4-BE49-F238E27FC236}">
                <a16:creationId xmlns:a16="http://schemas.microsoft.com/office/drawing/2014/main" id="{C4C57A6F-87E6-418B-8AAD-B2B59AF316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2163" y="3145586"/>
            <a:ext cx="2195336" cy="2446823"/>
          </a:xfrm>
          <a:custGeom>
            <a:avLst/>
            <a:gdLst>
              <a:gd name="connsiteX0" fmla="*/ 1374390 w 2195336"/>
              <a:gd name="connsiteY0" fmla="*/ 0 h 2446823"/>
              <a:gd name="connsiteX1" fmla="*/ 2151590 w 2195336"/>
              <a:gd name="connsiteY1" fmla="*/ 2438716 h 2446823"/>
              <a:gd name="connsiteX2" fmla="*/ 2195126 w 2195336"/>
              <a:gd name="connsiteY2" fmla="*/ 2439683 h 2446823"/>
              <a:gd name="connsiteX3" fmla="*/ 2195336 w 2195336"/>
              <a:gd name="connsiteY3" fmla="*/ 2440337 h 2446823"/>
              <a:gd name="connsiteX4" fmla="*/ 2192990 w 2195336"/>
              <a:gd name="connsiteY4" fmla="*/ 2440444 h 2446823"/>
              <a:gd name="connsiteX5" fmla="*/ 2151693 w 2195336"/>
              <a:gd name="connsiteY5" fmla="*/ 2439035 h 2446823"/>
              <a:gd name="connsiteX6" fmla="*/ 2154077 w 2195336"/>
              <a:gd name="connsiteY6" fmla="*/ 2446517 h 2446823"/>
              <a:gd name="connsiteX7" fmla="*/ 0 w 2195336"/>
              <a:gd name="connsiteY7" fmla="*/ 1016322 h 24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5336" h="2446823">
                <a:moveTo>
                  <a:pt x="1374390" y="0"/>
                </a:moveTo>
                <a:lnTo>
                  <a:pt x="2151590" y="2438716"/>
                </a:lnTo>
                <a:lnTo>
                  <a:pt x="2195126" y="2439683"/>
                </a:lnTo>
                <a:lnTo>
                  <a:pt x="2195336" y="2440337"/>
                </a:lnTo>
                <a:lnTo>
                  <a:pt x="2192990" y="2440444"/>
                </a:lnTo>
                <a:lnTo>
                  <a:pt x="2151693" y="2439035"/>
                </a:lnTo>
                <a:lnTo>
                  <a:pt x="2154077" y="2446517"/>
                </a:lnTo>
                <a:cubicBezTo>
                  <a:pt x="1203619" y="2462028"/>
                  <a:pt x="349619" y="1887845"/>
                  <a:pt x="0" y="10163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3559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0731E8C-4F6D-4237-9657-97AE0A1B11CD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799579" y="0"/>
            <a:ext cx="7392421" cy="6858000"/>
          </a:xfrm>
          <a:custGeom>
            <a:avLst/>
            <a:gdLst>
              <a:gd name="connsiteX0" fmla="*/ 1848908 w 7392421"/>
              <a:gd name="connsiteY0" fmla="*/ 6196465 h 6858000"/>
              <a:gd name="connsiteX1" fmla="*/ 1851185 w 7392421"/>
              <a:gd name="connsiteY1" fmla="*/ 6198075 h 6858000"/>
              <a:gd name="connsiteX2" fmla="*/ 1858075 w 7392421"/>
              <a:gd name="connsiteY2" fmla="*/ 6202346 h 6858000"/>
              <a:gd name="connsiteX3" fmla="*/ 1985274 w 7392421"/>
              <a:gd name="connsiteY3" fmla="*/ 6213735 h 6858000"/>
              <a:gd name="connsiteX4" fmla="*/ 2010714 w 7392421"/>
              <a:gd name="connsiteY4" fmla="*/ 6213735 h 6858000"/>
              <a:gd name="connsiteX5" fmla="*/ 2065834 w 7392421"/>
              <a:gd name="connsiteY5" fmla="*/ 6236514 h 6858000"/>
              <a:gd name="connsiteX6" fmla="*/ 2103994 w 7392421"/>
              <a:gd name="connsiteY6" fmla="*/ 6236514 h 6858000"/>
              <a:gd name="connsiteX7" fmla="*/ 2116714 w 7392421"/>
              <a:gd name="connsiteY7" fmla="*/ 6244107 h 6858000"/>
              <a:gd name="connsiteX8" fmla="*/ 2112474 w 7392421"/>
              <a:gd name="connsiteY8" fmla="*/ 6255496 h 6858000"/>
              <a:gd name="connsiteX9" fmla="*/ 2082794 w 7392421"/>
              <a:gd name="connsiteY9" fmla="*/ 6259293 h 6858000"/>
              <a:gd name="connsiteX10" fmla="*/ 2065834 w 7392421"/>
              <a:gd name="connsiteY10" fmla="*/ 6240310 h 6858000"/>
              <a:gd name="connsiteX11" fmla="*/ 2023434 w 7392421"/>
              <a:gd name="connsiteY11" fmla="*/ 6236514 h 6858000"/>
              <a:gd name="connsiteX12" fmla="*/ 1972554 w 7392421"/>
              <a:gd name="connsiteY12" fmla="*/ 6236514 h 6858000"/>
              <a:gd name="connsiteX13" fmla="*/ 1951355 w 7392421"/>
              <a:gd name="connsiteY13" fmla="*/ 6236514 h 6858000"/>
              <a:gd name="connsiteX14" fmla="*/ 1921675 w 7392421"/>
              <a:gd name="connsiteY14" fmla="*/ 6240310 h 6858000"/>
              <a:gd name="connsiteX15" fmla="*/ 1891994 w 7392421"/>
              <a:gd name="connsiteY15" fmla="*/ 6236514 h 6858000"/>
              <a:gd name="connsiteX16" fmla="*/ 1875035 w 7392421"/>
              <a:gd name="connsiteY16" fmla="*/ 6240310 h 6858000"/>
              <a:gd name="connsiteX17" fmla="*/ 1866555 w 7392421"/>
              <a:gd name="connsiteY17" fmla="*/ 6228921 h 6858000"/>
              <a:gd name="connsiteX18" fmla="*/ 1845355 w 7392421"/>
              <a:gd name="connsiteY18" fmla="*/ 6228921 h 6858000"/>
              <a:gd name="connsiteX19" fmla="*/ 1836875 w 7392421"/>
              <a:gd name="connsiteY19" fmla="*/ 6236514 h 6858000"/>
              <a:gd name="connsiteX20" fmla="*/ 1832635 w 7392421"/>
              <a:gd name="connsiteY20" fmla="*/ 6221328 h 6858000"/>
              <a:gd name="connsiteX21" fmla="*/ 1807195 w 7392421"/>
              <a:gd name="connsiteY21" fmla="*/ 6221328 h 6858000"/>
              <a:gd name="connsiteX22" fmla="*/ 1798716 w 7392421"/>
              <a:gd name="connsiteY22" fmla="*/ 6228921 h 6858000"/>
              <a:gd name="connsiteX23" fmla="*/ 1794475 w 7392421"/>
              <a:gd name="connsiteY23" fmla="*/ 6213735 h 6858000"/>
              <a:gd name="connsiteX24" fmla="*/ 1760555 w 7392421"/>
              <a:gd name="connsiteY24" fmla="*/ 6216108 h 6858000"/>
              <a:gd name="connsiteX25" fmla="*/ 1743434 w 7392421"/>
              <a:gd name="connsiteY25" fmla="*/ 6212994 h 6858000"/>
              <a:gd name="connsiteX26" fmla="*/ 1746224 w 7392421"/>
              <a:gd name="connsiteY26" fmla="*/ 6212355 h 6858000"/>
              <a:gd name="connsiteX27" fmla="*/ 1775913 w 7392421"/>
              <a:gd name="connsiteY27" fmla="*/ 6212355 h 6858000"/>
              <a:gd name="connsiteX28" fmla="*/ 1805602 w 7392421"/>
              <a:gd name="connsiteY28" fmla="*/ 6202655 h 6858000"/>
              <a:gd name="connsiteX29" fmla="*/ 1822567 w 7392421"/>
              <a:gd name="connsiteY29" fmla="*/ 6212355 h 6858000"/>
              <a:gd name="connsiteX30" fmla="*/ 1831049 w 7392421"/>
              <a:gd name="connsiteY30" fmla="*/ 6197805 h 6858000"/>
              <a:gd name="connsiteX31" fmla="*/ 1839532 w 7392421"/>
              <a:gd name="connsiteY31" fmla="*/ 6197805 h 6858000"/>
              <a:gd name="connsiteX32" fmla="*/ 1913195 w 7392421"/>
              <a:gd name="connsiteY32" fmla="*/ 6186999 h 6858000"/>
              <a:gd name="connsiteX33" fmla="*/ 1913195 w 7392421"/>
              <a:gd name="connsiteY33" fmla="*/ 6187160 h 6858000"/>
              <a:gd name="connsiteX34" fmla="*/ 1912033 w 7392421"/>
              <a:gd name="connsiteY34" fmla="*/ 6187221 h 6858000"/>
              <a:gd name="connsiteX35" fmla="*/ 863352 w 7392421"/>
              <a:gd name="connsiteY35" fmla="*/ 5843219 h 6858000"/>
              <a:gd name="connsiteX36" fmla="*/ 864073 w 7392421"/>
              <a:gd name="connsiteY36" fmla="*/ 5843752 h 6858000"/>
              <a:gd name="connsiteX37" fmla="*/ 863059 w 7392421"/>
              <a:gd name="connsiteY37" fmla="*/ 5843752 h 6858000"/>
              <a:gd name="connsiteX38" fmla="*/ 883526 w 7392421"/>
              <a:gd name="connsiteY38" fmla="*/ 5689580 h 6858000"/>
              <a:gd name="connsiteX39" fmla="*/ 892008 w 7392421"/>
              <a:gd name="connsiteY39" fmla="*/ 5689580 h 6858000"/>
              <a:gd name="connsiteX40" fmla="*/ 896249 w 7392421"/>
              <a:gd name="connsiteY40" fmla="*/ 5693132 h 6858000"/>
              <a:gd name="connsiteX41" fmla="*/ 895512 w 7392421"/>
              <a:gd name="connsiteY41" fmla="*/ 5693596 h 6858000"/>
              <a:gd name="connsiteX42" fmla="*/ 892008 w 7392421"/>
              <a:gd name="connsiteY42" fmla="*/ 5693132 h 6858000"/>
              <a:gd name="connsiteX43" fmla="*/ 883526 w 7392421"/>
              <a:gd name="connsiteY43" fmla="*/ 5689580 h 6858000"/>
              <a:gd name="connsiteX44" fmla="*/ 1298563 w 7392421"/>
              <a:gd name="connsiteY44" fmla="*/ 5672327 h 6858000"/>
              <a:gd name="connsiteX45" fmla="*/ 1299170 w 7392421"/>
              <a:gd name="connsiteY45" fmla="*/ 5675371 h 6858000"/>
              <a:gd name="connsiteX46" fmla="*/ 1299170 w 7392421"/>
              <a:gd name="connsiteY46" fmla="*/ 5682476 h 6858000"/>
              <a:gd name="connsiteX47" fmla="*/ 1294928 w 7392421"/>
              <a:gd name="connsiteY47" fmla="*/ 5675371 h 6858000"/>
              <a:gd name="connsiteX48" fmla="*/ 985317 w 7392421"/>
              <a:gd name="connsiteY48" fmla="*/ 5668268 h 6858000"/>
              <a:gd name="connsiteX49" fmla="*/ 1006522 w 7392421"/>
              <a:gd name="connsiteY49" fmla="*/ 5682476 h 6858000"/>
              <a:gd name="connsiteX50" fmla="*/ 1031970 w 7392421"/>
              <a:gd name="connsiteY50" fmla="*/ 5675371 h 6858000"/>
              <a:gd name="connsiteX51" fmla="*/ 1040453 w 7392421"/>
              <a:gd name="connsiteY51" fmla="*/ 5671819 h 6858000"/>
              <a:gd name="connsiteX52" fmla="*/ 1061659 w 7392421"/>
              <a:gd name="connsiteY52" fmla="*/ 5675371 h 6858000"/>
              <a:gd name="connsiteX53" fmla="*/ 1091348 w 7392421"/>
              <a:gd name="connsiteY53" fmla="*/ 5682476 h 6858000"/>
              <a:gd name="connsiteX54" fmla="*/ 1133760 w 7392421"/>
              <a:gd name="connsiteY54" fmla="*/ 5678923 h 6858000"/>
              <a:gd name="connsiteX55" fmla="*/ 1146484 w 7392421"/>
              <a:gd name="connsiteY55" fmla="*/ 5668268 h 6858000"/>
              <a:gd name="connsiteX56" fmla="*/ 1159208 w 7392421"/>
              <a:gd name="connsiteY56" fmla="*/ 5668268 h 6858000"/>
              <a:gd name="connsiteX57" fmla="*/ 1159208 w 7392421"/>
              <a:gd name="connsiteY57" fmla="*/ 5678923 h 6858000"/>
              <a:gd name="connsiteX58" fmla="*/ 1142243 w 7392421"/>
              <a:gd name="connsiteY58" fmla="*/ 5700236 h 6858000"/>
              <a:gd name="connsiteX59" fmla="*/ 1129518 w 7392421"/>
              <a:gd name="connsiteY59" fmla="*/ 5703788 h 6858000"/>
              <a:gd name="connsiteX60" fmla="*/ 1129518 w 7392421"/>
              <a:gd name="connsiteY60" fmla="*/ 5700236 h 6858000"/>
              <a:gd name="connsiteX61" fmla="*/ 1116795 w 7392421"/>
              <a:gd name="connsiteY61" fmla="*/ 5693132 h 6858000"/>
              <a:gd name="connsiteX62" fmla="*/ 1108314 w 7392421"/>
              <a:gd name="connsiteY62" fmla="*/ 5703788 h 6858000"/>
              <a:gd name="connsiteX63" fmla="*/ 1100226 w 7392421"/>
              <a:gd name="connsiteY63" fmla="*/ 5708967 h 6858000"/>
              <a:gd name="connsiteX64" fmla="*/ 1042644 w 7392421"/>
              <a:gd name="connsiteY64" fmla="*/ 5708967 h 6858000"/>
              <a:gd name="connsiteX65" fmla="*/ 1004472 w 7392421"/>
              <a:gd name="connsiteY65" fmla="*/ 5714762 h 6858000"/>
              <a:gd name="connsiteX66" fmla="*/ 995990 w 7392421"/>
              <a:gd name="connsiteY66" fmla="*/ 5711865 h 6858000"/>
              <a:gd name="connsiteX67" fmla="*/ 970542 w 7392421"/>
              <a:gd name="connsiteY67" fmla="*/ 5708605 h 6858000"/>
              <a:gd name="connsiteX68" fmla="*/ 953015 w 7392421"/>
              <a:gd name="connsiteY68" fmla="*/ 5710850 h 6858000"/>
              <a:gd name="connsiteX69" fmla="*/ 948204 w 7392421"/>
              <a:gd name="connsiteY69" fmla="*/ 5704232 h 6858000"/>
              <a:gd name="connsiteX70" fmla="*/ 934421 w 7392421"/>
              <a:gd name="connsiteY70" fmla="*/ 5696683 h 6858000"/>
              <a:gd name="connsiteX71" fmla="*/ 921698 w 7392421"/>
              <a:gd name="connsiteY71" fmla="*/ 5696683 h 6858000"/>
              <a:gd name="connsiteX72" fmla="*/ 904732 w 7392421"/>
              <a:gd name="connsiteY72" fmla="*/ 5703788 h 6858000"/>
              <a:gd name="connsiteX73" fmla="*/ 892008 w 7392421"/>
              <a:gd name="connsiteY73" fmla="*/ 5693132 h 6858000"/>
              <a:gd name="connsiteX74" fmla="*/ 894128 w 7392421"/>
              <a:gd name="connsiteY74" fmla="*/ 5694464 h 6858000"/>
              <a:gd name="connsiteX75" fmla="*/ 895512 w 7392421"/>
              <a:gd name="connsiteY75" fmla="*/ 5693596 h 6858000"/>
              <a:gd name="connsiteX76" fmla="*/ 902082 w 7392421"/>
              <a:gd name="connsiteY76" fmla="*/ 5694464 h 6858000"/>
              <a:gd name="connsiteX77" fmla="*/ 908973 w 7392421"/>
              <a:gd name="connsiteY77" fmla="*/ 5693132 h 6858000"/>
              <a:gd name="connsiteX78" fmla="*/ 951385 w 7392421"/>
              <a:gd name="connsiteY78" fmla="*/ 5682476 h 6858000"/>
              <a:gd name="connsiteX79" fmla="*/ 968351 w 7392421"/>
              <a:gd name="connsiteY79" fmla="*/ 5678923 h 6858000"/>
              <a:gd name="connsiteX80" fmla="*/ 985317 w 7392421"/>
              <a:gd name="connsiteY80" fmla="*/ 5668268 h 6858000"/>
              <a:gd name="connsiteX81" fmla="*/ 3069156 w 7392421"/>
              <a:gd name="connsiteY81" fmla="*/ 5224784 h 6858000"/>
              <a:gd name="connsiteX82" fmla="*/ 3069877 w 7392421"/>
              <a:gd name="connsiteY82" fmla="*/ 5225655 h 6858000"/>
              <a:gd name="connsiteX83" fmla="*/ 3070170 w 7392421"/>
              <a:gd name="connsiteY83" fmla="*/ 5224784 h 6858000"/>
              <a:gd name="connsiteX84" fmla="*/ 0 w 7392421"/>
              <a:gd name="connsiteY84" fmla="*/ 3728101 h 6858000"/>
              <a:gd name="connsiteX85" fmla="*/ 1014 w 7392421"/>
              <a:gd name="connsiteY85" fmla="*/ 3728101 h 6858000"/>
              <a:gd name="connsiteX86" fmla="*/ 293 w 7392421"/>
              <a:gd name="connsiteY86" fmla="*/ 3728972 h 6858000"/>
              <a:gd name="connsiteX87" fmla="*/ 1748249 w 7392421"/>
              <a:gd name="connsiteY87" fmla="*/ 900296 h 6858000"/>
              <a:gd name="connsiteX88" fmla="*/ 1750394 w 7392421"/>
              <a:gd name="connsiteY88" fmla="*/ 900296 h 6858000"/>
              <a:gd name="connsiteX89" fmla="*/ 1741171 w 7392421"/>
              <a:gd name="connsiteY89" fmla="*/ 901194 h 6858000"/>
              <a:gd name="connsiteX90" fmla="*/ 1738152 w 7392421"/>
              <a:gd name="connsiteY90" fmla="*/ 900900 h 6858000"/>
              <a:gd name="connsiteX91" fmla="*/ 1881554 w 7392421"/>
              <a:gd name="connsiteY91" fmla="*/ 886188 h 6858000"/>
              <a:gd name="connsiteX92" fmla="*/ 1912293 w 7392421"/>
              <a:gd name="connsiteY92" fmla="*/ 887026 h 6858000"/>
              <a:gd name="connsiteX93" fmla="*/ 1958933 w 7392421"/>
              <a:gd name="connsiteY93" fmla="*/ 894840 h 6858000"/>
              <a:gd name="connsiteX94" fmla="*/ 1961440 w 7392421"/>
              <a:gd name="connsiteY94" fmla="*/ 895896 h 6858000"/>
              <a:gd name="connsiteX95" fmla="*/ 1862047 w 7392421"/>
              <a:gd name="connsiteY95" fmla="*/ 895896 h 6858000"/>
              <a:gd name="connsiteX96" fmla="*/ 1840840 w 7392421"/>
              <a:gd name="connsiteY96" fmla="*/ 899749 h 6858000"/>
              <a:gd name="connsiteX97" fmla="*/ 1821936 w 7392421"/>
              <a:gd name="connsiteY97" fmla="*/ 894167 h 6858000"/>
              <a:gd name="connsiteX98" fmla="*/ 1844454 w 7392421"/>
              <a:gd name="connsiteY98" fmla="*/ 892607 h 6858000"/>
              <a:gd name="connsiteX99" fmla="*/ 1857174 w 7392421"/>
              <a:gd name="connsiteY99" fmla="*/ 890374 h 6858000"/>
              <a:gd name="connsiteX100" fmla="*/ 1881554 w 7392421"/>
              <a:gd name="connsiteY100" fmla="*/ 886188 h 6858000"/>
              <a:gd name="connsiteX101" fmla="*/ 1719279 w 7392421"/>
              <a:gd name="connsiteY101" fmla="*/ 884793 h 6858000"/>
              <a:gd name="connsiteX102" fmla="*/ 1738455 w 7392421"/>
              <a:gd name="connsiteY102" fmla="*/ 884793 h 6858000"/>
              <a:gd name="connsiteX103" fmla="*/ 1797815 w 7392421"/>
              <a:gd name="connsiteY103" fmla="*/ 890374 h 6858000"/>
              <a:gd name="connsiteX104" fmla="*/ 1737762 w 7392421"/>
              <a:gd name="connsiteY104" fmla="*/ 892482 h 6858000"/>
              <a:gd name="connsiteX105" fmla="*/ 1688889 w 7392421"/>
              <a:gd name="connsiteY105" fmla="*/ 892482 h 6858000"/>
              <a:gd name="connsiteX106" fmla="*/ 1722809 w 7392421"/>
              <a:gd name="connsiteY106" fmla="*/ 889133 h 6858000"/>
              <a:gd name="connsiteX107" fmla="*/ 1731289 w 7392421"/>
              <a:gd name="connsiteY107" fmla="*/ 886901 h 6858000"/>
              <a:gd name="connsiteX108" fmla="*/ 1645175 w 7392421"/>
              <a:gd name="connsiteY108" fmla="*/ 884793 h 6858000"/>
              <a:gd name="connsiteX109" fmla="*/ 1715727 w 7392421"/>
              <a:gd name="connsiteY109" fmla="*/ 884793 h 6858000"/>
              <a:gd name="connsiteX110" fmla="*/ 1667690 w 7392421"/>
              <a:gd name="connsiteY110" fmla="*/ 886901 h 6858000"/>
              <a:gd name="connsiteX111" fmla="*/ 1595610 w 7392421"/>
              <a:gd name="connsiteY111" fmla="*/ 886901 h 6858000"/>
              <a:gd name="connsiteX112" fmla="*/ 1594784 w 7392421"/>
              <a:gd name="connsiteY112" fmla="*/ 886834 h 6858000"/>
              <a:gd name="connsiteX113" fmla="*/ 1774961 w 7392421"/>
              <a:gd name="connsiteY113" fmla="*/ 491518 h 6858000"/>
              <a:gd name="connsiteX114" fmla="*/ 1774351 w 7392421"/>
              <a:gd name="connsiteY114" fmla="*/ 492814 h 6858000"/>
              <a:gd name="connsiteX115" fmla="*/ 1769849 w 7392421"/>
              <a:gd name="connsiteY115" fmla="*/ 491944 h 6858000"/>
              <a:gd name="connsiteX116" fmla="*/ 1982374 w 7392421"/>
              <a:gd name="connsiteY116" fmla="*/ 395710 h 6858000"/>
              <a:gd name="connsiteX117" fmla="*/ 1992974 w 7392421"/>
              <a:gd name="connsiteY117" fmla="*/ 397133 h 6858000"/>
              <a:gd name="connsiteX118" fmla="*/ 2005216 w 7392421"/>
              <a:gd name="connsiteY118" fmla="*/ 401518 h 6858000"/>
              <a:gd name="connsiteX119" fmla="*/ 1985984 w 7392421"/>
              <a:gd name="connsiteY119" fmla="*/ 397672 h 6858000"/>
              <a:gd name="connsiteX120" fmla="*/ 1980348 w 7392421"/>
              <a:gd name="connsiteY120" fmla="*/ 395982 h 6858000"/>
              <a:gd name="connsiteX121" fmla="*/ 1898608 w 7392421"/>
              <a:gd name="connsiteY121" fmla="*/ 46924 h 6858000"/>
              <a:gd name="connsiteX122" fmla="*/ 1906232 w 7392421"/>
              <a:gd name="connsiteY122" fmla="*/ 47706 h 6858000"/>
              <a:gd name="connsiteX123" fmla="*/ 1901691 w 7392421"/>
              <a:gd name="connsiteY123" fmla="*/ 51487 h 6858000"/>
              <a:gd name="connsiteX124" fmla="*/ 1898694 w 7392421"/>
              <a:gd name="connsiteY124" fmla="*/ 52622 h 6858000"/>
              <a:gd name="connsiteX125" fmla="*/ 1895454 w 7392421"/>
              <a:gd name="connsiteY125" fmla="*/ 51655 h 6858000"/>
              <a:gd name="connsiteX126" fmla="*/ 1893127 w 7392421"/>
              <a:gd name="connsiteY126" fmla="*/ 47486 h 6858000"/>
              <a:gd name="connsiteX127" fmla="*/ 2355584 w 7392421"/>
              <a:gd name="connsiteY127" fmla="*/ 38338 h 6858000"/>
              <a:gd name="connsiteX128" fmla="*/ 2354974 w 7392421"/>
              <a:gd name="connsiteY128" fmla="*/ 39445 h 6858000"/>
              <a:gd name="connsiteX129" fmla="*/ 2350472 w 7392421"/>
              <a:gd name="connsiteY129" fmla="*/ 38702 h 6858000"/>
              <a:gd name="connsiteX130" fmla="*/ 3146743 w 7392421"/>
              <a:gd name="connsiteY130" fmla="*/ 0 h 6858000"/>
              <a:gd name="connsiteX131" fmla="*/ 3202796 w 7392421"/>
              <a:gd name="connsiteY131" fmla="*/ 0 h 6858000"/>
              <a:gd name="connsiteX132" fmla="*/ 3202796 w 7392421"/>
              <a:gd name="connsiteY132" fmla="*/ 4543 h 6858000"/>
              <a:gd name="connsiteX133" fmla="*/ 3308828 w 7392421"/>
              <a:gd name="connsiteY133" fmla="*/ 4543 h 6858000"/>
              <a:gd name="connsiteX134" fmla="*/ 3334275 w 7392421"/>
              <a:gd name="connsiteY134" fmla="*/ 4543 h 6858000"/>
              <a:gd name="connsiteX135" fmla="*/ 3383051 w 7392421"/>
              <a:gd name="connsiteY135" fmla="*/ 559 h 6858000"/>
              <a:gd name="connsiteX136" fmla="*/ 3398101 w 7392421"/>
              <a:gd name="connsiteY136" fmla="*/ 0 h 6858000"/>
              <a:gd name="connsiteX137" fmla="*/ 7392421 w 7392421"/>
              <a:gd name="connsiteY137" fmla="*/ 0 h 6858000"/>
              <a:gd name="connsiteX138" fmla="*/ 7392421 w 7392421"/>
              <a:gd name="connsiteY138" fmla="*/ 6858000 h 6858000"/>
              <a:gd name="connsiteX139" fmla="*/ 2857168 w 7392421"/>
              <a:gd name="connsiteY139" fmla="*/ 6858000 h 6858000"/>
              <a:gd name="connsiteX140" fmla="*/ 2860240 w 7392421"/>
              <a:gd name="connsiteY140" fmla="*/ 6839268 h 6858000"/>
              <a:gd name="connsiteX141" fmla="*/ 2873493 w 7392421"/>
              <a:gd name="connsiteY141" fmla="*/ 6831079 h 6858000"/>
              <a:gd name="connsiteX142" fmla="*/ 2920147 w 7392421"/>
              <a:gd name="connsiteY142" fmla="*/ 6823372 h 6858000"/>
              <a:gd name="connsiteX143" fmla="*/ 2975283 w 7392421"/>
              <a:gd name="connsiteY143" fmla="*/ 6823372 h 6858000"/>
              <a:gd name="connsiteX144" fmla="*/ 3026178 w 7392421"/>
              <a:gd name="connsiteY144" fmla="*/ 6823372 h 6858000"/>
              <a:gd name="connsiteX145" fmla="*/ 3047384 w 7392421"/>
              <a:gd name="connsiteY145" fmla="*/ 6807959 h 6858000"/>
              <a:gd name="connsiteX146" fmla="*/ 3038903 w 7392421"/>
              <a:gd name="connsiteY146" fmla="*/ 6788692 h 6858000"/>
              <a:gd name="connsiteX147" fmla="*/ 3017697 w 7392421"/>
              <a:gd name="connsiteY147" fmla="*/ 6788692 h 6858000"/>
              <a:gd name="connsiteX148" fmla="*/ 2996489 w 7392421"/>
              <a:gd name="connsiteY148" fmla="*/ 6777131 h 6858000"/>
              <a:gd name="connsiteX149" fmla="*/ 2971042 w 7392421"/>
              <a:gd name="connsiteY149" fmla="*/ 6757864 h 6858000"/>
              <a:gd name="connsiteX150" fmla="*/ 2932870 w 7392421"/>
              <a:gd name="connsiteY150" fmla="*/ 6746304 h 6858000"/>
              <a:gd name="connsiteX151" fmla="*/ 2894699 w 7392421"/>
              <a:gd name="connsiteY151" fmla="*/ 6746304 h 6858000"/>
              <a:gd name="connsiteX152" fmla="*/ 2835322 w 7392421"/>
              <a:gd name="connsiteY152" fmla="*/ 6750157 h 6858000"/>
              <a:gd name="connsiteX153" fmla="*/ 2826839 w 7392421"/>
              <a:gd name="connsiteY153" fmla="*/ 6746304 h 6858000"/>
              <a:gd name="connsiteX154" fmla="*/ 2831081 w 7392421"/>
              <a:gd name="connsiteY154" fmla="*/ 6734743 h 6858000"/>
              <a:gd name="connsiteX155" fmla="*/ 2856528 w 7392421"/>
              <a:gd name="connsiteY155" fmla="*/ 6727037 h 6858000"/>
              <a:gd name="connsiteX156" fmla="*/ 2865010 w 7392421"/>
              <a:gd name="connsiteY156" fmla="*/ 6700063 h 6858000"/>
              <a:gd name="connsiteX157" fmla="*/ 2822598 w 7392421"/>
              <a:gd name="connsiteY157" fmla="*/ 6696209 h 6858000"/>
              <a:gd name="connsiteX158" fmla="*/ 2839564 w 7392421"/>
              <a:gd name="connsiteY158" fmla="*/ 6692356 h 6858000"/>
              <a:gd name="connsiteX159" fmla="*/ 2877734 w 7392421"/>
              <a:gd name="connsiteY159" fmla="*/ 6692356 h 6858000"/>
              <a:gd name="connsiteX160" fmla="*/ 2915906 w 7392421"/>
              <a:gd name="connsiteY160" fmla="*/ 6680796 h 6858000"/>
              <a:gd name="connsiteX161" fmla="*/ 2924389 w 7392421"/>
              <a:gd name="connsiteY161" fmla="*/ 6657675 h 6858000"/>
              <a:gd name="connsiteX162" fmla="*/ 2903182 w 7392421"/>
              <a:gd name="connsiteY162" fmla="*/ 6646115 h 6858000"/>
              <a:gd name="connsiteX163" fmla="*/ 2869251 w 7392421"/>
              <a:gd name="connsiteY163" fmla="*/ 6649968 h 6858000"/>
              <a:gd name="connsiteX164" fmla="*/ 2797151 w 7392421"/>
              <a:gd name="connsiteY164" fmla="*/ 6657675 h 6858000"/>
              <a:gd name="connsiteX165" fmla="*/ 2788668 w 7392421"/>
              <a:gd name="connsiteY165" fmla="*/ 6653822 h 6858000"/>
              <a:gd name="connsiteX166" fmla="*/ 2729290 w 7392421"/>
              <a:gd name="connsiteY166" fmla="*/ 6646115 h 6858000"/>
              <a:gd name="connsiteX167" fmla="*/ 2640224 w 7392421"/>
              <a:gd name="connsiteY167" fmla="*/ 6638408 h 6858000"/>
              <a:gd name="connsiteX168" fmla="*/ 2635982 w 7392421"/>
              <a:gd name="connsiteY168" fmla="*/ 6638408 h 6858000"/>
              <a:gd name="connsiteX169" fmla="*/ 2635982 w 7392421"/>
              <a:gd name="connsiteY169" fmla="*/ 6634555 h 6858000"/>
              <a:gd name="connsiteX170" fmla="*/ 2640224 w 7392421"/>
              <a:gd name="connsiteY170" fmla="*/ 6626848 h 6858000"/>
              <a:gd name="connsiteX171" fmla="*/ 2652948 w 7392421"/>
              <a:gd name="connsiteY171" fmla="*/ 6626848 h 6858000"/>
              <a:gd name="connsiteX172" fmla="*/ 2729290 w 7392421"/>
              <a:gd name="connsiteY172" fmla="*/ 6626848 h 6858000"/>
              <a:gd name="connsiteX173" fmla="*/ 2742014 w 7392421"/>
              <a:gd name="connsiteY173" fmla="*/ 6619141 h 6858000"/>
              <a:gd name="connsiteX174" fmla="*/ 2763220 w 7392421"/>
              <a:gd name="connsiteY174" fmla="*/ 6603727 h 6858000"/>
              <a:gd name="connsiteX175" fmla="*/ 2814115 w 7392421"/>
              <a:gd name="connsiteY175" fmla="*/ 6603727 h 6858000"/>
              <a:gd name="connsiteX176" fmla="*/ 2852287 w 7392421"/>
              <a:gd name="connsiteY176" fmla="*/ 6596020 h 6858000"/>
              <a:gd name="connsiteX177" fmla="*/ 2831081 w 7392421"/>
              <a:gd name="connsiteY177" fmla="*/ 6584460 h 6858000"/>
              <a:gd name="connsiteX178" fmla="*/ 2729290 w 7392421"/>
              <a:gd name="connsiteY178" fmla="*/ 6580607 h 6858000"/>
              <a:gd name="connsiteX179" fmla="*/ 2568123 w 7392421"/>
              <a:gd name="connsiteY179" fmla="*/ 6580607 h 6858000"/>
              <a:gd name="connsiteX180" fmla="*/ 2546916 w 7392421"/>
              <a:gd name="connsiteY180" fmla="*/ 6584460 h 6858000"/>
              <a:gd name="connsiteX181" fmla="*/ 2504504 w 7392421"/>
              <a:gd name="connsiteY181" fmla="*/ 6580607 h 6858000"/>
              <a:gd name="connsiteX182" fmla="*/ 2462091 w 7392421"/>
              <a:gd name="connsiteY182" fmla="*/ 6584460 h 6858000"/>
              <a:gd name="connsiteX183" fmla="*/ 2432402 w 7392421"/>
              <a:gd name="connsiteY183" fmla="*/ 6584460 h 6858000"/>
              <a:gd name="connsiteX184" fmla="*/ 2360301 w 7392421"/>
              <a:gd name="connsiteY184" fmla="*/ 6572900 h 6858000"/>
              <a:gd name="connsiteX185" fmla="*/ 2343335 w 7392421"/>
              <a:gd name="connsiteY185" fmla="*/ 6580607 h 6858000"/>
              <a:gd name="connsiteX186" fmla="*/ 2317888 w 7392421"/>
              <a:gd name="connsiteY186" fmla="*/ 6572900 h 6858000"/>
              <a:gd name="connsiteX187" fmla="*/ 2223860 w 7392421"/>
              <a:gd name="connsiteY187" fmla="*/ 6572900 h 6858000"/>
              <a:gd name="connsiteX188" fmla="*/ 2226954 w 7392421"/>
              <a:gd name="connsiteY188" fmla="*/ 6566806 h 6858000"/>
              <a:gd name="connsiteX189" fmla="*/ 2243914 w 7392421"/>
              <a:gd name="connsiteY189" fmla="*/ 6536434 h 6858000"/>
              <a:gd name="connsiteX190" fmla="*/ 2243914 w 7392421"/>
              <a:gd name="connsiteY190" fmla="*/ 6528842 h 6858000"/>
              <a:gd name="connsiteX191" fmla="*/ 2180314 w 7392421"/>
              <a:gd name="connsiteY191" fmla="*/ 6490877 h 6858000"/>
              <a:gd name="connsiteX192" fmla="*/ 1959834 w 7392421"/>
              <a:gd name="connsiteY192" fmla="*/ 6490877 h 6858000"/>
              <a:gd name="connsiteX193" fmla="*/ 1942874 w 7392421"/>
              <a:gd name="connsiteY193" fmla="*/ 6483284 h 6858000"/>
              <a:gd name="connsiteX194" fmla="*/ 1959834 w 7392421"/>
              <a:gd name="connsiteY194" fmla="*/ 6479487 h 6858000"/>
              <a:gd name="connsiteX195" fmla="*/ 2010714 w 7392421"/>
              <a:gd name="connsiteY195" fmla="*/ 6468098 h 6858000"/>
              <a:gd name="connsiteX196" fmla="*/ 2154873 w 7392421"/>
              <a:gd name="connsiteY196" fmla="*/ 6418744 h 6858000"/>
              <a:gd name="connsiteX197" fmla="*/ 2239673 w 7392421"/>
              <a:gd name="connsiteY197" fmla="*/ 6414948 h 6858000"/>
              <a:gd name="connsiteX198" fmla="*/ 2294793 w 7392421"/>
              <a:gd name="connsiteY198" fmla="*/ 6414948 h 6858000"/>
              <a:gd name="connsiteX199" fmla="*/ 2345673 w 7392421"/>
              <a:gd name="connsiteY199" fmla="*/ 6407355 h 6858000"/>
              <a:gd name="connsiteX200" fmla="*/ 2366873 w 7392421"/>
              <a:gd name="connsiteY200" fmla="*/ 6399762 h 6858000"/>
              <a:gd name="connsiteX201" fmla="*/ 2345673 w 7392421"/>
              <a:gd name="connsiteY201" fmla="*/ 6392169 h 6858000"/>
              <a:gd name="connsiteX202" fmla="*/ 2197274 w 7392421"/>
              <a:gd name="connsiteY202" fmla="*/ 6399762 h 6858000"/>
              <a:gd name="connsiteX203" fmla="*/ 2133674 w 7392421"/>
              <a:gd name="connsiteY203" fmla="*/ 6376983 h 6858000"/>
              <a:gd name="connsiteX204" fmla="*/ 2133674 w 7392421"/>
              <a:gd name="connsiteY204" fmla="*/ 6369390 h 6858000"/>
              <a:gd name="connsiteX205" fmla="*/ 2137913 w 7392421"/>
              <a:gd name="connsiteY205" fmla="*/ 6354204 h 6858000"/>
              <a:gd name="connsiteX206" fmla="*/ 2176073 w 7392421"/>
              <a:gd name="connsiteY206" fmla="*/ 6354204 h 6858000"/>
              <a:gd name="connsiteX207" fmla="*/ 2201513 w 7392421"/>
              <a:gd name="connsiteY207" fmla="*/ 6346611 h 6858000"/>
              <a:gd name="connsiteX208" fmla="*/ 2205753 w 7392421"/>
              <a:gd name="connsiteY208" fmla="*/ 6339018 h 6858000"/>
              <a:gd name="connsiteX209" fmla="*/ 2197274 w 7392421"/>
              <a:gd name="connsiteY209" fmla="*/ 6335222 h 6858000"/>
              <a:gd name="connsiteX210" fmla="*/ 2159113 w 7392421"/>
              <a:gd name="connsiteY210" fmla="*/ 6335222 h 6858000"/>
              <a:gd name="connsiteX211" fmla="*/ 2146394 w 7392421"/>
              <a:gd name="connsiteY211" fmla="*/ 6327629 h 6858000"/>
              <a:gd name="connsiteX212" fmla="*/ 2154873 w 7392421"/>
              <a:gd name="connsiteY212" fmla="*/ 6320036 h 6858000"/>
              <a:gd name="connsiteX213" fmla="*/ 2205753 w 7392421"/>
              <a:gd name="connsiteY213" fmla="*/ 6301054 h 6858000"/>
              <a:gd name="connsiteX214" fmla="*/ 2286313 w 7392421"/>
              <a:gd name="connsiteY214" fmla="*/ 6285868 h 6858000"/>
              <a:gd name="connsiteX215" fmla="*/ 2286313 w 7392421"/>
              <a:gd name="connsiteY215" fmla="*/ 6282071 h 6858000"/>
              <a:gd name="connsiteX216" fmla="*/ 2286313 w 7392421"/>
              <a:gd name="connsiteY216" fmla="*/ 6274478 h 6858000"/>
              <a:gd name="connsiteX217" fmla="*/ 2269353 w 7392421"/>
              <a:gd name="connsiteY217" fmla="*/ 6274478 h 6858000"/>
              <a:gd name="connsiteX218" fmla="*/ 2256633 w 7392421"/>
              <a:gd name="connsiteY218" fmla="*/ 6251700 h 6858000"/>
              <a:gd name="connsiteX219" fmla="*/ 2252393 w 7392421"/>
              <a:gd name="connsiteY219" fmla="*/ 6240310 h 6858000"/>
              <a:gd name="connsiteX220" fmla="*/ 2214234 w 7392421"/>
              <a:gd name="connsiteY220" fmla="*/ 6228921 h 6858000"/>
              <a:gd name="connsiteX221" fmla="*/ 2243914 w 7392421"/>
              <a:gd name="connsiteY221" fmla="*/ 6228921 h 6858000"/>
              <a:gd name="connsiteX222" fmla="*/ 2248153 w 7392421"/>
              <a:gd name="connsiteY222" fmla="*/ 6217531 h 6858000"/>
              <a:gd name="connsiteX223" fmla="*/ 2248153 w 7392421"/>
              <a:gd name="connsiteY223" fmla="*/ 6209938 h 6858000"/>
              <a:gd name="connsiteX224" fmla="*/ 2252393 w 7392421"/>
              <a:gd name="connsiteY224" fmla="*/ 6209938 h 6858000"/>
              <a:gd name="connsiteX225" fmla="*/ 2294793 w 7392421"/>
              <a:gd name="connsiteY225" fmla="*/ 6213735 h 6858000"/>
              <a:gd name="connsiteX226" fmla="*/ 2303273 w 7392421"/>
              <a:gd name="connsiteY226" fmla="*/ 6209938 h 6858000"/>
              <a:gd name="connsiteX227" fmla="*/ 2299033 w 7392421"/>
              <a:gd name="connsiteY227" fmla="*/ 6202346 h 6858000"/>
              <a:gd name="connsiteX228" fmla="*/ 2273593 w 7392421"/>
              <a:gd name="connsiteY228" fmla="*/ 6187160 h 6858000"/>
              <a:gd name="connsiteX229" fmla="*/ 2269353 w 7392421"/>
              <a:gd name="connsiteY229" fmla="*/ 6168177 h 6858000"/>
              <a:gd name="connsiteX230" fmla="*/ 2277833 w 7392421"/>
              <a:gd name="connsiteY230" fmla="*/ 6156788 h 6858000"/>
              <a:gd name="connsiteX231" fmla="*/ 2299033 w 7392421"/>
              <a:gd name="connsiteY231" fmla="*/ 6156788 h 6858000"/>
              <a:gd name="connsiteX232" fmla="*/ 2349913 w 7392421"/>
              <a:gd name="connsiteY232" fmla="*/ 6171974 h 6858000"/>
              <a:gd name="connsiteX233" fmla="*/ 2371112 w 7392421"/>
              <a:gd name="connsiteY233" fmla="*/ 6164381 h 6858000"/>
              <a:gd name="connsiteX234" fmla="*/ 2383832 w 7392421"/>
              <a:gd name="connsiteY234" fmla="*/ 6141602 h 6858000"/>
              <a:gd name="connsiteX235" fmla="*/ 2421992 w 7392421"/>
              <a:gd name="connsiteY235" fmla="*/ 6134009 h 6858000"/>
              <a:gd name="connsiteX236" fmla="*/ 2455913 w 7392421"/>
              <a:gd name="connsiteY236" fmla="*/ 6137806 h 6858000"/>
              <a:gd name="connsiteX237" fmla="*/ 2464392 w 7392421"/>
              <a:gd name="connsiteY237" fmla="*/ 6126416 h 6858000"/>
              <a:gd name="connsiteX238" fmla="*/ 2455913 w 7392421"/>
              <a:gd name="connsiteY238" fmla="*/ 6115027 h 6858000"/>
              <a:gd name="connsiteX239" fmla="*/ 2443193 w 7392421"/>
              <a:gd name="connsiteY239" fmla="*/ 6118823 h 6858000"/>
              <a:gd name="connsiteX240" fmla="*/ 2392313 w 7392421"/>
              <a:gd name="connsiteY240" fmla="*/ 6107434 h 6858000"/>
              <a:gd name="connsiteX241" fmla="*/ 2388072 w 7392421"/>
              <a:gd name="connsiteY241" fmla="*/ 6084655 h 6858000"/>
              <a:gd name="connsiteX242" fmla="*/ 2349913 w 7392421"/>
              <a:gd name="connsiteY242" fmla="*/ 6084655 h 6858000"/>
              <a:gd name="connsiteX243" fmla="*/ 2315993 w 7392421"/>
              <a:gd name="connsiteY243" fmla="*/ 6080859 h 6858000"/>
              <a:gd name="connsiteX244" fmla="*/ 2307778 w 7392421"/>
              <a:gd name="connsiteY244" fmla="*/ 6076647 h 6858000"/>
              <a:gd name="connsiteX245" fmla="*/ 2303001 w 7392421"/>
              <a:gd name="connsiteY245" fmla="*/ 6077973 h 6858000"/>
              <a:gd name="connsiteX246" fmla="*/ 2306070 w 7392421"/>
              <a:gd name="connsiteY246" fmla="*/ 6071704 h 6858000"/>
              <a:gd name="connsiteX247" fmla="*/ 2297589 w 7392421"/>
              <a:gd name="connsiteY247" fmla="*/ 6047454 h 6858000"/>
              <a:gd name="connsiteX248" fmla="*/ 2276383 w 7392421"/>
              <a:gd name="connsiteY248" fmla="*/ 6047454 h 6858000"/>
              <a:gd name="connsiteX249" fmla="*/ 2255176 w 7392421"/>
              <a:gd name="connsiteY249" fmla="*/ 6032903 h 6858000"/>
              <a:gd name="connsiteX250" fmla="*/ 2229728 w 7392421"/>
              <a:gd name="connsiteY250" fmla="*/ 6008653 h 6858000"/>
              <a:gd name="connsiteX251" fmla="*/ 2191556 w 7392421"/>
              <a:gd name="connsiteY251" fmla="*/ 5994103 h 6858000"/>
              <a:gd name="connsiteX252" fmla="*/ 2153385 w 7392421"/>
              <a:gd name="connsiteY252" fmla="*/ 5994103 h 6858000"/>
              <a:gd name="connsiteX253" fmla="*/ 2094008 w 7392421"/>
              <a:gd name="connsiteY253" fmla="*/ 5998953 h 6858000"/>
              <a:gd name="connsiteX254" fmla="*/ 2085525 w 7392421"/>
              <a:gd name="connsiteY254" fmla="*/ 5994103 h 6858000"/>
              <a:gd name="connsiteX255" fmla="*/ 2089767 w 7392421"/>
              <a:gd name="connsiteY255" fmla="*/ 5979552 h 6858000"/>
              <a:gd name="connsiteX256" fmla="*/ 2115214 w 7392421"/>
              <a:gd name="connsiteY256" fmla="*/ 5969853 h 6858000"/>
              <a:gd name="connsiteX257" fmla="*/ 2123696 w 7392421"/>
              <a:gd name="connsiteY257" fmla="*/ 5935902 h 6858000"/>
              <a:gd name="connsiteX258" fmla="*/ 2081284 w 7392421"/>
              <a:gd name="connsiteY258" fmla="*/ 5931052 h 6858000"/>
              <a:gd name="connsiteX259" fmla="*/ 2098250 w 7392421"/>
              <a:gd name="connsiteY259" fmla="*/ 5926202 h 6858000"/>
              <a:gd name="connsiteX260" fmla="*/ 2136420 w 7392421"/>
              <a:gd name="connsiteY260" fmla="*/ 5926202 h 6858000"/>
              <a:gd name="connsiteX261" fmla="*/ 2174592 w 7392421"/>
              <a:gd name="connsiteY261" fmla="*/ 5911652 h 6858000"/>
              <a:gd name="connsiteX262" fmla="*/ 2183075 w 7392421"/>
              <a:gd name="connsiteY262" fmla="*/ 5882551 h 6858000"/>
              <a:gd name="connsiteX263" fmla="*/ 2161868 w 7392421"/>
              <a:gd name="connsiteY263" fmla="*/ 5868002 h 6858000"/>
              <a:gd name="connsiteX264" fmla="*/ 2127937 w 7392421"/>
              <a:gd name="connsiteY264" fmla="*/ 5872851 h 6858000"/>
              <a:gd name="connsiteX265" fmla="*/ 2055837 w 7392421"/>
              <a:gd name="connsiteY265" fmla="*/ 5882551 h 6858000"/>
              <a:gd name="connsiteX266" fmla="*/ 2047354 w 7392421"/>
              <a:gd name="connsiteY266" fmla="*/ 5877702 h 6858000"/>
              <a:gd name="connsiteX267" fmla="*/ 1987976 w 7392421"/>
              <a:gd name="connsiteY267" fmla="*/ 5868002 h 6858000"/>
              <a:gd name="connsiteX268" fmla="*/ 1953832 w 7392421"/>
              <a:gd name="connsiteY268" fmla="*/ 5861494 h 6858000"/>
              <a:gd name="connsiteX269" fmla="*/ 1965665 w 7392421"/>
              <a:gd name="connsiteY269" fmla="*/ 5858291 h 6858000"/>
              <a:gd name="connsiteX270" fmla="*/ 1985274 w 7392421"/>
              <a:gd name="connsiteY270" fmla="*/ 5849274 h 6858000"/>
              <a:gd name="connsiteX271" fmla="*/ 1991104 w 7392421"/>
              <a:gd name="connsiteY271" fmla="*/ 5845003 h 6858000"/>
              <a:gd name="connsiteX272" fmla="*/ 1991786 w 7392421"/>
              <a:gd name="connsiteY272" fmla="*/ 5843171 h 6858000"/>
              <a:gd name="connsiteX273" fmla="*/ 1995929 w 7392421"/>
              <a:gd name="connsiteY273" fmla="*/ 5842539 h 6858000"/>
              <a:gd name="connsiteX274" fmla="*/ 2000700 w 7392421"/>
              <a:gd name="connsiteY274" fmla="*/ 5834051 h 6858000"/>
              <a:gd name="connsiteX275" fmla="*/ 2021906 w 7392421"/>
              <a:gd name="connsiteY275" fmla="*/ 5814651 h 6858000"/>
              <a:gd name="connsiteX276" fmla="*/ 2072801 w 7392421"/>
              <a:gd name="connsiteY276" fmla="*/ 5814651 h 6858000"/>
              <a:gd name="connsiteX277" fmla="*/ 2110973 w 7392421"/>
              <a:gd name="connsiteY277" fmla="*/ 5804950 h 6858000"/>
              <a:gd name="connsiteX278" fmla="*/ 2089767 w 7392421"/>
              <a:gd name="connsiteY278" fmla="*/ 5790401 h 6858000"/>
              <a:gd name="connsiteX279" fmla="*/ 1987976 w 7392421"/>
              <a:gd name="connsiteY279" fmla="*/ 5785551 h 6858000"/>
              <a:gd name="connsiteX280" fmla="*/ 1826809 w 7392421"/>
              <a:gd name="connsiteY280" fmla="*/ 5785551 h 6858000"/>
              <a:gd name="connsiteX281" fmla="*/ 1805602 w 7392421"/>
              <a:gd name="connsiteY281" fmla="*/ 5790401 h 6858000"/>
              <a:gd name="connsiteX282" fmla="*/ 1763190 w 7392421"/>
              <a:gd name="connsiteY282" fmla="*/ 5785551 h 6858000"/>
              <a:gd name="connsiteX283" fmla="*/ 1720777 w 7392421"/>
              <a:gd name="connsiteY283" fmla="*/ 5790401 h 6858000"/>
              <a:gd name="connsiteX284" fmla="*/ 1691088 w 7392421"/>
              <a:gd name="connsiteY284" fmla="*/ 5790401 h 6858000"/>
              <a:gd name="connsiteX285" fmla="*/ 1618987 w 7392421"/>
              <a:gd name="connsiteY285" fmla="*/ 5775851 h 6858000"/>
              <a:gd name="connsiteX286" fmla="*/ 1602021 w 7392421"/>
              <a:gd name="connsiteY286" fmla="*/ 5785551 h 6858000"/>
              <a:gd name="connsiteX287" fmla="*/ 1576574 w 7392421"/>
              <a:gd name="connsiteY287" fmla="*/ 5775851 h 6858000"/>
              <a:gd name="connsiteX288" fmla="*/ 1428130 w 7392421"/>
              <a:gd name="connsiteY288" fmla="*/ 5775851 h 6858000"/>
              <a:gd name="connsiteX289" fmla="*/ 1357618 w 7392421"/>
              <a:gd name="connsiteY289" fmla="*/ 5775244 h 6858000"/>
              <a:gd name="connsiteX290" fmla="*/ 1317117 w 7392421"/>
              <a:gd name="connsiteY290" fmla="*/ 5772911 h 6858000"/>
              <a:gd name="connsiteX291" fmla="*/ 1318325 w 7392421"/>
              <a:gd name="connsiteY291" fmla="*/ 5772719 h 6858000"/>
              <a:gd name="connsiteX292" fmla="*/ 1373462 w 7392421"/>
              <a:gd name="connsiteY292" fmla="*/ 5772719 h 6858000"/>
              <a:gd name="connsiteX293" fmla="*/ 1407392 w 7392421"/>
              <a:gd name="connsiteY293" fmla="*/ 5769821 h 6858000"/>
              <a:gd name="connsiteX294" fmla="*/ 1420116 w 7392421"/>
              <a:gd name="connsiteY294" fmla="*/ 5766924 h 6858000"/>
              <a:gd name="connsiteX295" fmla="*/ 1471012 w 7392421"/>
              <a:gd name="connsiteY295" fmla="*/ 5766924 h 6858000"/>
              <a:gd name="connsiteX296" fmla="*/ 1526148 w 7392421"/>
              <a:gd name="connsiteY296" fmla="*/ 5766924 h 6858000"/>
              <a:gd name="connsiteX297" fmla="*/ 1581284 w 7392421"/>
              <a:gd name="connsiteY297" fmla="*/ 5766924 h 6858000"/>
              <a:gd name="connsiteX298" fmla="*/ 1606731 w 7392421"/>
              <a:gd name="connsiteY298" fmla="*/ 5761128 h 6858000"/>
              <a:gd name="connsiteX299" fmla="*/ 1644903 w 7392421"/>
              <a:gd name="connsiteY299" fmla="*/ 5761128 h 6858000"/>
              <a:gd name="connsiteX300" fmla="*/ 1661868 w 7392421"/>
              <a:gd name="connsiteY300" fmla="*/ 5761128 h 6858000"/>
              <a:gd name="connsiteX301" fmla="*/ 1708522 w 7392421"/>
              <a:gd name="connsiteY301" fmla="*/ 5764026 h 6858000"/>
              <a:gd name="connsiteX302" fmla="*/ 1725487 w 7392421"/>
              <a:gd name="connsiteY302" fmla="*/ 5755332 h 6858000"/>
              <a:gd name="connsiteX303" fmla="*/ 1742451 w 7392421"/>
              <a:gd name="connsiteY303" fmla="*/ 5755332 h 6858000"/>
              <a:gd name="connsiteX304" fmla="*/ 1746693 w 7392421"/>
              <a:gd name="connsiteY304" fmla="*/ 5749537 h 6858000"/>
              <a:gd name="connsiteX305" fmla="*/ 1801829 w 7392421"/>
              <a:gd name="connsiteY305" fmla="*/ 5749537 h 6858000"/>
              <a:gd name="connsiteX306" fmla="*/ 1801829 w 7392421"/>
              <a:gd name="connsiteY306" fmla="*/ 5755332 h 6858000"/>
              <a:gd name="connsiteX307" fmla="*/ 1907861 w 7392421"/>
              <a:gd name="connsiteY307" fmla="*/ 5755332 h 6858000"/>
              <a:gd name="connsiteX308" fmla="*/ 1933309 w 7392421"/>
              <a:gd name="connsiteY308" fmla="*/ 5755332 h 6858000"/>
              <a:gd name="connsiteX309" fmla="*/ 2030858 w 7392421"/>
              <a:gd name="connsiteY309" fmla="*/ 5749537 h 6858000"/>
              <a:gd name="connsiteX310" fmla="*/ 2030858 w 7392421"/>
              <a:gd name="connsiteY310" fmla="*/ 5740843 h 6858000"/>
              <a:gd name="connsiteX311" fmla="*/ 2035098 w 7392421"/>
              <a:gd name="connsiteY311" fmla="*/ 5737945 h 6858000"/>
              <a:gd name="connsiteX312" fmla="*/ 2043581 w 7392421"/>
              <a:gd name="connsiteY312" fmla="*/ 5740843 h 6858000"/>
              <a:gd name="connsiteX313" fmla="*/ 2124166 w 7392421"/>
              <a:gd name="connsiteY313" fmla="*/ 5740843 h 6858000"/>
              <a:gd name="connsiteX314" fmla="*/ 2141130 w 7392421"/>
              <a:gd name="connsiteY314" fmla="*/ 5746639 h 6858000"/>
              <a:gd name="connsiteX315" fmla="*/ 2170819 w 7392421"/>
              <a:gd name="connsiteY315" fmla="*/ 5746639 h 6858000"/>
              <a:gd name="connsiteX316" fmla="*/ 2200508 w 7392421"/>
              <a:gd name="connsiteY316" fmla="*/ 5735047 h 6858000"/>
              <a:gd name="connsiteX317" fmla="*/ 2213231 w 7392421"/>
              <a:gd name="connsiteY317" fmla="*/ 5732149 h 6858000"/>
              <a:gd name="connsiteX318" fmla="*/ 2230197 w 7392421"/>
              <a:gd name="connsiteY318" fmla="*/ 5732149 h 6858000"/>
              <a:gd name="connsiteX319" fmla="*/ 2234438 w 7392421"/>
              <a:gd name="connsiteY319" fmla="*/ 5729252 h 6858000"/>
              <a:gd name="connsiteX320" fmla="*/ 2230197 w 7392421"/>
              <a:gd name="connsiteY320" fmla="*/ 5723456 h 6858000"/>
              <a:gd name="connsiteX321" fmla="*/ 2179302 w 7392421"/>
              <a:gd name="connsiteY321" fmla="*/ 5717660 h 6858000"/>
              <a:gd name="connsiteX322" fmla="*/ 2166578 w 7392421"/>
              <a:gd name="connsiteY322" fmla="*/ 5711865 h 6858000"/>
              <a:gd name="connsiteX323" fmla="*/ 2128407 w 7392421"/>
              <a:gd name="connsiteY323" fmla="*/ 5700273 h 6858000"/>
              <a:gd name="connsiteX324" fmla="*/ 2119924 w 7392421"/>
              <a:gd name="connsiteY324" fmla="*/ 5703171 h 6858000"/>
              <a:gd name="connsiteX325" fmla="*/ 2111441 w 7392421"/>
              <a:gd name="connsiteY325" fmla="*/ 5697375 h 6858000"/>
              <a:gd name="connsiteX326" fmla="*/ 2073271 w 7392421"/>
              <a:gd name="connsiteY326" fmla="*/ 5682886 h 6858000"/>
              <a:gd name="connsiteX327" fmla="*/ 2043581 w 7392421"/>
              <a:gd name="connsiteY327" fmla="*/ 5691580 h 6858000"/>
              <a:gd name="connsiteX328" fmla="*/ 2039340 w 7392421"/>
              <a:gd name="connsiteY328" fmla="*/ 5688682 h 6858000"/>
              <a:gd name="connsiteX329" fmla="*/ 2009652 w 7392421"/>
              <a:gd name="connsiteY329" fmla="*/ 5688682 h 6858000"/>
              <a:gd name="connsiteX330" fmla="*/ 1950274 w 7392421"/>
              <a:gd name="connsiteY330" fmla="*/ 5697375 h 6858000"/>
              <a:gd name="connsiteX331" fmla="*/ 1946033 w 7392421"/>
              <a:gd name="connsiteY331" fmla="*/ 5691580 h 6858000"/>
              <a:gd name="connsiteX332" fmla="*/ 1937550 w 7392421"/>
              <a:gd name="connsiteY332" fmla="*/ 5665499 h 6858000"/>
              <a:gd name="connsiteX333" fmla="*/ 1907861 w 7392421"/>
              <a:gd name="connsiteY333" fmla="*/ 5665499 h 6858000"/>
              <a:gd name="connsiteX334" fmla="*/ 1899378 w 7392421"/>
              <a:gd name="connsiteY334" fmla="*/ 5677090 h 6858000"/>
              <a:gd name="connsiteX335" fmla="*/ 1873931 w 7392421"/>
              <a:gd name="connsiteY335" fmla="*/ 5688682 h 6858000"/>
              <a:gd name="connsiteX336" fmla="*/ 1865448 w 7392421"/>
              <a:gd name="connsiteY336" fmla="*/ 5691580 h 6858000"/>
              <a:gd name="connsiteX337" fmla="*/ 1848483 w 7392421"/>
              <a:gd name="connsiteY337" fmla="*/ 5691580 h 6858000"/>
              <a:gd name="connsiteX338" fmla="*/ 1831519 w 7392421"/>
              <a:gd name="connsiteY338" fmla="*/ 5691580 h 6858000"/>
              <a:gd name="connsiteX339" fmla="*/ 1823036 w 7392421"/>
              <a:gd name="connsiteY339" fmla="*/ 5697375 h 6858000"/>
              <a:gd name="connsiteX340" fmla="*/ 1818795 w 7392421"/>
              <a:gd name="connsiteY340" fmla="*/ 5714762 h 6858000"/>
              <a:gd name="connsiteX341" fmla="*/ 1801829 w 7392421"/>
              <a:gd name="connsiteY341" fmla="*/ 5714762 h 6858000"/>
              <a:gd name="connsiteX342" fmla="*/ 1797588 w 7392421"/>
              <a:gd name="connsiteY342" fmla="*/ 5706069 h 6858000"/>
              <a:gd name="connsiteX343" fmla="*/ 1763658 w 7392421"/>
              <a:gd name="connsiteY343" fmla="*/ 5697375 h 6858000"/>
              <a:gd name="connsiteX344" fmla="*/ 1755176 w 7392421"/>
              <a:gd name="connsiteY344" fmla="*/ 5700273 h 6858000"/>
              <a:gd name="connsiteX345" fmla="*/ 1738210 w 7392421"/>
              <a:gd name="connsiteY345" fmla="*/ 5700273 h 6858000"/>
              <a:gd name="connsiteX346" fmla="*/ 1729728 w 7392421"/>
              <a:gd name="connsiteY346" fmla="*/ 5706069 h 6858000"/>
              <a:gd name="connsiteX347" fmla="*/ 1725487 w 7392421"/>
              <a:gd name="connsiteY347" fmla="*/ 5697375 h 6858000"/>
              <a:gd name="connsiteX348" fmla="*/ 1721245 w 7392421"/>
              <a:gd name="connsiteY348" fmla="*/ 5697375 h 6858000"/>
              <a:gd name="connsiteX349" fmla="*/ 1683074 w 7392421"/>
              <a:gd name="connsiteY349" fmla="*/ 5703171 h 6858000"/>
              <a:gd name="connsiteX350" fmla="*/ 1640662 w 7392421"/>
              <a:gd name="connsiteY350" fmla="*/ 5697375 h 6858000"/>
              <a:gd name="connsiteX351" fmla="*/ 1598250 w 7392421"/>
              <a:gd name="connsiteY351" fmla="*/ 5700273 h 6858000"/>
              <a:gd name="connsiteX352" fmla="*/ 1547354 w 7392421"/>
              <a:gd name="connsiteY352" fmla="*/ 5700273 h 6858000"/>
              <a:gd name="connsiteX353" fmla="*/ 1543112 w 7392421"/>
              <a:gd name="connsiteY353" fmla="*/ 5700273 h 6858000"/>
              <a:gd name="connsiteX354" fmla="*/ 1543112 w 7392421"/>
              <a:gd name="connsiteY354" fmla="*/ 5703171 h 6858000"/>
              <a:gd name="connsiteX355" fmla="*/ 1555835 w 7392421"/>
              <a:gd name="connsiteY355" fmla="*/ 5708967 h 6858000"/>
              <a:gd name="connsiteX356" fmla="*/ 1564318 w 7392421"/>
              <a:gd name="connsiteY356" fmla="*/ 5714762 h 6858000"/>
              <a:gd name="connsiteX357" fmla="*/ 1551595 w 7392421"/>
              <a:gd name="connsiteY357" fmla="*/ 5717660 h 6858000"/>
              <a:gd name="connsiteX358" fmla="*/ 1581284 w 7392421"/>
              <a:gd name="connsiteY358" fmla="*/ 5726354 h 6858000"/>
              <a:gd name="connsiteX359" fmla="*/ 1594008 w 7392421"/>
              <a:gd name="connsiteY359" fmla="*/ 5732149 h 6858000"/>
              <a:gd name="connsiteX360" fmla="*/ 1581284 w 7392421"/>
              <a:gd name="connsiteY360" fmla="*/ 5737945 h 6858000"/>
              <a:gd name="connsiteX361" fmla="*/ 1551595 w 7392421"/>
              <a:gd name="connsiteY361" fmla="*/ 5732149 h 6858000"/>
              <a:gd name="connsiteX362" fmla="*/ 1543112 w 7392421"/>
              <a:gd name="connsiteY362" fmla="*/ 5732149 h 6858000"/>
              <a:gd name="connsiteX363" fmla="*/ 1496458 w 7392421"/>
              <a:gd name="connsiteY363" fmla="*/ 5737945 h 6858000"/>
              <a:gd name="connsiteX364" fmla="*/ 1466770 w 7392421"/>
              <a:gd name="connsiteY364" fmla="*/ 5732149 h 6858000"/>
              <a:gd name="connsiteX365" fmla="*/ 1462529 w 7392421"/>
              <a:gd name="connsiteY365" fmla="*/ 5732149 h 6858000"/>
              <a:gd name="connsiteX366" fmla="*/ 1428598 w 7392421"/>
              <a:gd name="connsiteY366" fmla="*/ 5737945 h 6858000"/>
              <a:gd name="connsiteX367" fmla="*/ 1405272 w 7392421"/>
              <a:gd name="connsiteY367" fmla="*/ 5733237 h 6858000"/>
              <a:gd name="connsiteX368" fmla="*/ 1388855 w 7392421"/>
              <a:gd name="connsiteY368" fmla="*/ 5728393 h 6858000"/>
              <a:gd name="connsiteX369" fmla="*/ 1394598 w 7392421"/>
              <a:gd name="connsiteY369" fmla="*/ 5725988 h 6858000"/>
              <a:gd name="connsiteX370" fmla="*/ 1400960 w 7392421"/>
              <a:gd name="connsiteY370" fmla="*/ 5717995 h 6858000"/>
              <a:gd name="connsiteX371" fmla="*/ 1426407 w 7392421"/>
              <a:gd name="connsiteY371" fmla="*/ 5710892 h 6858000"/>
              <a:gd name="connsiteX372" fmla="*/ 1400960 w 7392421"/>
              <a:gd name="connsiteY372" fmla="*/ 5693132 h 6858000"/>
              <a:gd name="connsiteX373" fmla="*/ 1379753 w 7392421"/>
              <a:gd name="connsiteY373" fmla="*/ 5682476 h 6858000"/>
              <a:gd name="connsiteX374" fmla="*/ 1371270 w 7392421"/>
              <a:gd name="connsiteY374" fmla="*/ 5678923 h 6858000"/>
              <a:gd name="connsiteX375" fmla="*/ 1350064 w 7392421"/>
              <a:gd name="connsiteY375" fmla="*/ 5686028 h 6858000"/>
              <a:gd name="connsiteX376" fmla="*/ 1345824 w 7392421"/>
              <a:gd name="connsiteY376" fmla="*/ 5700236 h 6858000"/>
              <a:gd name="connsiteX377" fmla="*/ 1341583 w 7392421"/>
              <a:gd name="connsiteY377" fmla="*/ 5703788 h 6858000"/>
              <a:gd name="connsiteX378" fmla="*/ 1341583 w 7392421"/>
              <a:gd name="connsiteY378" fmla="*/ 5686028 h 6858000"/>
              <a:gd name="connsiteX379" fmla="*/ 1333100 w 7392421"/>
              <a:gd name="connsiteY379" fmla="*/ 5678923 h 6858000"/>
              <a:gd name="connsiteX380" fmla="*/ 1299170 w 7392421"/>
              <a:gd name="connsiteY380" fmla="*/ 5675371 h 6858000"/>
              <a:gd name="connsiteX381" fmla="*/ 1299170 w 7392421"/>
              <a:gd name="connsiteY381" fmla="*/ 5671819 h 6858000"/>
              <a:gd name="connsiteX382" fmla="*/ 1298563 w 7392421"/>
              <a:gd name="connsiteY382" fmla="*/ 5672327 h 6858000"/>
              <a:gd name="connsiteX383" fmla="*/ 1294928 w 7392421"/>
              <a:gd name="connsiteY383" fmla="*/ 5654059 h 6858000"/>
              <a:gd name="connsiteX384" fmla="*/ 1277964 w 7392421"/>
              <a:gd name="connsiteY384" fmla="*/ 5629195 h 6858000"/>
              <a:gd name="connsiteX385" fmla="*/ 1316134 w 7392421"/>
              <a:gd name="connsiteY385" fmla="*/ 5625643 h 6858000"/>
              <a:gd name="connsiteX386" fmla="*/ 1354306 w 7392421"/>
              <a:gd name="connsiteY386" fmla="*/ 5622092 h 6858000"/>
              <a:gd name="connsiteX387" fmla="*/ 1400960 w 7392421"/>
              <a:gd name="connsiteY387" fmla="*/ 5622092 h 6858000"/>
              <a:gd name="connsiteX388" fmla="*/ 1413683 w 7392421"/>
              <a:gd name="connsiteY388" fmla="*/ 5625643 h 6858000"/>
              <a:gd name="connsiteX389" fmla="*/ 1464579 w 7392421"/>
              <a:gd name="connsiteY389" fmla="*/ 5625643 h 6858000"/>
              <a:gd name="connsiteX390" fmla="*/ 1473061 w 7392421"/>
              <a:gd name="connsiteY390" fmla="*/ 5622092 h 6858000"/>
              <a:gd name="connsiteX391" fmla="*/ 1511233 w 7392421"/>
              <a:gd name="connsiteY391" fmla="*/ 5629195 h 6858000"/>
              <a:gd name="connsiteX392" fmla="*/ 1587576 w 7392421"/>
              <a:gd name="connsiteY392" fmla="*/ 5629195 h 6858000"/>
              <a:gd name="connsiteX393" fmla="*/ 1608781 w 7392421"/>
              <a:gd name="connsiteY393" fmla="*/ 5629195 h 6858000"/>
              <a:gd name="connsiteX394" fmla="*/ 1634230 w 7392421"/>
              <a:gd name="connsiteY394" fmla="*/ 5629195 h 6858000"/>
              <a:gd name="connsiteX395" fmla="*/ 1680883 w 7392421"/>
              <a:gd name="connsiteY395" fmla="*/ 5632747 h 6858000"/>
              <a:gd name="connsiteX396" fmla="*/ 1719055 w 7392421"/>
              <a:gd name="connsiteY396" fmla="*/ 5632747 h 6858000"/>
              <a:gd name="connsiteX397" fmla="*/ 1757226 w 7392421"/>
              <a:gd name="connsiteY397" fmla="*/ 5632747 h 6858000"/>
              <a:gd name="connsiteX398" fmla="*/ 1769949 w 7392421"/>
              <a:gd name="connsiteY398" fmla="*/ 5632747 h 6858000"/>
              <a:gd name="connsiteX399" fmla="*/ 1833568 w 7392421"/>
              <a:gd name="connsiteY399" fmla="*/ 5629195 h 6858000"/>
              <a:gd name="connsiteX400" fmla="*/ 1846292 w 7392421"/>
              <a:gd name="connsiteY400" fmla="*/ 5618539 h 6858000"/>
              <a:gd name="connsiteX401" fmla="*/ 1850533 w 7392421"/>
              <a:gd name="connsiteY401" fmla="*/ 5607883 h 6858000"/>
              <a:gd name="connsiteX402" fmla="*/ 1897188 w 7392421"/>
              <a:gd name="connsiteY402" fmla="*/ 5593675 h 6858000"/>
              <a:gd name="connsiteX403" fmla="*/ 1931118 w 7392421"/>
              <a:gd name="connsiteY403" fmla="*/ 5600780 h 6858000"/>
              <a:gd name="connsiteX404" fmla="*/ 1935359 w 7392421"/>
              <a:gd name="connsiteY404" fmla="*/ 5600780 h 6858000"/>
              <a:gd name="connsiteX405" fmla="*/ 1965047 w 7392421"/>
              <a:gd name="connsiteY405" fmla="*/ 5593675 h 6858000"/>
              <a:gd name="connsiteX406" fmla="*/ 2011701 w 7392421"/>
              <a:gd name="connsiteY406" fmla="*/ 5600780 h 6858000"/>
              <a:gd name="connsiteX407" fmla="*/ 2020184 w 7392421"/>
              <a:gd name="connsiteY407" fmla="*/ 5600780 h 6858000"/>
              <a:gd name="connsiteX408" fmla="*/ 2049873 w 7392421"/>
              <a:gd name="connsiteY408" fmla="*/ 5593675 h 6858000"/>
              <a:gd name="connsiteX409" fmla="*/ 2062597 w 7392421"/>
              <a:gd name="connsiteY409" fmla="*/ 5600780 h 6858000"/>
              <a:gd name="connsiteX410" fmla="*/ 2049873 w 7392421"/>
              <a:gd name="connsiteY410" fmla="*/ 5607883 h 6858000"/>
              <a:gd name="connsiteX411" fmla="*/ 2020184 w 7392421"/>
              <a:gd name="connsiteY411" fmla="*/ 5618539 h 6858000"/>
              <a:gd name="connsiteX412" fmla="*/ 2032907 w 7392421"/>
              <a:gd name="connsiteY412" fmla="*/ 5622092 h 6858000"/>
              <a:gd name="connsiteX413" fmla="*/ 2024425 w 7392421"/>
              <a:gd name="connsiteY413" fmla="*/ 5629195 h 6858000"/>
              <a:gd name="connsiteX414" fmla="*/ 2011701 w 7392421"/>
              <a:gd name="connsiteY414" fmla="*/ 5636299 h 6858000"/>
              <a:gd name="connsiteX415" fmla="*/ 2011701 w 7392421"/>
              <a:gd name="connsiteY415" fmla="*/ 5639851 h 6858000"/>
              <a:gd name="connsiteX416" fmla="*/ 2015943 w 7392421"/>
              <a:gd name="connsiteY416" fmla="*/ 5639851 h 6858000"/>
              <a:gd name="connsiteX417" fmla="*/ 2066839 w 7392421"/>
              <a:gd name="connsiteY417" fmla="*/ 5639851 h 6858000"/>
              <a:gd name="connsiteX418" fmla="*/ 2109251 w 7392421"/>
              <a:gd name="connsiteY418" fmla="*/ 5643404 h 6858000"/>
              <a:gd name="connsiteX419" fmla="*/ 2151663 w 7392421"/>
              <a:gd name="connsiteY419" fmla="*/ 5636299 h 6858000"/>
              <a:gd name="connsiteX420" fmla="*/ 2189834 w 7392421"/>
              <a:gd name="connsiteY420" fmla="*/ 5643404 h 6858000"/>
              <a:gd name="connsiteX421" fmla="*/ 2194076 w 7392421"/>
              <a:gd name="connsiteY421" fmla="*/ 5643404 h 6858000"/>
              <a:gd name="connsiteX422" fmla="*/ 2198317 w 7392421"/>
              <a:gd name="connsiteY422" fmla="*/ 5632747 h 6858000"/>
              <a:gd name="connsiteX423" fmla="*/ 2206799 w 7392421"/>
              <a:gd name="connsiteY423" fmla="*/ 5639851 h 6858000"/>
              <a:gd name="connsiteX424" fmla="*/ 2223765 w 7392421"/>
              <a:gd name="connsiteY424" fmla="*/ 5639851 h 6858000"/>
              <a:gd name="connsiteX425" fmla="*/ 2232247 w 7392421"/>
              <a:gd name="connsiteY425" fmla="*/ 5643404 h 6858000"/>
              <a:gd name="connsiteX426" fmla="*/ 2266177 w 7392421"/>
              <a:gd name="connsiteY426" fmla="*/ 5632747 h 6858000"/>
              <a:gd name="connsiteX427" fmla="*/ 2270418 w 7392421"/>
              <a:gd name="connsiteY427" fmla="*/ 5622092 h 6858000"/>
              <a:gd name="connsiteX428" fmla="*/ 2287384 w 7392421"/>
              <a:gd name="connsiteY428" fmla="*/ 5622092 h 6858000"/>
              <a:gd name="connsiteX429" fmla="*/ 2291625 w 7392421"/>
              <a:gd name="connsiteY429" fmla="*/ 5643404 h 6858000"/>
              <a:gd name="connsiteX430" fmla="*/ 2300108 w 7392421"/>
              <a:gd name="connsiteY430" fmla="*/ 5650507 h 6858000"/>
              <a:gd name="connsiteX431" fmla="*/ 2317073 w 7392421"/>
              <a:gd name="connsiteY431" fmla="*/ 5650507 h 6858000"/>
              <a:gd name="connsiteX432" fmla="*/ 2334037 w 7392421"/>
              <a:gd name="connsiteY432" fmla="*/ 5650507 h 6858000"/>
              <a:gd name="connsiteX433" fmla="*/ 2342520 w 7392421"/>
              <a:gd name="connsiteY433" fmla="*/ 5654059 h 6858000"/>
              <a:gd name="connsiteX434" fmla="*/ 2367967 w 7392421"/>
              <a:gd name="connsiteY434" fmla="*/ 5668268 h 6858000"/>
              <a:gd name="connsiteX435" fmla="*/ 2376450 w 7392421"/>
              <a:gd name="connsiteY435" fmla="*/ 5682476 h 6858000"/>
              <a:gd name="connsiteX436" fmla="*/ 2406139 w 7392421"/>
              <a:gd name="connsiteY436" fmla="*/ 5682476 h 6858000"/>
              <a:gd name="connsiteX437" fmla="*/ 2414622 w 7392421"/>
              <a:gd name="connsiteY437" fmla="*/ 5650507 h 6858000"/>
              <a:gd name="connsiteX438" fmla="*/ 2418863 w 7392421"/>
              <a:gd name="connsiteY438" fmla="*/ 5643404 h 6858000"/>
              <a:gd name="connsiteX439" fmla="*/ 2478241 w 7392421"/>
              <a:gd name="connsiteY439" fmla="*/ 5654059 h 6858000"/>
              <a:gd name="connsiteX440" fmla="*/ 2507929 w 7392421"/>
              <a:gd name="connsiteY440" fmla="*/ 5654059 h 6858000"/>
              <a:gd name="connsiteX441" fmla="*/ 2512170 w 7392421"/>
              <a:gd name="connsiteY441" fmla="*/ 5650507 h 6858000"/>
              <a:gd name="connsiteX442" fmla="*/ 2541860 w 7392421"/>
              <a:gd name="connsiteY442" fmla="*/ 5661164 h 6858000"/>
              <a:gd name="connsiteX443" fmla="*/ 2580031 w 7392421"/>
              <a:gd name="connsiteY443" fmla="*/ 5643404 h 6858000"/>
              <a:gd name="connsiteX444" fmla="*/ 2588513 w 7392421"/>
              <a:gd name="connsiteY444" fmla="*/ 5636299 h 6858000"/>
              <a:gd name="connsiteX445" fmla="*/ 2596996 w 7392421"/>
              <a:gd name="connsiteY445" fmla="*/ 5639851 h 6858000"/>
              <a:gd name="connsiteX446" fmla="*/ 2635167 w 7392421"/>
              <a:gd name="connsiteY446" fmla="*/ 5625643 h 6858000"/>
              <a:gd name="connsiteX447" fmla="*/ 2647891 w 7392421"/>
              <a:gd name="connsiteY447" fmla="*/ 5618539 h 6858000"/>
              <a:gd name="connsiteX448" fmla="*/ 2698786 w 7392421"/>
              <a:gd name="connsiteY448" fmla="*/ 5611435 h 6858000"/>
              <a:gd name="connsiteX449" fmla="*/ 2703027 w 7392421"/>
              <a:gd name="connsiteY449" fmla="*/ 5604331 h 6858000"/>
              <a:gd name="connsiteX450" fmla="*/ 2698786 w 7392421"/>
              <a:gd name="connsiteY450" fmla="*/ 5600780 h 6858000"/>
              <a:gd name="connsiteX451" fmla="*/ 2681820 w 7392421"/>
              <a:gd name="connsiteY451" fmla="*/ 5600780 h 6858000"/>
              <a:gd name="connsiteX452" fmla="*/ 2669097 w 7392421"/>
              <a:gd name="connsiteY452" fmla="*/ 5597227 h 6858000"/>
              <a:gd name="connsiteX453" fmla="*/ 2639408 w 7392421"/>
              <a:gd name="connsiteY453" fmla="*/ 5583018 h 6858000"/>
              <a:gd name="connsiteX454" fmla="*/ 2609719 w 7392421"/>
              <a:gd name="connsiteY454" fmla="*/ 5583018 h 6858000"/>
              <a:gd name="connsiteX455" fmla="*/ 2592755 w 7392421"/>
              <a:gd name="connsiteY455" fmla="*/ 5590123 h 6858000"/>
              <a:gd name="connsiteX456" fmla="*/ 2512170 w 7392421"/>
              <a:gd name="connsiteY456" fmla="*/ 5590123 h 6858000"/>
              <a:gd name="connsiteX457" fmla="*/ 2503687 w 7392421"/>
              <a:gd name="connsiteY457" fmla="*/ 5593675 h 6858000"/>
              <a:gd name="connsiteX458" fmla="*/ 2499447 w 7392421"/>
              <a:gd name="connsiteY458" fmla="*/ 5590123 h 6858000"/>
              <a:gd name="connsiteX459" fmla="*/ 2499447 w 7392421"/>
              <a:gd name="connsiteY459" fmla="*/ 5579466 h 6858000"/>
              <a:gd name="connsiteX460" fmla="*/ 2401898 w 7392421"/>
              <a:gd name="connsiteY460" fmla="*/ 5572363 h 6858000"/>
              <a:gd name="connsiteX461" fmla="*/ 2376450 w 7392421"/>
              <a:gd name="connsiteY461" fmla="*/ 5572363 h 6858000"/>
              <a:gd name="connsiteX462" fmla="*/ 2270418 w 7392421"/>
              <a:gd name="connsiteY462" fmla="*/ 5572363 h 6858000"/>
              <a:gd name="connsiteX463" fmla="*/ 2270418 w 7392421"/>
              <a:gd name="connsiteY463" fmla="*/ 5579466 h 6858000"/>
              <a:gd name="connsiteX464" fmla="*/ 2215282 w 7392421"/>
              <a:gd name="connsiteY464" fmla="*/ 5579466 h 6858000"/>
              <a:gd name="connsiteX465" fmla="*/ 2211040 w 7392421"/>
              <a:gd name="connsiteY465" fmla="*/ 5572363 h 6858000"/>
              <a:gd name="connsiteX466" fmla="*/ 2194076 w 7392421"/>
              <a:gd name="connsiteY466" fmla="*/ 5572363 h 6858000"/>
              <a:gd name="connsiteX467" fmla="*/ 2177111 w 7392421"/>
              <a:gd name="connsiteY467" fmla="*/ 5561706 h 6858000"/>
              <a:gd name="connsiteX468" fmla="*/ 2130457 w 7392421"/>
              <a:gd name="connsiteY468" fmla="*/ 5565259 h 6858000"/>
              <a:gd name="connsiteX469" fmla="*/ 2113492 w 7392421"/>
              <a:gd name="connsiteY469" fmla="*/ 5565259 h 6858000"/>
              <a:gd name="connsiteX470" fmla="*/ 2075321 w 7392421"/>
              <a:gd name="connsiteY470" fmla="*/ 5565259 h 6858000"/>
              <a:gd name="connsiteX471" fmla="*/ 2049873 w 7392421"/>
              <a:gd name="connsiteY471" fmla="*/ 5558154 h 6858000"/>
              <a:gd name="connsiteX472" fmla="*/ 1994737 w 7392421"/>
              <a:gd name="connsiteY472" fmla="*/ 5558154 h 6858000"/>
              <a:gd name="connsiteX473" fmla="*/ 1939601 w 7392421"/>
              <a:gd name="connsiteY473" fmla="*/ 5558154 h 6858000"/>
              <a:gd name="connsiteX474" fmla="*/ 1888705 w 7392421"/>
              <a:gd name="connsiteY474" fmla="*/ 5558154 h 6858000"/>
              <a:gd name="connsiteX475" fmla="*/ 1875982 w 7392421"/>
              <a:gd name="connsiteY475" fmla="*/ 5554603 h 6858000"/>
              <a:gd name="connsiteX476" fmla="*/ 1842051 w 7392421"/>
              <a:gd name="connsiteY476" fmla="*/ 5551051 h 6858000"/>
              <a:gd name="connsiteX477" fmla="*/ 1786914 w 7392421"/>
              <a:gd name="connsiteY477" fmla="*/ 5551051 h 6858000"/>
              <a:gd name="connsiteX478" fmla="*/ 1744502 w 7392421"/>
              <a:gd name="connsiteY478" fmla="*/ 5547499 h 6858000"/>
              <a:gd name="connsiteX479" fmla="*/ 1706331 w 7392421"/>
              <a:gd name="connsiteY479" fmla="*/ 5540394 h 6858000"/>
              <a:gd name="connsiteX480" fmla="*/ 1608781 w 7392421"/>
              <a:gd name="connsiteY480" fmla="*/ 5540394 h 6858000"/>
              <a:gd name="connsiteX481" fmla="*/ 1571370 w 7392421"/>
              <a:gd name="connsiteY481" fmla="*/ 5539713 h 6858000"/>
              <a:gd name="connsiteX482" fmla="*/ 1582175 w 7392421"/>
              <a:gd name="connsiteY482" fmla="*/ 5526039 h 6858000"/>
              <a:gd name="connsiteX483" fmla="*/ 1584828 w 7392421"/>
              <a:gd name="connsiteY483" fmla="*/ 5525054 h 6858000"/>
              <a:gd name="connsiteX484" fmla="*/ 1606349 w 7392421"/>
              <a:gd name="connsiteY484" fmla="*/ 5526522 h 6858000"/>
              <a:gd name="connsiteX485" fmla="*/ 1635508 w 7392421"/>
              <a:gd name="connsiteY485" fmla="*/ 5524750 h 6858000"/>
              <a:gd name="connsiteX486" fmla="*/ 1686403 w 7392421"/>
              <a:gd name="connsiteY486" fmla="*/ 5524750 h 6858000"/>
              <a:gd name="connsiteX487" fmla="*/ 1707609 w 7392421"/>
              <a:gd name="connsiteY487" fmla="*/ 5505858 h 6858000"/>
              <a:gd name="connsiteX488" fmla="*/ 1699127 w 7392421"/>
              <a:gd name="connsiteY488" fmla="*/ 5482241 h 6858000"/>
              <a:gd name="connsiteX489" fmla="*/ 1677921 w 7392421"/>
              <a:gd name="connsiteY489" fmla="*/ 5482241 h 6858000"/>
              <a:gd name="connsiteX490" fmla="*/ 1656714 w 7392421"/>
              <a:gd name="connsiteY490" fmla="*/ 5468070 h 6858000"/>
              <a:gd name="connsiteX491" fmla="*/ 1631266 w 7392421"/>
              <a:gd name="connsiteY491" fmla="*/ 5444454 h 6858000"/>
              <a:gd name="connsiteX492" fmla="*/ 1593095 w 7392421"/>
              <a:gd name="connsiteY492" fmla="*/ 5430284 h 6858000"/>
              <a:gd name="connsiteX493" fmla="*/ 1554923 w 7392421"/>
              <a:gd name="connsiteY493" fmla="*/ 5430284 h 6858000"/>
              <a:gd name="connsiteX494" fmla="*/ 1495547 w 7392421"/>
              <a:gd name="connsiteY494" fmla="*/ 5435007 h 6858000"/>
              <a:gd name="connsiteX495" fmla="*/ 1487064 w 7392421"/>
              <a:gd name="connsiteY495" fmla="*/ 5430284 h 6858000"/>
              <a:gd name="connsiteX496" fmla="*/ 1491305 w 7392421"/>
              <a:gd name="connsiteY496" fmla="*/ 5416113 h 6858000"/>
              <a:gd name="connsiteX497" fmla="*/ 1516753 w 7392421"/>
              <a:gd name="connsiteY497" fmla="*/ 5406667 h 6858000"/>
              <a:gd name="connsiteX498" fmla="*/ 1525234 w 7392421"/>
              <a:gd name="connsiteY498" fmla="*/ 5373604 h 6858000"/>
              <a:gd name="connsiteX499" fmla="*/ 1482822 w 7392421"/>
              <a:gd name="connsiteY499" fmla="*/ 5368880 h 6858000"/>
              <a:gd name="connsiteX500" fmla="*/ 1499788 w 7392421"/>
              <a:gd name="connsiteY500" fmla="*/ 5364157 h 6858000"/>
              <a:gd name="connsiteX501" fmla="*/ 1537959 w 7392421"/>
              <a:gd name="connsiteY501" fmla="*/ 5364157 h 6858000"/>
              <a:gd name="connsiteX502" fmla="*/ 1576130 w 7392421"/>
              <a:gd name="connsiteY502" fmla="*/ 5349988 h 6858000"/>
              <a:gd name="connsiteX503" fmla="*/ 1584613 w 7392421"/>
              <a:gd name="connsiteY503" fmla="*/ 5321647 h 6858000"/>
              <a:gd name="connsiteX504" fmla="*/ 1563406 w 7392421"/>
              <a:gd name="connsiteY504" fmla="*/ 5307477 h 6858000"/>
              <a:gd name="connsiteX505" fmla="*/ 1529476 w 7392421"/>
              <a:gd name="connsiteY505" fmla="*/ 5312200 h 6858000"/>
              <a:gd name="connsiteX506" fmla="*/ 1457375 w 7392421"/>
              <a:gd name="connsiteY506" fmla="*/ 5321647 h 6858000"/>
              <a:gd name="connsiteX507" fmla="*/ 1448892 w 7392421"/>
              <a:gd name="connsiteY507" fmla="*/ 5316924 h 6858000"/>
              <a:gd name="connsiteX508" fmla="*/ 1389514 w 7392421"/>
              <a:gd name="connsiteY508" fmla="*/ 5307477 h 6858000"/>
              <a:gd name="connsiteX509" fmla="*/ 1300448 w 7392421"/>
              <a:gd name="connsiteY509" fmla="*/ 5298031 h 6858000"/>
              <a:gd name="connsiteX510" fmla="*/ 1296206 w 7392421"/>
              <a:gd name="connsiteY510" fmla="*/ 5298031 h 6858000"/>
              <a:gd name="connsiteX511" fmla="*/ 1296206 w 7392421"/>
              <a:gd name="connsiteY511" fmla="*/ 5293308 h 6858000"/>
              <a:gd name="connsiteX512" fmla="*/ 1300448 w 7392421"/>
              <a:gd name="connsiteY512" fmla="*/ 5283861 h 6858000"/>
              <a:gd name="connsiteX513" fmla="*/ 1313172 w 7392421"/>
              <a:gd name="connsiteY513" fmla="*/ 5283861 h 6858000"/>
              <a:gd name="connsiteX514" fmla="*/ 1389514 w 7392421"/>
              <a:gd name="connsiteY514" fmla="*/ 5283861 h 6858000"/>
              <a:gd name="connsiteX515" fmla="*/ 1402239 w 7392421"/>
              <a:gd name="connsiteY515" fmla="*/ 5274414 h 6858000"/>
              <a:gd name="connsiteX516" fmla="*/ 1423445 w 7392421"/>
              <a:gd name="connsiteY516" fmla="*/ 5255520 h 6858000"/>
              <a:gd name="connsiteX517" fmla="*/ 1474339 w 7392421"/>
              <a:gd name="connsiteY517" fmla="*/ 5255520 h 6858000"/>
              <a:gd name="connsiteX518" fmla="*/ 1512511 w 7392421"/>
              <a:gd name="connsiteY518" fmla="*/ 5246073 h 6858000"/>
              <a:gd name="connsiteX519" fmla="*/ 1510697 w 7392421"/>
              <a:gd name="connsiteY519" fmla="*/ 5244861 h 6858000"/>
              <a:gd name="connsiteX520" fmla="*/ 1932452 w 7392421"/>
              <a:gd name="connsiteY520" fmla="*/ 5244861 h 6858000"/>
              <a:gd name="connsiteX521" fmla="*/ 1932529 w 7392421"/>
              <a:gd name="connsiteY521" fmla="*/ 5240624 h 6858000"/>
              <a:gd name="connsiteX522" fmla="*/ 1937300 w 7392421"/>
              <a:gd name="connsiteY522" fmla="*/ 5226765 h 6858000"/>
              <a:gd name="connsiteX523" fmla="*/ 1941443 w 7392421"/>
              <a:gd name="connsiteY523" fmla="*/ 5225733 h 6858000"/>
              <a:gd name="connsiteX524" fmla="*/ 1942125 w 7392421"/>
              <a:gd name="connsiteY524" fmla="*/ 5222742 h 6858000"/>
              <a:gd name="connsiteX525" fmla="*/ 1947955 w 7392421"/>
              <a:gd name="connsiteY525" fmla="*/ 5215768 h 6858000"/>
              <a:gd name="connsiteX526" fmla="*/ 1967564 w 7392421"/>
              <a:gd name="connsiteY526" fmla="*/ 5201045 h 6858000"/>
              <a:gd name="connsiteX527" fmla="*/ 1979397 w 7392421"/>
              <a:gd name="connsiteY527" fmla="*/ 5195815 h 6858000"/>
              <a:gd name="connsiteX528" fmla="*/ 1945253 w 7392421"/>
              <a:gd name="connsiteY528" fmla="*/ 5185189 h 6858000"/>
              <a:gd name="connsiteX529" fmla="*/ 1885875 w 7392421"/>
              <a:gd name="connsiteY529" fmla="*/ 5169351 h 6858000"/>
              <a:gd name="connsiteX530" fmla="*/ 1877392 w 7392421"/>
              <a:gd name="connsiteY530" fmla="*/ 5161433 h 6858000"/>
              <a:gd name="connsiteX531" fmla="*/ 1805292 w 7392421"/>
              <a:gd name="connsiteY531" fmla="*/ 5177272 h 6858000"/>
              <a:gd name="connsiteX532" fmla="*/ 1771361 w 7392421"/>
              <a:gd name="connsiteY532" fmla="*/ 5185189 h 6858000"/>
              <a:gd name="connsiteX533" fmla="*/ 1750154 w 7392421"/>
              <a:gd name="connsiteY533" fmla="*/ 5161433 h 6858000"/>
              <a:gd name="connsiteX534" fmla="*/ 1758637 w 7392421"/>
              <a:gd name="connsiteY534" fmla="*/ 5113917 h 6858000"/>
              <a:gd name="connsiteX535" fmla="*/ 1796809 w 7392421"/>
              <a:gd name="connsiteY535" fmla="*/ 5090160 h 6858000"/>
              <a:gd name="connsiteX536" fmla="*/ 1834979 w 7392421"/>
              <a:gd name="connsiteY536" fmla="*/ 5090160 h 6858000"/>
              <a:gd name="connsiteX537" fmla="*/ 1851945 w 7392421"/>
              <a:gd name="connsiteY537" fmla="*/ 5082241 h 6858000"/>
              <a:gd name="connsiteX538" fmla="*/ 1809533 w 7392421"/>
              <a:gd name="connsiteY538" fmla="*/ 5074322 h 6858000"/>
              <a:gd name="connsiteX539" fmla="*/ 1818015 w 7392421"/>
              <a:gd name="connsiteY539" fmla="*/ 5018887 h 6858000"/>
              <a:gd name="connsiteX540" fmla="*/ 1843462 w 7392421"/>
              <a:gd name="connsiteY540" fmla="*/ 5003051 h 6858000"/>
              <a:gd name="connsiteX541" fmla="*/ 1847704 w 7392421"/>
              <a:gd name="connsiteY541" fmla="*/ 4979292 h 6858000"/>
              <a:gd name="connsiteX542" fmla="*/ 1839221 w 7392421"/>
              <a:gd name="connsiteY542" fmla="*/ 4971373 h 6858000"/>
              <a:gd name="connsiteX543" fmla="*/ 1779844 w 7392421"/>
              <a:gd name="connsiteY543" fmla="*/ 4979292 h 6858000"/>
              <a:gd name="connsiteX544" fmla="*/ 1741673 w 7392421"/>
              <a:gd name="connsiteY544" fmla="*/ 4979292 h 6858000"/>
              <a:gd name="connsiteX545" fmla="*/ 1703501 w 7392421"/>
              <a:gd name="connsiteY545" fmla="*/ 4955534 h 6858000"/>
              <a:gd name="connsiteX546" fmla="*/ 1678053 w 7392421"/>
              <a:gd name="connsiteY546" fmla="*/ 4915939 h 6858000"/>
              <a:gd name="connsiteX547" fmla="*/ 1656846 w 7392421"/>
              <a:gd name="connsiteY547" fmla="*/ 4892180 h 6858000"/>
              <a:gd name="connsiteX548" fmla="*/ 1635640 w 7392421"/>
              <a:gd name="connsiteY548" fmla="*/ 4892180 h 6858000"/>
              <a:gd name="connsiteX549" fmla="*/ 1627159 w 7392421"/>
              <a:gd name="connsiteY549" fmla="*/ 4852585 h 6858000"/>
              <a:gd name="connsiteX550" fmla="*/ 1630228 w 7392421"/>
              <a:gd name="connsiteY550" fmla="*/ 4842349 h 6858000"/>
              <a:gd name="connsiteX551" fmla="*/ 1625451 w 7392421"/>
              <a:gd name="connsiteY551" fmla="*/ 4844514 h 6858000"/>
              <a:gd name="connsiteX552" fmla="*/ 1617236 w 7392421"/>
              <a:gd name="connsiteY552" fmla="*/ 4837637 h 6858000"/>
              <a:gd name="connsiteX553" fmla="*/ 1583316 w 7392421"/>
              <a:gd name="connsiteY553" fmla="*/ 4831439 h 6858000"/>
              <a:gd name="connsiteX554" fmla="*/ 1545157 w 7392421"/>
              <a:gd name="connsiteY554" fmla="*/ 4831439 h 6858000"/>
              <a:gd name="connsiteX555" fmla="*/ 1540916 w 7392421"/>
              <a:gd name="connsiteY555" fmla="*/ 4794245 h 6858000"/>
              <a:gd name="connsiteX556" fmla="*/ 1490036 w 7392421"/>
              <a:gd name="connsiteY556" fmla="*/ 4775649 h 6858000"/>
              <a:gd name="connsiteX557" fmla="*/ 1477316 w 7392421"/>
              <a:gd name="connsiteY557" fmla="*/ 4781847 h 6858000"/>
              <a:gd name="connsiteX558" fmla="*/ 1468837 w 7392421"/>
              <a:gd name="connsiteY558" fmla="*/ 4763251 h 6858000"/>
              <a:gd name="connsiteX559" fmla="*/ 1477316 w 7392421"/>
              <a:gd name="connsiteY559" fmla="*/ 4744654 h 6858000"/>
              <a:gd name="connsiteX560" fmla="*/ 1511237 w 7392421"/>
              <a:gd name="connsiteY560" fmla="*/ 4750854 h 6858000"/>
              <a:gd name="connsiteX561" fmla="*/ 1549397 w 7392421"/>
              <a:gd name="connsiteY561" fmla="*/ 4738456 h 6858000"/>
              <a:gd name="connsiteX562" fmla="*/ 1562117 w 7392421"/>
              <a:gd name="connsiteY562" fmla="*/ 4701262 h 6858000"/>
              <a:gd name="connsiteX563" fmla="*/ 1583316 w 7392421"/>
              <a:gd name="connsiteY563" fmla="*/ 4688864 h 6858000"/>
              <a:gd name="connsiteX564" fmla="*/ 1634196 w 7392421"/>
              <a:gd name="connsiteY564" fmla="*/ 4713660 h 6858000"/>
              <a:gd name="connsiteX565" fmla="*/ 1655396 w 7392421"/>
              <a:gd name="connsiteY565" fmla="*/ 4713660 h 6858000"/>
              <a:gd name="connsiteX566" fmla="*/ 1663876 w 7392421"/>
              <a:gd name="connsiteY566" fmla="*/ 4695064 h 6858000"/>
              <a:gd name="connsiteX567" fmla="*/ 1659636 w 7392421"/>
              <a:gd name="connsiteY567" fmla="*/ 4664069 h 6858000"/>
              <a:gd name="connsiteX568" fmla="*/ 1634196 w 7392421"/>
              <a:gd name="connsiteY568" fmla="*/ 4639273 h 6858000"/>
              <a:gd name="connsiteX569" fmla="*/ 1629956 w 7392421"/>
              <a:gd name="connsiteY569" fmla="*/ 4626877 h 6858000"/>
              <a:gd name="connsiteX570" fmla="*/ 1638436 w 7392421"/>
              <a:gd name="connsiteY570" fmla="*/ 4620677 h 6858000"/>
              <a:gd name="connsiteX571" fmla="*/ 1680836 w 7392421"/>
              <a:gd name="connsiteY571" fmla="*/ 4626877 h 6858000"/>
              <a:gd name="connsiteX572" fmla="*/ 1685076 w 7392421"/>
              <a:gd name="connsiteY572" fmla="*/ 4626877 h 6858000"/>
              <a:gd name="connsiteX573" fmla="*/ 1685076 w 7392421"/>
              <a:gd name="connsiteY573" fmla="*/ 4614479 h 6858000"/>
              <a:gd name="connsiteX574" fmla="*/ 1689315 w 7392421"/>
              <a:gd name="connsiteY574" fmla="*/ 4595882 h 6858000"/>
              <a:gd name="connsiteX575" fmla="*/ 1718995 w 7392421"/>
              <a:gd name="connsiteY575" fmla="*/ 4595882 h 6858000"/>
              <a:gd name="connsiteX576" fmla="*/ 1680836 w 7392421"/>
              <a:gd name="connsiteY576" fmla="*/ 4577286 h 6858000"/>
              <a:gd name="connsiteX577" fmla="*/ 1676596 w 7392421"/>
              <a:gd name="connsiteY577" fmla="*/ 4558688 h 6858000"/>
              <a:gd name="connsiteX578" fmla="*/ 1663876 w 7392421"/>
              <a:gd name="connsiteY578" fmla="*/ 4521496 h 6858000"/>
              <a:gd name="connsiteX579" fmla="*/ 1646916 w 7392421"/>
              <a:gd name="connsiteY579" fmla="*/ 4521496 h 6858000"/>
              <a:gd name="connsiteX580" fmla="*/ 1646916 w 7392421"/>
              <a:gd name="connsiteY580" fmla="*/ 4509098 h 6858000"/>
              <a:gd name="connsiteX581" fmla="*/ 1646916 w 7392421"/>
              <a:gd name="connsiteY581" fmla="*/ 4502899 h 6858000"/>
              <a:gd name="connsiteX582" fmla="*/ 1727476 w 7392421"/>
              <a:gd name="connsiteY582" fmla="*/ 4478103 h 6858000"/>
              <a:gd name="connsiteX583" fmla="*/ 1778356 w 7392421"/>
              <a:gd name="connsiteY583" fmla="*/ 4447109 h 6858000"/>
              <a:gd name="connsiteX584" fmla="*/ 1786835 w 7392421"/>
              <a:gd name="connsiteY584" fmla="*/ 4434711 h 6858000"/>
              <a:gd name="connsiteX585" fmla="*/ 1774116 w 7392421"/>
              <a:gd name="connsiteY585" fmla="*/ 4422314 h 6858000"/>
              <a:gd name="connsiteX586" fmla="*/ 1735955 w 7392421"/>
              <a:gd name="connsiteY586" fmla="*/ 4422314 h 6858000"/>
              <a:gd name="connsiteX587" fmla="*/ 1727476 w 7392421"/>
              <a:gd name="connsiteY587" fmla="*/ 4416115 h 6858000"/>
              <a:gd name="connsiteX588" fmla="*/ 1731716 w 7392421"/>
              <a:gd name="connsiteY588" fmla="*/ 4403718 h 6858000"/>
              <a:gd name="connsiteX589" fmla="*/ 1757156 w 7392421"/>
              <a:gd name="connsiteY589" fmla="*/ 4391320 h 6858000"/>
              <a:gd name="connsiteX590" fmla="*/ 1795316 w 7392421"/>
              <a:gd name="connsiteY590" fmla="*/ 4391320 h 6858000"/>
              <a:gd name="connsiteX591" fmla="*/ 1799555 w 7392421"/>
              <a:gd name="connsiteY591" fmla="*/ 4366524 h 6858000"/>
              <a:gd name="connsiteX592" fmla="*/ 1799555 w 7392421"/>
              <a:gd name="connsiteY592" fmla="*/ 4354126 h 6858000"/>
              <a:gd name="connsiteX593" fmla="*/ 1735955 w 7392421"/>
              <a:gd name="connsiteY593" fmla="*/ 4316933 h 6858000"/>
              <a:gd name="connsiteX594" fmla="*/ 1587556 w 7392421"/>
              <a:gd name="connsiteY594" fmla="*/ 4329331 h 6858000"/>
              <a:gd name="connsiteX595" fmla="*/ 1566356 w 7392421"/>
              <a:gd name="connsiteY595" fmla="*/ 4316933 h 6858000"/>
              <a:gd name="connsiteX596" fmla="*/ 1587556 w 7392421"/>
              <a:gd name="connsiteY596" fmla="*/ 4304535 h 6858000"/>
              <a:gd name="connsiteX597" fmla="*/ 1638436 w 7392421"/>
              <a:gd name="connsiteY597" fmla="*/ 4292137 h 6858000"/>
              <a:gd name="connsiteX598" fmla="*/ 1693556 w 7392421"/>
              <a:gd name="connsiteY598" fmla="*/ 4292137 h 6858000"/>
              <a:gd name="connsiteX599" fmla="*/ 1778356 w 7392421"/>
              <a:gd name="connsiteY599" fmla="*/ 4285939 h 6858000"/>
              <a:gd name="connsiteX600" fmla="*/ 1922515 w 7392421"/>
              <a:gd name="connsiteY600" fmla="*/ 4205354 h 6858000"/>
              <a:gd name="connsiteX601" fmla="*/ 1973395 w 7392421"/>
              <a:gd name="connsiteY601" fmla="*/ 4186758 h 6858000"/>
              <a:gd name="connsiteX602" fmla="*/ 1990355 w 7392421"/>
              <a:gd name="connsiteY602" fmla="*/ 4180558 h 6858000"/>
              <a:gd name="connsiteX603" fmla="*/ 1973395 w 7392421"/>
              <a:gd name="connsiteY603" fmla="*/ 4168161 h 6858000"/>
              <a:gd name="connsiteX604" fmla="*/ 1752915 w 7392421"/>
              <a:gd name="connsiteY604" fmla="*/ 4168161 h 6858000"/>
              <a:gd name="connsiteX605" fmla="*/ 1689315 w 7392421"/>
              <a:gd name="connsiteY605" fmla="*/ 4106171 h 6858000"/>
              <a:gd name="connsiteX606" fmla="*/ 1689315 w 7392421"/>
              <a:gd name="connsiteY606" fmla="*/ 4093775 h 6858000"/>
              <a:gd name="connsiteX607" fmla="*/ 1706275 w 7392421"/>
              <a:gd name="connsiteY607" fmla="*/ 4044184 h 6858000"/>
              <a:gd name="connsiteX608" fmla="*/ 1709369 w 7392421"/>
              <a:gd name="connsiteY608" fmla="*/ 4034234 h 6858000"/>
              <a:gd name="connsiteX609" fmla="*/ 1615341 w 7392421"/>
              <a:gd name="connsiteY609" fmla="*/ 4034234 h 6858000"/>
              <a:gd name="connsiteX610" fmla="*/ 1589894 w 7392421"/>
              <a:gd name="connsiteY610" fmla="*/ 4021650 h 6858000"/>
              <a:gd name="connsiteX611" fmla="*/ 1572928 w 7392421"/>
              <a:gd name="connsiteY611" fmla="*/ 4034234 h 6858000"/>
              <a:gd name="connsiteX612" fmla="*/ 1500827 w 7392421"/>
              <a:gd name="connsiteY612" fmla="*/ 4015358 h 6858000"/>
              <a:gd name="connsiteX613" fmla="*/ 1471138 w 7392421"/>
              <a:gd name="connsiteY613" fmla="*/ 4015358 h 6858000"/>
              <a:gd name="connsiteX614" fmla="*/ 1428725 w 7392421"/>
              <a:gd name="connsiteY614" fmla="*/ 4021650 h 6858000"/>
              <a:gd name="connsiteX615" fmla="*/ 1386313 w 7392421"/>
              <a:gd name="connsiteY615" fmla="*/ 4015358 h 6858000"/>
              <a:gd name="connsiteX616" fmla="*/ 1365106 w 7392421"/>
              <a:gd name="connsiteY616" fmla="*/ 4021650 h 6858000"/>
              <a:gd name="connsiteX617" fmla="*/ 1203939 w 7392421"/>
              <a:gd name="connsiteY617" fmla="*/ 4021650 h 6858000"/>
              <a:gd name="connsiteX618" fmla="*/ 1102148 w 7392421"/>
              <a:gd name="connsiteY618" fmla="*/ 4015358 h 6858000"/>
              <a:gd name="connsiteX619" fmla="*/ 1080942 w 7392421"/>
              <a:gd name="connsiteY619" fmla="*/ 3996483 h 6858000"/>
              <a:gd name="connsiteX620" fmla="*/ 1119114 w 7392421"/>
              <a:gd name="connsiteY620" fmla="*/ 3983899 h 6858000"/>
              <a:gd name="connsiteX621" fmla="*/ 1170009 w 7392421"/>
              <a:gd name="connsiteY621" fmla="*/ 3983899 h 6858000"/>
              <a:gd name="connsiteX622" fmla="*/ 1191215 w 7392421"/>
              <a:gd name="connsiteY622" fmla="*/ 3958731 h 6858000"/>
              <a:gd name="connsiteX623" fmla="*/ 1203939 w 7392421"/>
              <a:gd name="connsiteY623" fmla="*/ 3946147 h 6858000"/>
              <a:gd name="connsiteX624" fmla="*/ 1280281 w 7392421"/>
              <a:gd name="connsiteY624" fmla="*/ 3946147 h 6858000"/>
              <a:gd name="connsiteX625" fmla="*/ 1293005 w 7392421"/>
              <a:gd name="connsiteY625" fmla="*/ 3946147 h 6858000"/>
              <a:gd name="connsiteX626" fmla="*/ 1297247 w 7392421"/>
              <a:gd name="connsiteY626" fmla="*/ 3933564 h 6858000"/>
              <a:gd name="connsiteX627" fmla="*/ 1297247 w 7392421"/>
              <a:gd name="connsiteY627" fmla="*/ 3927272 h 6858000"/>
              <a:gd name="connsiteX628" fmla="*/ 1293005 w 7392421"/>
              <a:gd name="connsiteY628" fmla="*/ 3927272 h 6858000"/>
              <a:gd name="connsiteX629" fmla="*/ 1203939 w 7392421"/>
              <a:gd name="connsiteY629" fmla="*/ 3914688 h 6858000"/>
              <a:gd name="connsiteX630" fmla="*/ 1144561 w 7392421"/>
              <a:gd name="connsiteY630" fmla="*/ 3902104 h 6858000"/>
              <a:gd name="connsiteX631" fmla="*/ 1136078 w 7392421"/>
              <a:gd name="connsiteY631" fmla="*/ 3895813 h 6858000"/>
              <a:gd name="connsiteX632" fmla="*/ 1063978 w 7392421"/>
              <a:gd name="connsiteY632" fmla="*/ 3908397 h 6858000"/>
              <a:gd name="connsiteX633" fmla="*/ 1030047 w 7392421"/>
              <a:gd name="connsiteY633" fmla="*/ 3914688 h 6858000"/>
              <a:gd name="connsiteX634" fmla="*/ 1008840 w 7392421"/>
              <a:gd name="connsiteY634" fmla="*/ 3895813 h 6858000"/>
              <a:gd name="connsiteX635" fmla="*/ 1017323 w 7392421"/>
              <a:gd name="connsiteY635" fmla="*/ 3858061 h 6858000"/>
              <a:gd name="connsiteX636" fmla="*/ 1055495 w 7392421"/>
              <a:gd name="connsiteY636" fmla="*/ 3839186 h 6858000"/>
              <a:gd name="connsiteX637" fmla="*/ 1093665 w 7392421"/>
              <a:gd name="connsiteY637" fmla="*/ 3839186 h 6858000"/>
              <a:gd name="connsiteX638" fmla="*/ 1110631 w 7392421"/>
              <a:gd name="connsiteY638" fmla="*/ 3832895 h 6858000"/>
              <a:gd name="connsiteX639" fmla="*/ 1068219 w 7392421"/>
              <a:gd name="connsiteY639" fmla="*/ 3826602 h 6858000"/>
              <a:gd name="connsiteX640" fmla="*/ 1076701 w 7392421"/>
              <a:gd name="connsiteY640" fmla="*/ 3782559 h 6858000"/>
              <a:gd name="connsiteX641" fmla="*/ 1102148 w 7392421"/>
              <a:gd name="connsiteY641" fmla="*/ 3769977 h 6858000"/>
              <a:gd name="connsiteX642" fmla="*/ 1106390 w 7392421"/>
              <a:gd name="connsiteY642" fmla="*/ 3751100 h 6858000"/>
              <a:gd name="connsiteX643" fmla="*/ 1097907 w 7392421"/>
              <a:gd name="connsiteY643" fmla="*/ 3744809 h 6858000"/>
              <a:gd name="connsiteX644" fmla="*/ 1038530 w 7392421"/>
              <a:gd name="connsiteY644" fmla="*/ 3751100 h 6858000"/>
              <a:gd name="connsiteX645" fmla="*/ 1000359 w 7392421"/>
              <a:gd name="connsiteY645" fmla="*/ 3751100 h 6858000"/>
              <a:gd name="connsiteX646" fmla="*/ 962187 w 7392421"/>
              <a:gd name="connsiteY646" fmla="*/ 3732225 h 6858000"/>
              <a:gd name="connsiteX647" fmla="*/ 936740 w 7392421"/>
              <a:gd name="connsiteY647" fmla="*/ 3700766 h 6858000"/>
              <a:gd name="connsiteX648" fmla="*/ 915532 w 7392421"/>
              <a:gd name="connsiteY648" fmla="*/ 3681889 h 6858000"/>
              <a:gd name="connsiteX649" fmla="*/ 894326 w 7392421"/>
              <a:gd name="connsiteY649" fmla="*/ 3681889 h 6858000"/>
              <a:gd name="connsiteX650" fmla="*/ 885845 w 7392421"/>
              <a:gd name="connsiteY650" fmla="*/ 3650430 h 6858000"/>
              <a:gd name="connsiteX651" fmla="*/ 907051 w 7392421"/>
              <a:gd name="connsiteY651" fmla="*/ 3625264 h 6858000"/>
              <a:gd name="connsiteX652" fmla="*/ 957946 w 7392421"/>
              <a:gd name="connsiteY652" fmla="*/ 3625264 h 6858000"/>
              <a:gd name="connsiteX653" fmla="*/ 1013082 w 7392421"/>
              <a:gd name="connsiteY653" fmla="*/ 3625264 h 6858000"/>
              <a:gd name="connsiteX654" fmla="*/ 1059736 w 7392421"/>
              <a:gd name="connsiteY654" fmla="*/ 3612680 h 6858000"/>
              <a:gd name="connsiteX655" fmla="*/ 1065471 w 7392421"/>
              <a:gd name="connsiteY655" fmla="*/ 3606894 h 6858000"/>
              <a:gd name="connsiteX656" fmla="*/ 1300457 w 7392421"/>
              <a:gd name="connsiteY656" fmla="*/ 3606894 h 6858000"/>
              <a:gd name="connsiteX657" fmla="*/ 1292447 w 7392421"/>
              <a:gd name="connsiteY657" fmla="*/ 3599416 h 6858000"/>
              <a:gd name="connsiteX658" fmla="*/ 1273361 w 7392421"/>
              <a:gd name="connsiteY658" fmla="*/ 3593477 h 6858000"/>
              <a:gd name="connsiteX659" fmla="*/ 1235191 w 7392421"/>
              <a:gd name="connsiteY659" fmla="*/ 3593477 h 6858000"/>
              <a:gd name="connsiteX660" fmla="*/ 1218225 w 7392421"/>
              <a:gd name="connsiteY660" fmla="*/ 3585558 h 6858000"/>
              <a:gd name="connsiteX661" fmla="*/ 1260637 w 7392421"/>
              <a:gd name="connsiteY661" fmla="*/ 3577639 h 6858000"/>
              <a:gd name="connsiteX662" fmla="*/ 1252155 w 7392421"/>
              <a:gd name="connsiteY662" fmla="*/ 3522204 h 6858000"/>
              <a:gd name="connsiteX663" fmla="*/ 1226708 w 7392421"/>
              <a:gd name="connsiteY663" fmla="*/ 3506367 h 6858000"/>
              <a:gd name="connsiteX664" fmla="*/ 1222466 w 7392421"/>
              <a:gd name="connsiteY664" fmla="*/ 3482609 h 6858000"/>
              <a:gd name="connsiteX665" fmla="*/ 1230949 w 7392421"/>
              <a:gd name="connsiteY665" fmla="*/ 3474690 h 6858000"/>
              <a:gd name="connsiteX666" fmla="*/ 1290326 w 7392421"/>
              <a:gd name="connsiteY666" fmla="*/ 3482609 h 6858000"/>
              <a:gd name="connsiteX667" fmla="*/ 1328497 w 7392421"/>
              <a:gd name="connsiteY667" fmla="*/ 3482609 h 6858000"/>
              <a:gd name="connsiteX668" fmla="*/ 1366669 w 7392421"/>
              <a:gd name="connsiteY668" fmla="*/ 3458851 h 6858000"/>
              <a:gd name="connsiteX669" fmla="*/ 1392117 w 7392421"/>
              <a:gd name="connsiteY669" fmla="*/ 3419256 h 6858000"/>
              <a:gd name="connsiteX670" fmla="*/ 1413324 w 7392421"/>
              <a:gd name="connsiteY670" fmla="*/ 3395497 h 6858000"/>
              <a:gd name="connsiteX671" fmla="*/ 1434530 w 7392421"/>
              <a:gd name="connsiteY671" fmla="*/ 3395497 h 6858000"/>
              <a:gd name="connsiteX672" fmla="*/ 1443011 w 7392421"/>
              <a:gd name="connsiteY672" fmla="*/ 3355902 h 6858000"/>
              <a:gd name="connsiteX673" fmla="*/ 1439942 w 7392421"/>
              <a:gd name="connsiteY673" fmla="*/ 3345666 h 6858000"/>
              <a:gd name="connsiteX674" fmla="*/ 1444719 w 7392421"/>
              <a:gd name="connsiteY674" fmla="*/ 3347831 h 6858000"/>
              <a:gd name="connsiteX675" fmla="*/ 1452934 w 7392421"/>
              <a:gd name="connsiteY675" fmla="*/ 3340954 h 6858000"/>
              <a:gd name="connsiteX676" fmla="*/ 1486854 w 7392421"/>
              <a:gd name="connsiteY676" fmla="*/ 3334756 h 6858000"/>
              <a:gd name="connsiteX677" fmla="*/ 1525013 w 7392421"/>
              <a:gd name="connsiteY677" fmla="*/ 3334756 h 6858000"/>
              <a:gd name="connsiteX678" fmla="*/ 1529254 w 7392421"/>
              <a:gd name="connsiteY678" fmla="*/ 3297562 h 6858000"/>
              <a:gd name="connsiteX679" fmla="*/ 1580134 w 7392421"/>
              <a:gd name="connsiteY679" fmla="*/ 3278966 h 6858000"/>
              <a:gd name="connsiteX680" fmla="*/ 1592854 w 7392421"/>
              <a:gd name="connsiteY680" fmla="*/ 3285164 h 6858000"/>
              <a:gd name="connsiteX681" fmla="*/ 1601333 w 7392421"/>
              <a:gd name="connsiteY681" fmla="*/ 3266568 h 6858000"/>
              <a:gd name="connsiteX682" fmla="*/ 1592854 w 7392421"/>
              <a:gd name="connsiteY682" fmla="*/ 3247971 h 6858000"/>
              <a:gd name="connsiteX683" fmla="*/ 1558933 w 7392421"/>
              <a:gd name="connsiteY683" fmla="*/ 3254170 h 6858000"/>
              <a:gd name="connsiteX684" fmla="*/ 1520773 w 7392421"/>
              <a:gd name="connsiteY684" fmla="*/ 3241773 h 6858000"/>
              <a:gd name="connsiteX685" fmla="*/ 1508053 w 7392421"/>
              <a:gd name="connsiteY685" fmla="*/ 3204579 h 6858000"/>
              <a:gd name="connsiteX686" fmla="*/ 1486854 w 7392421"/>
              <a:gd name="connsiteY686" fmla="*/ 3192181 h 6858000"/>
              <a:gd name="connsiteX687" fmla="*/ 1435974 w 7392421"/>
              <a:gd name="connsiteY687" fmla="*/ 3216977 h 6858000"/>
              <a:gd name="connsiteX688" fmla="*/ 1414774 w 7392421"/>
              <a:gd name="connsiteY688" fmla="*/ 3216977 h 6858000"/>
              <a:gd name="connsiteX689" fmla="*/ 1406294 w 7392421"/>
              <a:gd name="connsiteY689" fmla="*/ 3198381 h 6858000"/>
              <a:gd name="connsiteX690" fmla="*/ 1410534 w 7392421"/>
              <a:gd name="connsiteY690" fmla="*/ 3167386 h 6858000"/>
              <a:gd name="connsiteX691" fmla="*/ 1435974 w 7392421"/>
              <a:gd name="connsiteY691" fmla="*/ 3142590 h 6858000"/>
              <a:gd name="connsiteX692" fmla="*/ 1440214 w 7392421"/>
              <a:gd name="connsiteY692" fmla="*/ 3130194 h 6858000"/>
              <a:gd name="connsiteX693" fmla="*/ 1431734 w 7392421"/>
              <a:gd name="connsiteY693" fmla="*/ 3123994 h 6858000"/>
              <a:gd name="connsiteX694" fmla="*/ 1389334 w 7392421"/>
              <a:gd name="connsiteY694" fmla="*/ 3130194 h 6858000"/>
              <a:gd name="connsiteX695" fmla="*/ 1385094 w 7392421"/>
              <a:gd name="connsiteY695" fmla="*/ 3130194 h 6858000"/>
              <a:gd name="connsiteX696" fmla="*/ 1385094 w 7392421"/>
              <a:gd name="connsiteY696" fmla="*/ 3117796 h 6858000"/>
              <a:gd name="connsiteX697" fmla="*/ 1380855 w 7392421"/>
              <a:gd name="connsiteY697" fmla="*/ 3099199 h 6858000"/>
              <a:gd name="connsiteX698" fmla="*/ 1351175 w 7392421"/>
              <a:gd name="connsiteY698" fmla="*/ 3099199 h 6858000"/>
              <a:gd name="connsiteX699" fmla="*/ 1389334 w 7392421"/>
              <a:gd name="connsiteY699" fmla="*/ 3080603 h 6858000"/>
              <a:gd name="connsiteX700" fmla="*/ 1393574 w 7392421"/>
              <a:gd name="connsiteY700" fmla="*/ 3062005 h 6858000"/>
              <a:gd name="connsiteX701" fmla="*/ 1406294 w 7392421"/>
              <a:gd name="connsiteY701" fmla="*/ 3024813 h 6858000"/>
              <a:gd name="connsiteX702" fmla="*/ 1423254 w 7392421"/>
              <a:gd name="connsiteY702" fmla="*/ 3024813 h 6858000"/>
              <a:gd name="connsiteX703" fmla="*/ 1423254 w 7392421"/>
              <a:gd name="connsiteY703" fmla="*/ 3012416 h 6858000"/>
              <a:gd name="connsiteX704" fmla="*/ 1423254 w 7392421"/>
              <a:gd name="connsiteY704" fmla="*/ 3006216 h 6858000"/>
              <a:gd name="connsiteX705" fmla="*/ 1342694 w 7392421"/>
              <a:gd name="connsiteY705" fmla="*/ 2981420 h 6858000"/>
              <a:gd name="connsiteX706" fmla="*/ 1291814 w 7392421"/>
              <a:gd name="connsiteY706" fmla="*/ 2950426 h 6858000"/>
              <a:gd name="connsiteX707" fmla="*/ 1283335 w 7392421"/>
              <a:gd name="connsiteY707" fmla="*/ 2938029 h 6858000"/>
              <a:gd name="connsiteX708" fmla="*/ 1296054 w 7392421"/>
              <a:gd name="connsiteY708" fmla="*/ 2925631 h 6858000"/>
              <a:gd name="connsiteX709" fmla="*/ 1334215 w 7392421"/>
              <a:gd name="connsiteY709" fmla="*/ 2925631 h 6858000"/>
              <a:gd name="connsiteX710" fmla="*/ 1342694 w 7392421"/>
              <a:gd name="connsiteY710" fmla="*/ 2919432 h 6858000"/>
              <a:gd name="connsiteX711" fmla="*/ 1338454 w 7392421"/>
              <a:gd name="connsiteY711" fmla="*/ 2907035 h 6858000"/>
              <a:gd name="connsiteX712" fmla="*/ 1313014 w 7392421"/>
              <a:gd name="connsiteY712" fmla="*/ 2894637 h 6858000"/>
              <a:gd name="connsiteX713" fmla="*/ 1274854 w 7392421"/>
              <a:gd name="connsiteY713" fmla="*/ 2894637 h 6858000"/>
              <a:gd name="connsiteX714" fmla="*/ 1270615 w 7392421"/>
              <a:gd name="connsiteY714" fmla="*/ 2869841 h 6858000"/>
              <a:gd name="connsiteX715" fmla="*/ 1270615 w 7392421"/>
              <a:gd name="connsiteY715" fmla="*/ 2857443 h 6858000"/>
              <a:gd name="connsiteX716" fmla="*/ 1334215 w 7392421"/>
              <a:gd name="connsiteY716" fmla="*/ 2820250 h 6858000"/>
              <a:gd name="connsiteX717" fmla="*/ 1482614 w 7392421"/>
              <a:gd name="connsiteY717" fmla="*/ 2832648 h 6858000"/>
              <a:gd name="connsiteX718" fmla="*/ 1503814 w 7392421"/>
              <a:gd name="connsiteY718" fmla="*/ 2820250 h 6858000"/>
              <a:gd name="connsiteX719" fmla="*/ 1482614 w 7392421"/>
              <a:gd name="connsiteY719" fmla="*/ 2807852 h 6858000"/>
              <a:gd name="connsiteX720" fmla="*/ 1431734 w 7392421"/>
              <a:gd name="connsiteY720" fmla="*/ 2795454 h 6858000"/>
              <a:gd name="connsiteX721" fmla="*/ 1376614 w 7392421"/>
              <a:gd name="connsiteY721" fmla="*/ 2795454 h 6858000"/>
              <a:gd name="connsiteX722" fmla="*/ 1291814 w 7392421"/>
              <a:gd name="connsiteY722" fmla="*/ 2789256 h 6858000"/>
              <a:gd name="connsiteX723" fmla="*/ 1147655 w 7392421"/>
              <a:gd name="connsiteY723" fmla="*/ 2708671 h 6858000"/>
              <a:gd name="connsiteX724" fmla="*/ 1096775 w 7392421"/>
              <a:gd name="connsiteY724" fmla="*/ 2690075 h 6858000"/>
              <a:gd name="connsiteX725" fmla="*/ 1079815 w 7392421"/>
              <a:gd name="connsiteY725" fmla="*/ 2683875 h 6858000"/>
              <a:gd name="connsiteX726" fmla="*/ 1096775 w 7392421"/>
              <a:gd name="connsiteY726" fmla="*/ 2671478 h 6858000"/>
              <a:gd name="connsiteX727" fmla="*/ 1317255 w 7392421"/>
              <a:gd name="connsiteY727" fmla="*/ 2671478 h 6858000"/>
              <a:gd name="connsiteX728" fmla="*/ 1380855 w 7392421"/>
              <a:gd name="connsiteY728" fmla="*/ 2609488 h 6858000"/>
              <a:gd name="connsiteX729" fmla="*/ 1380855 w 7392421"/>
              <a:gd name="connsiteY729" fmla="*/ 2597092 h 6858000"/>
              <a:gd name="connsiteX730" fmla="*/ 1363895 w 7392421"/>
              <a:gd name="connsiteY730" fmla="*/ 2547501 h 6858000"/>
              <a:gd name="connsiteX731" fmla="*/ 1360801 w 7392421"/>
              <a:gd name="connsiteY731" fmla="*/ 2537551 h 6858000"/>
              <a:gd name="connsiteX732" fmla="*/ 1454829 w 7392421"/>
              <a:gd name="connsiteY732" fmla="*/ 2537551 h 6858000"/>
              <a:gd name="connsiteX733" fmla="*/ 1480276 w 7392421"/>
              <a:gd name="connsiteY733" fmla="*/ 2524967 h 6858000"/>
              <a:gd name="connsiteX734" fmla="*/ 1497242 w 7392421"/>
              <a:gd name="connsiteY734" fmla="*/ 2537551 h 6858000"/>
              <a:gd name="connsiteX735" fmla="*/ 1569343 w 7392421"/>
              <a:gd name="connsiteY735" fmla="*/ 2518676 h 6858000"/>
              <a:gd name="connsiteX736" fmla="*/ 1599032 w 7392421"/>
              <a:gd name="connsiteY736" fmla="*/ 2518676 h 6858000"/>
              <a:gd name="connsiteX737" fmla="*/ 1641445 w 7392421"/>
              <a:gd name="connsiteY737" fmla="*/ 2524967 h 6858000"/>
              <a:gd name="connsiteX738" fmla="*/ 1683857 w 7392421"/>
              <a:gd name="connsiteY738" fmla="*/ 2518676 h 6858000"/>
              <a:gd name="connsiteX739" fmla="*/ 1705064 w 7392421"/>
              <a:gd name="connsiteY739" fmla="*/ 2524967 h 6858000"/>
              <a:gd name="connsiteX740" fmla="*/ 1866231 w 7392421"/>
              <a:gd name="connsiteY740" fmla="*/ 2524967 h 6858000"/>
              <a:gd name="connsiteX741" fmla="*/ 1968022 w 7392421"/>
              <a:gd name="connsiteY741" fmla="*/ 2518676 h 6858000"/>
              <a:gd name="connsiteX742" fmla="*/ 1989228 w 7392421"/>
              <a:gd name="connsiteY742" fmla="*/ 2499800 h 6858000"/>
              <a:gd name="connsiteX743" fmla="*/ 1951056 w 7392421"/>
              <a:gd name="connsiteY743" fmla="*/ 2487216 h 6858000"/>
              <a:gd name="connsiteX744" fmla="*/ 1900161 w 7392421"/>
              <a:gd name="connsiteY744" fmla="*/ 2487216 h 6858000"/>
              <a:gd name="connsiteX745" fmla="*/ 1878955 w 7392421"/>
              <a:gd name="connsiteY745" fmla="*/ 2462048 h 6858000"/>
              <a:gd name="connsiteX746" fmla="*/ 1866231 w 7392421"/>
              <a:gd name="connsiteY746" fmla="*/ 2449464 h 6858000"/>
              <a:gd name="connsiteX747" fmla="*/ 1789889 w 7392421"/>
              <a:gd name="connsiteY747" fmla="*/ 2449464 h 6858000"/>
              <a:gd name="connsiteX748" fmla="*/ 1777165 w 7392421"/>
              <a:gd name="connsiteY748" fmla="*/ 2449464 h 6858000"/>
              <a:gd name="connsiteX749" fmla="*/ 1772923 w 7392421"/>
              <a:gd name="connsiteY749" fmla="*/ 2436881 h 6858000"/>
              <a:gd name="connsiteX750" fmla="*/ 1772923 w 7392421"/>
              <a:gd name="connsiteY750" fmla="*/ 2430589 h 6858000"/>
              <a:gd name="connsiteX751" fmla="*/ 1777165 w 7392421"/>
              <a:gd name="connsiteY751" fmla="*/ 2430589 h 6858000"/>
              <a:gd name="connsiteX752" fmla="*/ 1866231 w 7392421"/>
              <a:gd name="connsiteY752" fmla="*/ 2418005 h 6858000"/>
              <a:gd name="connsiteX753" fmla="*/ 1925609 w 7392421"/>
              <a:gd name="connsiteY753" fmla="*/ 2405421 h 6858000"/>
              <a:gd name="connsiteX754" fmla="*/ 1934092 w 7392421"/>
              <a:gd name="connsiteY754" fmla="*/ 2399130 h 6858000"/>
              <a:gd name="connsiteX755" fmla="*/ 2006192 w 7392421"/>
              <a:gd name="connsiteY755" fmla="*/ 2411714 h 6858000"/>
              <a:gd name="connsiteX756" fmla="*/ 2040123 w 7392421"/>
              <a:gd name="connsiteY756" fmla="*/ 2418005 h 6858000"/>
              <a:gd name="connsiteX757" fmla="*/ 2052317 w 7392421"/>
              <a:gd name="connsiteY757" fmla="*/ 2418006 h 6858000"/>
              <a:gd name="connsiteX758" fmla="*/ 2057171 w 7392421"/>
              <a:gd name="connsiteY758" fmla="*/ 2407840 h 6858000"/>
              <a:gd name="connsiteX759" fmla="*/ 2053024 w 7392421"/>
              <a:gd name="connsiteY759" fmla="*/ 2406042 h 6858000"/>
              <a:gd name="connsiteX760" fmla="*/ 2059917 w 7392421"/>
              <a:gd name="connsiteY760" fmla="*/ 2388460 h 6858000"/>
              <a:gd name="connsiteX761" fmla="*/ 2062986 w 7392421"/>
              <a:gd name="connsiteY761" fmla="*/ 2382191 h 6858000"/>
              <a:gd name="connsiteX762" fmla="*/ 2058209 w 7392421"/>
              <a:gd name="connsiteY762" fmla="*/ 2383517 h 6858000"/>
              <a:gd name="connsiteX763" fmla="*/ 2049994 w 7392421"/>
              <a:gd name="connsiteY763" fmla="*/ 2379305 h 6858000"/>
              <a:gd name="connsiteX764" fmla="*/ 2016074 w 7392421"/>
              <a:gd name="connsiteY764" fmla="*/ 2375509 h 6858000"/>
              <a:gd name="connsiteX765" fmla="*/ 1977915 w 7392421"/>
              <a:gd name="connsiteY765" fmla="*/ 2375509 h 6858000"/>
              <a:gd name="connsiteX766" fmla="*/ 1973674 w 7392421"/>
              <a:gd name="connsiteY766" fmla="*/ 2352730 h 6858000"/>
              <a:gd name="connsiteX767" fmla="*/ 1922794 w 7392421"/>
              <a:gd name="connsiteY767" fmla="*/ 2341341 h 6858000"/>
              <a:gd name="connsiteX768" fmla="*/ 1910074 w 7392421"/>
              <a:gd name="connsiteY768" fmla="*/ 2345137 h 6858000"/>
              <a:gd name="connsiteX769" fmla="*/ 1901595 w 7392421"/>
              <a:gd name="connsiteY769" fmla="*/ 2333748 h 6858000"/>
              <a:gd name="connsiteX770" fmla="*/ 1910074 w 7392421"/>
              <a:gd name="connsiteY770" fmla="*/ 2322358 h 6858000"/>
              <a:gd name="connsiteX771" fmla="*/ 1943995 w 7392421"/>
              <a:gd name="connsiteY771" fmla="*/ 2326155 h 6858000"/>
              <a:gd name="connsiteX772" fmla="*/ 1982155 w 7392421"/>
              <a:gd name="connsiteY772" fmla="*/ 2318562 h 6858000"/>
              <a:gd name="connsiteX773" fmla="*/ 1994875 w 7392421"/>
              <a:gd name="connsiteY773" fmla="*/ 2295783 h 6858000"/>
              <a:gd name="connsiteX774" fmla="*/ 1996434 w 7392421"/>
              <a:gd name="connsiteY774" fmla="*/ 2293896 h 6858000"/>
              <a:gd name="connsiteX775" fmla="*/ 1993469 w 7392421"/>
              <a:gd name="connsiteY775" fmla="*/ 2285876 h 6858000"/>
              <a:gd name="connsiteX776" fmla="*/ 1968022 w 7392421"/>
              <a:gd name="connsiteY776" fmla="*/ 2273294 h 6858000"/>
              <a:gd name="connsiteX777" fmla="*/ 1963780 w 7392421"/>
              <a:gd name="connsiteY777" fmla="*/ 2254417 h 6858000"/>
              <a:gd name="connsiteX778" fmla="*/ 1972263 w 7392421"/>
              <a:gd name="connsiteY778" fmla="*/ 2248126 h 6858000"/>
              <a:gd name="connsiteX779" fmla="*/ 2031640 w 7392421"/>
              <a:gd name="connsiteY779" fmla="*/ 2254417 h 6858000"/>
              <a:gd name="connsiteX780" fmla="*/ 2052317 w 7392421"/>
              <a:gd name="connsiteY780" fmla="*/ 2263855 h 6858000"/>
              <a:gd name="connsiteX781" fmla="*/ 2066156 w 7392421"/>
              <a:gd name="connsiteY781" fmla="*/ 2256389 h 6858000"/>
              <a:gd name="connsiteX782" fmla="*/ 2062714 w 7392421"/>
              <a:gd name="connsiteY782" fmla="*/ 2250226 h 6858000"/>
              <a:gd name="connsiteX783" fmla="*/ 2071194 w 7392421"/>
              <a:gd name="connsiteY783" fmla="*/ 2246429 h 6858000"/>
              <a:gd name="connsiteX784" fmla="*/ 2077788 w 7392421"/>
              <a:gd name="connsiteY784" fmla="*/ 2246134 h 6858000"/>
              <a:gd name="connsiteX785" fmla="*/ 2085717 w 7392421"/>
              <a:gd name="connsiteY785" fmla="*/ 2237901 h 6858000"/>
              <a:gd name="connsiteX786" fmla="*/ 2107983 w 7392421"/>
              <a:gd name="connsiteY786" fmla="*/ 2235542 h 6858000"/>
              <a:gd name="connsiteX787" fmla="*/ 2119210 w 7392421"/>
              <a:gd name="connsiteY787" fmla="*/ 2233019 h 6858000"/>
              <a:gd name="connsiteX788" fmla="*/ 2122073 w 7392421"/>
              <a:gd name="connsiteY788" fmla="*/ 2231243 h 6858000"/>
              <a:gd name="connsiteX789" fmla="*/ 2125704 w 7392421"/>
              <a:gd name="connsiteY789" fmla="*/ 2231243 h 6858000"/>
              <a:gd name="connsiteX790" fmla="*/ 2130411 w 7392421"/>
              <a:gd name="connsiteY790" fmla="*/ 2223618 h 6858000"/>
              <a:gd name="connsiteX791" fmla="*/ 2113594 w 7392421"/>
              <a:gd name="connsiteY791" fmla="*/ 2219854 h 6858000"/>
              <a:gd name="connsiteX792" fmla="*/ 2109354 w 7392421"/>
              <a:gd name="connsiteY792" fmla="*/ 2208464 h 6858000"/>
              <a:gd name="connsiteX793" fmla="*/ 2096634 w 7392421"/>
              <a:gd name="connsiteY793" fmla="*/ 2185686 h 6858000"/>
              <a:gd name="connsiteX794" fmla="*/ 2079674 w 7392421"/>
              <a:gd name="connsiteY794" fmla="*/ 2185686 h 6858000"/>
              <a:gd name="connsiteX795" fmla="*/ 2079674 w 7392421"/>
              <a:gd name="connsiteY795" fmla="*/ 2178093 h 6858000"/>
              <a:gd name="connsiteX796" fmla="*/ 2079674 w 7392421"/>
              <a:gd name="connsiteY796" fmla="*/ 2174296 h 6858000"/>
              <a:gd name="connsiteX797" fmla="*/ 2160234 w 7392421"/>
              <a:gd name="connsiteY797" fmla="*/ 2159110 h 6858000"/>
              <a:gd name="connsiteX798" fmla="*/ 2184445 w 7392421"/>
              <a:gd name="connsiteY798" fmla="*/ 2154142 h 6858000"/>
              <a:gd name="connsiteX799" fmla="*/ 2184325 w 7392421"/>
              <a:gd name="connsiteY799" fmla="*/ 2153747 h 6858000"/>
              <a:gd name="connsiteX800" fmla="*/ 2163119 w 7392421"/>
              <a:gd name="connsiteY800" fmla="*/ 2128581 h 6858000"/>
              <a:gd name="connsiteX801" fmla="*/ 2112224 w 7392421"/>
              <a:gd name="connsiteY801" fmla="*/ 2128581 h 6858000"/>
              <a:gd name="connsiteX802" fmla="*/ 2057088 w 7392421"/>
              <a:gd name="connsiteY802" fmla="*/ 2128581 h 6858000"/>
              <a:gd name="connsiteX803" fmla="*/ 2010434 w 7392421"/>
              <a:gd name="connsiteY803" fmla="*/ 2115997 h 6858000"/>
              <a:gd name="connsiteX804" fmla="*/ 1997181 w 7392421"/>
              <a:gd name="connsiteY804" fmla="*/ 2102626 h 6858000"/>
              <a:gd name="connsiteX805" fmla="*/ 1994109 w 7392421"/>
              <a:gd name="connsiteY805" fmla="*/ 2072040 h 6858000"/>
              <a:gd name="connsiteX806" fmla="*/ 2204664 w 7392421"/>
              <a:gd name="connsiteY806" fmla="*/ 2072040 h 6858000"/>
              <a:gd name="connsiteX807" fmla="*/ 2200514 w 7392421"/>
              <a:gd name="connsiteY807" fmla="*/ 2070368 h 6858000"/>
              <a:gd name="connsiteX808" fmla="*/ 2168713 w 7392421"/>
              <a:gd name="connsiteY808" fmla="*/ 2060402 h 6858000"/>
              <a:gd name="connsiteX809" fmla="*/ 2020314 w 7392421"/>
              <a:gd name="connsiteY809" fmla="*/ 2067995 h 6858000"/>
              <a:gd name="connsiteX810" fmla="*/ 1999114 w 7392421"/>
              <a:gd name="connsiteY810" fmla="*/ 2060402 h 6858000"/>
              <a:gd name="connsiteX811" fmla="*/ 2020314 w 7392421"/>
              <a:gd name="connsiteY811" fmla="*/ 2052809 h 6858000"/>
              <a:gd name="connsiteX812" fmla="*/ 2071194 w 7392421"/>
              <a:gd name="connsiteY812" fmla="*/ 2045216 h 6858000"/>
              <a:gd name="connsiteX813" fmla="*/ 2126314 w 7392421"/>
              <a:gd name="connsiteY813" fmla="*/ 2045216 h 6858000"/>
              <a:gd name="connsiteX814" fmla="*/ 2211114 w 7392421"/>
              <a:gd name="connsiteY814" fmla="*/ 2041420 h 6858000"/>
              <a:gd name="connsiteX815" fmla="*/ 2355273 w 7392421"/>
              <a:gd name="connsiteY815" fmla="*/ 1992066 h 6858000"/>
              <a:gd name="connsiteX816" fmla="*/ 2406153 w 7392421"/>
              <a:gd name="connsiteY816" fmla="*/ 1980677 h 6858000"/>
              <a:gd name="connsiteX817" fmla="*/ 2423113 w 7392421"/>
              <a:gd name="connsiteY817" fmla="*/ 1976880 h 6858000"/>
              <a:gd name="connsiteX818" fmla="*/ 2406153 w 7392421"/>
              <a:gd name="connsiteY818" fmla="*/ 1969287 h 6858000"/>
              <a:gd name="connsiteX819" fmla="*/ 2185673 w 7392421"/>
              <a:gd name="connsiteY819" fmla="*/ 1969287 h 6858000"/>
              <a:gd name="connsiteX820" fmla="*/ 2122073 w 7392421"/>
              <a:gd name="connsiteY820" fmla="*/ 1931322 h 6858000"/>
              <a:gd name="connsiteX821" fmla="*/ 2122073 w 7392421"/>
              <a:gd name="connsiteY821" fmla="*/ 1923730 h 6858000"/>
              <a:gd name="connsiteX822" fmla="*/ 2139033 w 7392421"/>
              <a:gd name="connsiteY822" fmla="*/ 1893358 h 6858000"/>
              <a:gd name="connsiteX823" fmla="*/ 2142127 w 7392421"/>
              <a:gd name="connsiteY823" fmla="*/ 1887264 h 6858000"/>
              <a:gd name="connsiteX824" fmla="*/ 2048099 w 7392421"/>
              <a:gd name="connsiteY824" fmla="*/ 1887264 h 6858000"/>
              <a:gd name="connsiteX825" fmla="*/ 2022652 w 7392421"/>
              <a:gd name="connsiteY825" fmla="*/ 1879557 h 6858000"/>
              <a:gd name="connsiteX826" fmla="*/ 2005686 w 7392421"/>
              <a:gd name="connsiteY826" fmla="*/ 1887264 h 6858000"/>
              <a:gd name="connsiteX827" fmla="*/ 1933585 w 7392421"/>
              <a:gd name="connsiteY827" fmla="*/ 1875704 h 6858000"/>
              <a:gd name="connsiteX828" fmla="*/ 1903896 w 7392421"/>
              <a:gd name="connsiteY828" fmla="*/ 1875704 h 6858000"/>
              <a:gd name="connsiteX829" fmla="*/ 1861483 w 7392421"/>
              <a:gd name="connsiteY829" fmla="*/ 1879557 h 6858000"/>
              <a:gd name="connsiteX830" fmla="*/ 1819071 w 7392421"/>
              <a:gd name="connsiteY830" fmla="*/ 1875704 h 6858000"/>
              <a:gd name="connsiteX831" fmla="*/ 1797864 w 7392421"/>
              <a:gd name="connsiteY831" fmla="*/ 1879557 h 6858000"/>
              <a:gd name="connsiteX832" fmla="*/ 1636697 w 7392421"/>
              <a:gd name="connsiteY832" fmla="*/ 1879557 h 6858000"/>
              <a:gd name="connsiteX833" fmla="*/ 1534906 w 7392421"/>
              <a:gd name="connsiteY833" fmla="*/ 1875704 h 6858000"/>
              <a:gd name="connsiteX834" fmla="*/ 1513700 w 7392421"/>
              <a:gd name="connsiteY834" fmla="*/ 1864144 h 6858000"/>
              <a:gd name="connsiteX835" fmla="*/ 1551872 w 7392421"/>
              <a:gd name="connsiteY835" fmla="*/ 1856437 h 6858000"/>
              <a:gd name="connsiteX836" fmla="*/ 1602767 w 7392421"/>
              <a:gd name="connsiteY836" fmla="*/ 1856437 h 6858000"/>
              <a:gd name="connsiteX837" fmla="*/ 1623973 w 7392421"/>
              <a:gd name="connsiteY837" fmla="*/ 1841023 h 6858000"/>
              <a:gd name="connsiteX838" fmla="*/ 1636697 w 7392421"/>
              <a:gd name="connsiteY838" fmla="*/ 1833316 h 6858000"/>
              <a:gd name="connsiteX839" fmla="*/ 1713039 w 7392421"/>
              <a:gd name="connsiteY839" fmla="*/ 1833316 h 6858000"/>
              <a:gd name="connsiteX840" fmla="*/ 1725763 w 7392421"/>
              <a:gd name="connsiteY840" fmla="*/ 1833316 h 6858000"/>
              <a:gd name="connsiteX841" fmla="*/ 1730005 w 7392421"/>
              <a:gd name="connsiteY841" fmla="*/ 1825609 h 6858000"/>
              <a:gd name="connsiteX842" fmla="*/ 1730005 w 7392421"/>
              <a:gd name="connsiteY842" fmla="*/ 1821756 h 6858000"/>
              <a:gd name="connsiteX843" fmla="*/ 1725763 w 7392421"/>
              <a:gd name="connsiteY843" fmla="*/ 1821756 h 6858000"/>
              <a:gd name="connsiteX844" fmla="*/ 1636697 w 7392421"/>
              <a:gd name="connsiteY844" fmla="*/ 1814049 h 6858000"/>
              <a:gd name="connsiteX845" fmla="*/ 1577319 w 7392421"/>
              <a:gd name="connsiteY845" fmla="*/ 1806342 h 6858000"/>
              <a:gd name="connsiteX846" fmla="*/ 1568836 w 7392421"/>
              <a:gd name="connsiteY846" fmla="*/ 1802489 h 6858000"/>
              <a:gd name="connsiteX847" fmla="*/ 1496736 w 7392421"/>
              <a:gd name="connsiteY847" fmla="*/ 1810196 h 6858000"/>
              <a:gd name="connsiteX848" fmla="*/ 1462805 w 7392421"/>
              <a:gd name="connsiteY848" fmla="*/ 1814049 h 6858000"/>
              <a:gd name="connsiteX849" fmla="*/ 1441598 w 7392421"/>
              <a:gd name="connsiteY849" fmla="*/ 1802489 h 6858000"/>
              <a:gd name="connsiteX850" fmla="*/ 1450081 w 7392421"/>
              <a:gd name="connsiteY850" fmla="*/ 1779368 h 6858000"/>
              <a:gd name="connsiteX851" fmla="*/ 1488253 w 7392421"/>
              <a:gd name="connsiteY851" fmla="*/ 1767808 h 6858000"/>
              <a:gd name="connsiteX852" fmla="*/ 1526423 w 7392421"/>
              <a:gd name="connsiteY852" fmla="*/ 1767808 h 6858000"/>
              <a:gd name="connsiteX853" fmla="*/ 1543389 w 7392421"/>
              <a:gd name="connsiteY853" fmla="*/ 1763955 h 6858000"/>
              <a:gd name="connsiteX854" fmla="*/ 1500977 w 7392421"/>
              <a:gd name="connsiteY854" fmla="*/ 1760101 h 6858000"/>
              <a:gd name="connsiteX855" fmla="*/ 1509459 w 7392421"/>
              <a:gd name="connsiteY855" fmla="*/ 1733127 h 6858000"/>
              <a:gd name="connsiteX856" fmla="*/ 1534906 w 7392421"/>
              <a:gd name="connsiteY856" fmla="*/ 1725421 h 6858000"/>
              <a:gd name="connsiteX857" fmla="*/ 1539148 w 7392421"/>
              <a:gd name="connsiteY857" fmla="*/ 1713860 h 6858000"/>
              <a:gd name="connsiteX858" fmla="*/ 1530665 w 7392421"/>
              <a:gd name="connsiteY858" fmla="*/ 1710007 h 6858000"/>
              <a:gd name="connsiteX859" fmla="*/ 1471288 w 7392421"/>
              <a:gd name="connsiteY859" fmla="*/ 1713860 h 6858000"/>
              <a:gd name="connsiteX860" fmla="*/ 1433117 w 7392421"/>
              <a:gd name="connsiteY860" fmla="*/ 1713860 h 6858000"/>
              <a:gd name="connsiteX861" fmla="*/ 1394945 w 7392421"/>
              <a:gd name="connsiteY861" fmla="*/ 1702300 h 6858000"/>
              <a:gd name="connsiteX862" fmla="*/ 1369498 w 7392421"/>
              <a:gd name="connsiteY862" fmla="*/ 1683033 h 6858000"/>
              <a:gd name="connsiteX863" fmla="*/ 1348290 w 7392421"/>
              <a:gd name="connsiteY863" fmla="*/ 1671472 h 6858000"/>
              <a:gd name="connsiteX864" fmla="*/ 1327084 w 7392421"/>
              <a:gd name="connsiteY864" fmla="*/ 1671472 h 6858000"/>
              <a:gd name="connsiteX865" fmla="*/ 1318603 w 7392421"/>
              <a:gd name="connsiteY865" fmla="*/ 1652205 h 6858000"/>
              <a:gd name="connsiteX866" fmla="*/ 1323701 w 7392421"/>
              <a:gd name="connsiteY866" fmla="*/ 1643934 h 6858000"/>
              <a:gd name="connsiteX867" fmla="*/ 1379040 w 7392421"/>
              <a:gd name="connsiteY867" fmla="*/ 1643934 h 6858000"/>
              <a:gd name="connsiteX868" fmla="*/ 1399446 w 7392421"/>
              <a:gd name="connsiteY868" fmla="*/ 1636359 h 6858000"/>
              <a:gd name="connsiteX869" fmla="*/ 1406694 w 7392421"/>
              <a:gd name="connsiteY869" fmla="*/ 1636000 h 6858000"/>
              <a:gd name="connsiteX870" fmla="*/ 1411379 w 7392421"/>
              <a:gd name="connsiteY870" fmla="*/ 1639211 h 6858000"/>
              <a:gd name="connsiteX871" fmla="*/ 1421453 w 7392421"/>
              <a:gd name="connsiteY871" fmla="*/ 1643934 h 6858000"/>
              <a:gd name="connsiteX872" fmla="*/ 1493553 w 7392421"/>
              <a:gd name="connsiteY872" fmla="*/ 1629764 h 6858000"/>
              <a:gd name="connsiteX873" fmla="*/ 1523242 w 7392421"/>
              <a:gd name="connsiteY873" fmla="*/ 1629764 h 6858000"/>
              <a:gd name="connsiteX874" fmla="*/ 1565655 w 7392421"/>
              <a:gd name="connsiteY874" fmla="*/ 1634487 h 6858000"/>
              <a:gd name="connsiteX875" fmla="*/ 1608067 w 7392421"/>
              <a:gd name="connsiteY875" fmla="*/ 1629764 h 6858000"/>
              <a:gd name="connsiteX876" fmla="*/ 1629274 w 7392421"/>
              <a:gd name="connsiteY876" fmla="*/ 1634487 h 6858000"/>
              <a:gd name="connsiteX877" fmla="*/ 1790442 w 7392421"/>
              <a:gd name="connsiteY877" fmla="*/ 1634487 h 6858000"/>
              <a:gd name="connsiteX878" fmla="*/ 1892232 w 7392421"/>
              <a:gd name="connsiteY878" fmla="*/ 1629764 h 6858000"/>
              <a:gd name="connsiteX879" fmla="*/ 1913438 w 7392421"/>
              <a:gd name="connsiteY879" fmla="*/ 1615594 h 6858000"/>
              <a:gd name="connsiteX880" fmla="*/ 1875267 w 7392421"/>
              <a:gd name="connsiteY880" fmla="*/ 1606147 h 6858000"/>
              <a:gd name="connsiteX881" fmla="*/ 1824372 w 7392421"/>
              <a:gd name="connsiteY881" fmla="*/ 1606147 h 6858000"/>
              <a:gd name="connsiteX882" fmla="*/ 1803166 w 7392421"/>
              <a:gd name="connsiteY882" fmla="*/ 1587254 h 6858000"/>
              <a:gd name="connsiteX883" fmla="*/ 1790442 w 7392421"/>
              <a:gd name="connsiteY883" fmla="*/ 1577807 h 6858000"/>
              <a:gd name="connsiteX884" fmla="*/ 1714100 w 7392421"/>
              <a:gd name="connsiteY884" fmla="*/ 1577807 h 6858000"/>
              <a:gd name="connsiteX885" fmla="*/ 1701375 w 7392421"/>
              <a:gd name="connsiteY885" fmla="*/ 1577807 h 6858000"/>
              <a:gd name="connsiteX886" fmla="*/ 1697134 w 7392421"/>
              <a:gd name="connsiteY886" fmla="*/ 1568360 h 6858000"/>
              <a:gd name="connsiteX887" fmla="*/ 1697134 w 7392421"/>
              <a:gd name="connsiteY887" fmla="*/ 1563637 h 6858000"/>
              <a:gd name="connsiteX888" fmla="*/ 1701375 w 7392421"/>
              <a:gd name="connsiteY888" fmla="*/ 1563637 h 6858000"/>
              <a:gd name="connsiteX889" fmla="*/ 1790442 w 7392421"/>
              <a:gd name="connsiteY889" fmla="*/ 1554191 h 6858000"/>
              <a:gd name="connsiteX890" fmla="*/ 1849819 w 7392421"/>
              <a:gd name="connsiteY890" fmla="*/ 1544744 h 6858000"/>
              <a:gd name="connsiteX891" fmla="*/ 1858302 w 7392421"/>
              <a:gd name="connsiteY891" fmla="*/ 1540021 h 6858000"/>
              <a:gd name="connsiteX892" fmla="*/ 1930403 w 7392421"/>
              <a:gd name="connsiteY892" fmla="*/ 1549467 h 6858000"/>
              <a:gd name="connsiteX893" fmla="*/ 1964333 w 7392421"/>
              <a:gd name="connsiteY893" fmla="*/ 1554191 h 6858000"/>
              <a:gd name="connsiteX894" fmla="*/ 1985540 w 7392421"/>
              <a:gd name="connsiteY894" fmla="*/ 1540021 h 6858000"/>
              <a:gd name="connsiteX895" fmla="*/ 1977057 w 7392421"/>
              <a:gd name="connsiteY895" fmla="*/ 1511680 h 6858000"/>
              <a:gd name="connsiteX896" fmla="*/ 1938886 w 7392421"/>
              <a:gd name="connsiteY896" fmla="*/ 1497511 h 6858000"/>
              <a:gd name="connsiteX897" fmla="*/ 1900715 w 7392421"/>
              <a:gd name="connsiteY897" fmla="*/ 1497511 h 6858000"/>
              <a:gd name="connsiteX898" fmla="*/ 1883750 w 7392421"/>
              <a:gd name="connsiteY898" fmla="*/ 1492788 h 6858000"/>
              <a:gd name="connsiteX899" fmla="*/ 1926162 w 7392421"/>
              <a:gd name="connsiteY899" fmla="*/ 1488064 h 6858000"/>
              <a:gd name="connsiteX900" fmla="*/ 1917680 w 7392421"/>
              <a:gd name="connsiteY900" fmla="*/ 1455000 h 6858000"/>
              <a:gd name="connsiteX901" fmla="*/ 1892232 w 7392421"/>
              <a:gd name="connsiteY901" fmla="*/ 1445555 h 6858000"/>
              <a:gd name="connsiteX902" fmla="*/ 1887991 w 7392421"/>
              <a:gd name="connsiteY902" fmla="*/ 1431384 h 6858000"/>
              <a:gd name="connsiteX903" fmla="*/ 1896474 w 7392421"/>
              <a:gd name="connsiteY903" fmla="*/ 1426661 h 6858000"/>
              <a:gd name="connsiteX904" fmla="*/ 1955850 w 7392421"/>
              <a:gd name="connsiteY904" fmla="*/ 1431384 h 6858000"/>
              <a:gd name="connsiteX905" fmla="*/ 1994022 w 7392421"/>
              <a:gd name="connsiteY905" fmla="*/ 1431384 h 6858000"/>
              <a:gd name="connsiteX906" fmla="*/ 2032194 w 7392421"/>
              <a:gd name="connsiteY906" fmla="*/ 1417214 h 6858000"/>
              <a:gd name="connsiteX907" fmla="*/ 2057641 w 7392421"/>
              <a:gd name="connsiteY907" fmla="*/ 1393598 h 6858000"/>
              <a:gd name="connsiteX908" fmla="*/ 2078848 w 7392421"/>
              <a:gd name="connsiteY908" fmla="*/ 1379427 h 6858000"/>
              <a:gd name="connsiteX909" fmla="*/ 2100054 w 7392421"/>
              <a:gd name="connsiteY909" fmla="*/ 1379427 h 6858000"/>
              <a:gd name="connsiteX910" fmla="*/ 2108536 w 7392421"/>
              <a:gd name="connsiteY910" fmla="*/ 1355810 h 6858000"/>
              <a:gd name="connsiteX911" fmla="*/ 2087330 w 7392421"/>
              <a:gd name="connsiteY911" fmla="*/ 1336918 h 6858000"/>
              <a:gd name="connsiteX912" fmla="*/ 2036435 w 7392421"/>
              <a:gd name="connsiteY912" fmla="*/ 1336918 h 6858000"/>
              <a:gd name="connsiteX913" fmla="*/ 1981299 w 7392421"/>
              <a:gd name="connsiteY913" fmla="*/ 1336918 h 6858000"/>
              <a:gd name="connsiteX914" fmla="*/ 1934644 w 7392421"/>
              <a:gd name="connsiteY914" fmla="*/ 1327471 h 6858000"/>
              <a:gd name="connsiteX915" fmla="*/ 1917680 w 7392421"/>
              <a:gd name="connsiteY915" fmla="*/ 1289684 h 6858000"/>
              <a:gd name="connsiteX916" fmla="*/ 1896474 w 7392421"/>
              <a:gd name="connsiteY916" fmla="*/ 1266067 h 6858000"/>
              <a:gd name="connsiteX917" fmla="*/ 1849819 w 7392421"/>
              <a:gd name="connsiteY917" fmla="*/ 1270791 h 6858000"/>
              <a:gd name="connsiteX918" fmla="*/ 1828613 w 7392421"/>
              <a:gd name="connsiteY918" fmla="*/ 1261344 h 6858000"/>
              <a:gd name="connsiteX919" fmla="*/ 1811648 w 7392421"/>
              <a:gd name="connsiteY919" fmla="*/ 1251897 h 6858000"/>
              <a:gd name="connsiteX920" fmla="*/ 1760753 w 7392421"/>
              <a:gd name="connsiteY920" fmla="*/ 1251897 h 6858000"/>
              <a:gd name="connsiteX921" fmla="*/ 1721818 w 7392421"/>
              <a:gd name="connsiteY921" fmla="*/ 1244670 h 6858000"/>
              <a:gd name="connsiteX922" fmla="*/ 1734809 w 7392421"/>
              <a:gd name="connsiteY922" fmla="*/ 1242703 h 6858000"/>
              <a:gd name="connsiteX923" fmla="*/ 1760256 w 7392421"/>
              <a:gd name="connsiteY923" fmla="*/ 1238850 h 6858000"/>
              <a:gd name="connsiteX924" fmla="*/ 1781462 w 7392421"/>
              <a:gd name="connsiteY924" fmla="*/ 1234997 h 6858000"/>
              <a:gd name="connsiteX925" fmla="*/ 1811151 w 7392421"/>
              <a:gd name="connsiteY925" fmla="*/ 1234997 h 6858000"/>
              <a:gd name="connsiteX926" fmla="*/ 1840840 w 7392421"/>
              <a:gd name="connsiteY926" fmla="*/ 1227289 h 6858000"/>
              <a:gd name="connsiteX927" fmla="*/ 1857805 w 7392421"/>
              <a:gd name="connsiteY927" fmla="*/ 1234997 h 6858000"/>
              <a:gd name="connsiteX928" fmla="*/ 1866287 w 7392421"/>
              <a:gd name="connsiteY928" fmla="*/ 1223437 h 6858000"/>
              <a:gd name="connsiteX929" fmla="*/ 1874770 w 7392421"/>
              <a:gd name="connsiteY929" fmla="*/ 1223437 h 6858000"/>
              <a:gd name="connsiteX930" fmla="*/ 1942630 w 7392421"/>
              <a:gd name="connsiteY930" fmla="*/ 1215730 h 6858000"/>
              <a:gd name="connsiteX931" fmla="*/ 1993525 w 7392421"/>
              <a:gd name="connsiteY931" fmla="*/ 1208023 h 6858000"/>
              <a:gd name="connsiteX932" fmla="*/ 2044420 w 7392421"/>
              <a:gd name="connsiteY932" fmla="*/ 1208023 h 6858000"/>
              <a:gd name="connsiteX933" fmla="*/ 2061386 w 7392421"/>
              <a:gd name="connsiteY933" fmla="*/ 1200316 h 6858000"/>
              <a:gd name="connsiteX934" fmla="*/ 2082592 w 7392421"/>
              <a:gd name="connsiteY934" fmla="*/ 1192609 h 6858000"/>
              <a:gd name="connsiteX935" fmla="*/ 2129246 w 7392421"/>
              <a:gd name="connsiteY935" fmla="*/ 1196463 h 6858000"/>
              <a:gd name="connsiteX936" fmla="*/ 2150452 w 7392421"/>
              <a:gd name="connsiteY936" fmla="*/ 1177196 h 6858000"/>
              <a:gd name="connsiteX937" fmla="*/ 2167417 w 7392421"/>
              <a:gd name="connsiteY937" fmla="*/ 1146368 h 6858000"/>
              <a:gd name="connsiteX938" fmla="*/ 2214071 w 7392421"/>
              <a:gd name="connsiteY938" fmla="*/ 1138661 h 6858000"/>
              <a:gd name="connsiteX939" fmla="*/ 2269207 w 7392421"/>
              <a:gd name="connsiteY939" fmla="*/ 1138661 h 6858000"/>
              <a:gd name="connsiteX940" fmla="*/ 2320102 w 7392421"/>
              <a:gd name="connsiteY940" fmla="*/ 1138661 h 6858000"/>
              <a:gd name="connsiteX941" fmla="*/ 2341308 w 7392421"/>
              <a:gd name="connsiteY941" fmla="*/ 1123248 h 6858000"/>
              <a:gd name="connsiteX942" fmla="*/ 2332827 w 7392421"/>
              <a:gd name="connsiteY942" fmla="*/ 1103981 h 6858000"/>
              <a:gd name="connsiteX943" fmla="*/ 2311621 w 7392421"/>
              <a:gd name="connsiteY943" fmla="*/ 1103981 h 6858000"/>
              <a:gd name="connsiteX944" fmla="*/ 2290413 w 7392421"/>
              <a:gd name="connsiteY944" fmla="*/ 1092420 h 6858000"/>
              <a:gd name="connsiteX945" fmla="*/ 2264966 w 7392421"/>
              <a:gd name="connsiteY945" fmla="*/ 1073153 h 6858000"/>
              <a:gd name="connsiteX946" fmla="*/ 2226794 w 7392421"/>
              <a:gd name="connsiteY946" fmla="*/ 1061593 h 6858000"/>
              <a:gd name="connsiteX947" fmla="*/ 2188623 w 7392421"/>
              <a:gd name="connsiteY947" fmla="*/ 1061593 h 6858000"/>
              <a:gd name="connsiteX948" fmla="*/ 2129246 w 7392421"/>
              <a:gd name="connsiteY948" fmla="*/ 1065445 h 6858000"/>
              <a:gd name="connsiteX949" fmla="*/ 2120763 w 7392421"/>
              <a:gd name="connsiteY949" fmla="*/ 1061593 h 6858000"/>
              <a:gd name="connsiteX950" fmla="*/ 2125005 w 7392421"/>
              <a:gd name="connsiteY950" fmla="*/ 1050032 h 6858000"/>
              <a:gd name="connsiteX951" fmla="*/ 2150452 w 7392421"/>
              <a:gd name="connsiteY951" fmla="*/ 1042326 h 6858000"/>
              <a:gd name="connsiteX952" fmla="*/ 2158934 w 7392421"/>
              <a:gd name="connsiteY952" fmla="*/ 1015352 h 6858000"/>
              <a:gd name="connsiteX953" fmla="*/ 2116522 w 7392421"/>
              <a:gd name="connsiteY953" fmla="*/ 1011498 h 6858000"/>
              <a:gd name="connsiteX954" fmla="*/ 2133488 w 7392421"/>
              <a:gd name="connsiteY954" fmla="*/ 1007645 h 6858000"/>
              <a:gd name="connsiteX955" fmla="*/ 2171658 w 7392421"/>
              <a:gd name="connsiteY955" fmla="*/ 1007645 h 6858000"/>
              <a:gd name="connsiteX956" fmla="*/ 2209830 w 7392421"/>
              <a:gd name="connsiteY956" fmla="*/ 996085 h 6858000"/>
              <a:gd name="connsiteX957" fmla="*/ 2218313 w 7392421"/>
              <a:gd name="connsiteY957" fmla="*/ 972964 h 6858000"/>
              <a:gd name="connsiteX958" fmla="*/ 2197106 w 7392421"/>
              <a:gd name="connsiteY958" fmla="*/ 961404 h 6858000"/>
              <a:gd name="connsiteX959" fmla="*/ 2163175 w 7392421"/>
              <a:gd name="connsiteY959" fmla="*/ 965257 h 6858000"/>
              <a:gd name="connsiteX960" fmla="*/ 2091075 w 7392421"/>
              <a:gd name="connsiteY960" fmla="*/ 972964 h 6858000"/>
              <a:gd name="connsiteX961" fmla="*/ 2082592 w 7392421"/>
              <a:gd name="connsiteY961" fmla="*/ 969111 h 6858000"/>
              <a:gd name="connsiteX962" fmla="*/ 2023214 w 7392421"/>
              <a:gd name="connsiteY962" fmla="*/ 961404 h 6858000"/>
              <a:gd name="connsiteX963" fmla="*/ 1934148 w 7392421"/>
              <a:gd name="connsiteY963" fmla="*/ 953697 h 6858000"/>
              <a:gd name="connsiteX964" fmla="*/ 1929906 w 7392421"/>
              <a:gd name="connsiteY964" fmla="*/ 953697 h 6858000"/>
              <a:gd name="connsiteX965" fmla="*/ 1929906 w 7392421"/>
              <a:gd name="connsiteY965" fmla="*/ 949844 h 6858000"/>
              <a:gd name="connsiteX966" fmla="*/ 1934148 w 7392421"/>
              <a:gd name="connsiteY966" fmla="*/ 942137 h 6858000"/>
              <a:gd name="connsiteX967" fmla="*/ 1946872 w 7392421"/>
              <a:gd name="connsiteY967" fmla="*/ 942137 h 6858000"/>
              <a:gd name="connsiteX968" fmla="*/ 2023214 w 7392421"/>
              <a:gd name="connsiteY968" fmla="*/ 942137 h 6858000"/>
              <a:gd name="connsiteX969" fmla="*/ 2035938 w 7392421"/>
              <a:gd name="connsiteY969" fmla="*/ 934430 h 6858000"/>
              <a:gd name="connsiteX970" fmla="*/ 2057144 w 7392421"/>
              <a:gd name="connsiteY970" fmla="*/ 919016 h 6858000"/>
              <a:gd name="connsiteX971" fmla="*/ 2108039 w 7392421"/>
              <a:gd name="connsiteY971" fmla="*/ 919016 h 6858000"/>
              <a:gd name="connsiteX972" fmla="*/ 2146211 w 7392421"/>
              <a:gd name="connsiteY972" fmla="*/ 911309 h 6858000"/>
              <a:gd name="connsiteX973" fmla="*/ 2125005 w 7392421"/>
              <a:gd name="connsiteY973" fmla="*/ 899749 h 6858000"/>
              <a:gd name="connsiteX974" fmla="*/ 2023214 w 7392421"/>
              <a:gd name="connsiteY974" fmla="*/ 895896 h 6858000"/>
              <a:gd name="connsiteX975" fmla="*/ 1996126 w 7392421"/>
              <a:gd name="connsiteY975" fmla="*/ 895896 h 6858000"/>
              <a:gd name="connsiteX976" fmla="*/ 2045854 w 7392421"/>
              <a:gd name="connsiteY976" fmla="*/ 894979 h 6858000"/>
              <a:gd name="connsiteX977" fmla="*/ 2098853 w 7392421"/>
              <a:gd name="connsiteY977" fmla="*/ 894840 h 6858000"/>
              <a:gd name="connsiteX978" fmla="*/ 2230293 w 7392421"/>
              <a:gd name="connsiteY978" fmla="*/ 901537 h 6858000"/>
              <a:gd name="connsiteX979" fmla="*/ 2255732 w 7392421"/>
              <a:gd name="connsiteY979" fmla="*/ 902654 h 6858000"/>
              <a:gd name="connsiteX980" fmla="*/ 2276933 w 7392421"/>
              <a:gd name="connsiteY980" fmla="*/ 897072 h 6858000"/>
              <a:gd name="connsiteX981" fmla="*/ 2264213 w 7392421"/>
              <a:gd name="connsiteY981" fmla="*/ 894840 h 6858000"/>
              <a:gd name="connsiteX982" fmla="*/ 2259971 w 7392421"/>
              <a:gd name="connsiteY982" fmla="*/ 891491 h 6858000"/>
              <a:gd name="connsiteX983" fmla="*/ 2272692 w 7392421"/>
              <a:gd name="connsiteY983" fmla="*/ 890374 h 6858000"/>
              <a:gd name="connsiteX984" fmla="*/ 2332052 w 7392421"/>
              <a:gd name="connsiteY984" fmla="*/ 899305 h 6858000"/>
              <a:gd name="connsiteX985" fmla="*/ 2374451 w 7392421"/>
              <a:gd name="connsiteY985" fmla="*/ 903770 h 6858000"/>
              <a:gd name="connsiteX986" fmla="*/ 2408372 w 7392421"/>
              <a:gd name="connsiteY986" fmla="*/ 900421 h 6858000"/>
              <a:gd name="connsiteX987" fmla="*/ 2438051 w 7392421"/>
              <a:gd name="connsiteY987" fmla="*/ 894840 h 6858000"/>
              <a:gd name="connsiteX988" fmla="*/ 2463491 w 7392421"/>
              <a:gd name="connsiteY988" fmla="*/ 897072 h 6858000"/>
              <a:gd name="connsiteX989" fmla="*/ 2463491 w 7392421"/>
              <a:gd name="connsiteY989" fmla="*/ 899305 h 6858000"/>
              <a:gd name="connsiteX990" fmla="*/ 2442292 w 7392421"/>
              <a:gd name="connsiteY990" fmla="*/ 902654 h 6858000"/>
              <a:gd name="connsiteX991" fmla="*/ 2433811 w 7392421"/>
              <a:gd name="connsiteY991" fmla="*/ 904886 h 6858000"/>
              <a:gd name="connsiteX992" fmla="*/ 2446531 w 7392421"/>
              <a:gd name="connsiteY992" fmla="*/ 906003 h 6858000"/>
              <a:gd name="connsiteX993" fmla="*/ 2590691 w 7392421"/>
              <a:gd name="connsiteY993" fmla="*/ 906003 h 6858000"/>
              <a:gd name="connsiteX994" fmla="*/ 2743330 w 7392421"/>
              <a:gd name="connsiteY994" fmla="*/ 903770 h 6858000"/>
              <a:gd name="connsiteX995" fmla="*/ 2760290 w 7392421"/>
              <a:gd name="connsiteY995" fmla="*/ 902654 h 6858000"/>
              <a:gd name="connsiteX996" fmla="*/ 2747570 w 7392421"/>
              <a:gd name="connsiteY996" fmla="*/ 898188 h 6858000"/>
              <a:gd name="connsiteX997" fmla="*/ 2709410 w 7392421"/>
              <a:gd name="connsiteY997" fmla="*/ 899305 h 6858000"/>
              <a:gd name="connsiteX998" fmla="*/ 2641571 w 7392421"/>
              <a:gd name="connsiteY998" fmla="*/ 900421 h 6858000"/>
              <a:gd name="connsiteX999" fmla="*/ 2607651 w 7392421"/>
              <a:gd name="connsiteY999" fmla="*/ 898188 h 6858000"/>
              <a:gd name="connsiteX1000" fmla="*/ 2573731 w 7392421"/>
              <a:gd name="connsiteY1000" fmla="*/ 893723 h 6858000"/>
              <a:gd name="connsiteX1001" fmla="*/ 2561011 w 7392421"/>
              <a:gd name="connsiteY1001" fmla="*/ 889258 h 6858000"/>
              <a:gd name="connsiteX1002" fmla="*/ 2582211 w 7392421"/>
              <a:gd name="connsiteY1002" fmla="*/ 888142 h 6858000"/>
              <a:gd name="connsiteX1003" fmla="*/ 2700930 w 7392421"/>
              <a:gd name="connsiteY1003" fmla="*/ 888142 h 6858000"/>
              <a:gd name="connsiteX1004" fmla="*/ 2773010 w 7392421"/>
              <a:gd name="connsiteY1004" fmla="*/ 887026 h 6858000"/>
              <a:gd name="connsiteX1005" fmla="*/ 2828130 w 7392421"/>
              <a:gd name="connsiteY1005" fmla="*/ 884793 h 6858000"/>
              <a:gd name="connsiteX1006" fmla="*/ 2845090 w 7392421"/>
              <a:gd name="connsiteY1006" fmla="*/ 882560 h 6858000"/>
              <a:gd name="connsiteX1007" fmla="*/ 2845090 w 7392421"/>
              <a:gd name="connsiteY1007" fmla="*/ 879211 h 6858000"/>
              <a:gd name="connsiteX1008" fmla="*/ 2815409 w 7392421"/>
              <a:gd name="connsiteY1008" fmla="*/ 874746 h 6858000"/>
              <a:gd name="connsiteX1009" fmla="*/ 2768769 w 7392421"/>
              <a:gd name="connsiteY1009" fmla="*/ 874746 h 6858000"/>
              <a:gd name="connsiteX1010" fmla="*/ 2806930 w 7392421"/>
              <a:gd name="connsiteY1010" fmla="*/ 873630 h 6858000"/>
              <a:gd name="connsiteX1011" fmla="*/ 2895969 w 7392421"/>
              <a:gd name="connsiteY1011" fmla="*/ 873630 h 6858000"/>
              <a:gd name="connsiteX1012" fmla="*/ 2908689 w 7392421"/>
              <a:gd name="connsiteY1012" fmla="*/ 870281 h 6858000"/>
              <a:gd name="connsiteX1013" fmla="*/ 2895969 w 7392421"/>
              <a:gd name="connsiteY1013" fmla="*/ 866932 h 6858000"/>
              <a:gd name="connsiteX1014" fmla="*/ 2857810 w 7392421"/>
              <a:gd name="connsiteY1014" fmla="*/ 866932 h 6858000"/>
              <a:gd name="connsiteX1015" fmla="*/ 2819649 w 7392421"/>
              <a:gd name="connsiteY1015" fmla="*/ 863583 h 6858000"/>
              <a:gd name="connsiteX1016" fmla="*/ 2789970 w 7392421"/>
              <a:gd name="connsiteY1016" fmla="*/ 863583 h 6858000"/>
              <a:gd name="connsiteX1017" fmla="*/ 2806930 w 7392421"/>
              <a:gd name="connsiteY1017" fmla="*/ 861351 h 6858000"/>
              <a:gd name="connsiteX1018" fmla="*/ 2912929 w 7392421"/>
              <a:gd name="connsiteY1018" fmla="*/ 861351 h 6858000"/>
              <a:gd name="connsiteX1019" fmla="*/ 2929889 w 7392421"/>
              <a:gd name="connsiteY1019" fmla="*/ 860234 h 6858000"/>
              <a:gd name="connsiteX1020" fmla="*/ 2917169 w 7392421"/>
              <a:gd name="connsiteY1020" fmla="*/ 858002 h 6858000"/>
              <a:gd name="connsiteX1021" fmla="*/ 2849329 w 7392421"/>
              <a:gd name="connsiteY1021" fmla="*/ 853537 h 6858000"/>
              <a:gd name="connsiteX1022" fmla="*/ 2912929 w 7392421"/>
              <a:gd name="connsiteY1022" fmla="*/ 853537 h 6858000"/>
              <a:gd name="connsiteX1023" fmla="*/ 2921410 w 7392421"/>
              <a:gd name="connsiteY1023" fmla="*/ 851304 h 6858000"/>
              <a:gd name="connsiteX1024" fmla="*/ 2917169 w 7392421"/>
              <a:gd name="connsiteY1024" fmla="*/ 847955 h 6858000"/>
              <a:gd name="connsiteX1025" fmla="*/ 2895969 w 7392421"/>
              <a:gd name="connsiteY1025" fmla="*/ 845722 h 6858000"/>
              <a:gd name="connsiteX1026" fmla="*/ 2879009 w 7392421"/>
              <a:gd name="connsiteY1026" fmla="*/ 845722 h 6858000"/>
              <a:gd name="connsiteX1027" fmla="*/ 2768769 w 7392421"/>
              <a:gd name="connsiteY1027" fmla="*/ 843490 h 6858000"/>
              <a:gd name="connsiteX1028" fmla="*/ 2785729 w 7392421"/>
              <a:gd name="connsiteY1028" fmla="*/ 842374 h 6858000"/>
              <a:gd name="connsiteX1029" fmla="*/ 2840850 w 7392421"/>
              <a:gd name="connsiteY1029" fmla="*/ 841257 h 6858000"/>
              <a:gd name="connsiteX1030" fmla="*/ 2895969 w 7392421"/>
              <a:gd name="connsiteY1030" fmla="*/ 842374 h 6858000"/>
              <a:gd name="connsiteX1031" fmla="*/ 2917169 w 7392421"/>
              <a:gd name="connsiteY1031" fmla="*/ 842374 h 6858000"/>
              <a:gd name="connsiteX1032" fmla="*/ 2921410 w 7392421"/>
              <a:gd name="connsiteY1032" fmla="*/ 839025 h 6858000"/>
              <a:gd name="connsiteX1033" fmla="*/ 2904450 w 7392421"/>
              <a:gd name="connsiteY1033" fmla="*/ 835676 h 6858000"/>
              <a:gd name="connsiteX1034" fmla="*/ 2866289 w 7392421"/>
              <a:gd name="connsiteY1034" fmla="*/ 836792 h 6858000"/>
              <a:gd name="connsiteX1035" fmla="*/ 2815409 w 7392421"/>
              <a:gd name="connsiteY1035" fmla="*/ 836792 h 6858000"/>
              <a:gd name="connsiteX1036" fmla="*/ 2768769 w 7392421"/>
              <a:gd name="connsiteY1036" fmla="*/ 832327 h 6858000"/>
              <a:gd name="connsiteX1037" fmla="*/ 2722131 w 7392421"/>
              <a:gd name="connsiteY1037" fmla="*/ 830094 h 6858000"/>
              <a:gd name="connsiteX1038" fmla="*/ 2700930 w 7392421"/>
              <a:gd name="connsiteY1038" fmla="*/ 827862 h 6858000"/>
              <a:gd name="connsiteX1039" fmla="*/ 2709410 w 7392421"/>
              <a:gd name="connsiteY1039" fmla="*/ 823396 h 6858000"/>
              <a:gd name="connsiteX1040" fmla="*/ 2722131 w 7392421"/>
              <a:gd name="connsiteY1040" fmla="*/ 822280 h 6858000"/>
              <a:gd name="connsiteX1041" fmla="*/ 2823890 w 7392421"/>
              <a:gd name="connsiteY1041" fmla="*/ 822280 h 6858000"/>
              <a:gd name="connsiteX1042" fmla="*/ 2832369 w 7392421"/>
              <a:gd name="connsiteY1042" fmla="*/ 821164 h 6858000"/>
              <a:gd name="connsiteX1043" fmla="*/ 2823890 w 7392421"/>
              <a:gd name="connsiteY1043" fmla="*/ 818931 h 6858000"/>
              <a:gd name="connsiteX1044" fmla="*/ 2777250 w 7392421"/>
              <a:gd name="connsiteY1044" fmla="*/ 816699 h 6858000"/>
              <a:gd name="connsiteX1045" fmla="*/ 2760290 w 7392421"/>
              <a:gd name="connsiteY1045" fmla="*/ 813350 h 6858000"/>
              <a:gd name="connsiteX1046" fmla="*/ 2726370 w 7392421"/>
              <a:gd name="connsiteY1046" fmla="*/ 807768 h 6858000"/>
              <a:gd name="connsiteX1047" fmla="*/ 2705171 w 7392421"/>
              <a:gd name="connsiteY1047" fmla="*/ 806652 h 6858000"/>
              <a:gd name="connsiteX1048" fmla="*/ 2709410 w 7392421"/>
              <a:gd name="connsiteY1048" fmla="*/ 805536 h 6858000"/>
              <a:gd name="connsiteX1049" fmla="*/ 2879009 w 7392421"/>
              <a:gd name="connsiteY1049" fmla="*/ 805536 h 6858000"/>
              <a:gd name="connsiteX1050" fmla="*/ 2883249 w 7392421"/>
              <a:gd name="connsiteY1050" fmla="*/ 804419 h 6858000"/>
              <a:gd name="connsiteX1051" fmla="*/ 2840850 w 7392421"/>
              <a:gd name="connsiteY1051" fmla="*/ 801071 h 6858000"/>
              <a:gd name="connsiteX1052" fmla="*/ 2874770 w 7392421"/>
              <a:gd name="connsiteY1052" fmla="*/ 793256 h 6858000"/>
              <a:gd name="connsiteX1053" fmla="*/ 2874770 w 7392421"/>
              <a:gd name="connsiteY1053" fmla="*/ 785442 h 6858000"/>
              <a:gd name="connsiteX1054" fmla="*/ 2870530 w 7392421"/>
              <a:gd name="connsiteY1054" fmla="*/ 785442 h 6858000"/>
              <a:gd name="connsiteX1055" fmla="*/ 2870530 w 7392421"/>
              <a:gd name="connsiteY1055" fmla="*/ 782093 h 6858000"/>
              <a:gd name="connsiteX1056" fmla="*/ 2874770 w 7392421"/>
              <a:gd name="connsiteY1056" fmla="*/ 777628 h 6858000"/>
              <a:gd name="connsiteX1057" fmla="*/ 2879009 w 7392421"/>
              <a:gd name="connsiteY1057" fmla="*/ 774279 h 6858000"/>
              <a:gd name="connsiteX1058" fmla="*/ 2891729 w 7392421"/>
              <a:gd name="connsiteY1058" fmla="*/ 772047 h 6858000"/>
              <a:gd name="connsiteX1059" fmla="*/ 2879009 w 7392421"/>
              <a:gd name="connsiteY1059" fmla="*/ 768698 h 6858000"/>
              <a:gd name="connsiteX1060" fmla="*/ 2828130 w 7392421"/>
              <a:gd name="connsiteY1060" fmla="*/ 764233 h 6858000"/>
              <a:gd name="connsiteX1061" fmla="*/ 2794210 w 7392421"/>
              <a:gd name="connsiteY1061" fmla="*/ 758651 h 6858000"/>
              <a:gd name="connsiteX1062" fmla="*/ 2773010 w 7392421"/>
              <a:gd name="connsiteY1062" fmla="*/ 758651 h 6858000"/>
              <a:gd name="connsiteX1063" fmla="*/ 2730610 w 7392421"/>
              <a:gd name="connsiteY1063" fmla="*/ 758651 h 6858000"/>
              <a:gd name="connsiteX1064" fmla="*/ 2688211 w 7392421"/>
              <a:gd name="connsiteY1064" fmla="*/ 758651 h 6858000"/>
              <a:gd name="connsiteX1065" fmla="*/ 2683970 w 7392421"/>
              <a:gd name="connsiteY1065" fmla="*/ 757535 h 6858000"/>
              <a:gd name="connsiteX1066" fmla="*/ 2688211 w 7392421"/>
              <a:gd name="connsiteY1066" fmla="*/ 755302 h 6858000"/>
              <a:gd name="connsiteX1067" fmla="*/ 2730610 w 7392421"/>
              <a:gd name="connsiteY1067" fmla="*/ 755302 h 6858000"/>
              <a:gd name="connsiteX1068" fmla="*/ 2743330 w 7392421"/>
              <a:gd name="connsiteY1068" fmla="*/ 754186 h 6858000"/>
              <a:gd name="connsiteX1069" fmla="*/ 2743330 w 7392421"/>
              <a:gd name="connsiteY1069" fmla="*/ 751953 h 6858000"/>
              <a:gd name="connsiteX1070" fmla="*/ 2730610 w 7392421"/>
              <a:gd name="connsiteY1070" fmla="*/ 743023 h 6858000"/>
              <a:gd name="connsiteX1071" fmla="*/ 2717890 w 7392421"/>
              <a:gd name="connsiteY1071" fmla="*/ 743023 h 6858000"/>
              <a:gd name="connsiteX1072" fmla="*/ 2650050 w 7392421"/>
              <a:gd name="connsiteY1072" fmla="*/ 740790 h 6858000"/>
              <a:gd name="connsiteX1073" fmla="*/ 2577971 w 7392421"/>
              <a:gd name="connsiteY1073" fmla="*/ 739674 h 6858000"/>
              <a:gd name="connsiteX1074" fmla="*/ 2633090 w 7392421"/>
              <a:gd name="connsiteY1074" fmla="*/ 735209 h 6858000"/>
              <a:gd name="connsiteX1075" fmla="*/ 2705171 w 7392421"/>
              <a:gd name="connsiteY1075" fmla="*/ 735209 h 6858000"/>
              <a:gd name="connsiteX1076" fmla="*/ 2756050 w 7392421"/>
              <a:gd name="connsiteY1076" fmla="*/ 737442 h 6858000"/>
              <a:gd name="connsiteX1077" fmla="*/ 2768769 w 7392421"/>
              <a:gd name="connsiteY1077" fmla="*/ 735209 h 6858000"/>
              <a:gd name="connsiteX1078" fmla="*/ 2760290 w 7392421"/>
              <a:gd name="connsiteY1078" fmla="*/ 732976 h 6858000"/>
              <a:gd name="connsiteX1079" fmla="*/ 2726370 w 7392421"/>
              <a:gd name="connsiteY1079" fmla="*/ 729627 h 6858000"/>
              <a:gd name="connsiteX1080" fmla="*/ 2802689 w 7392421"/>
              <a:gd name="connsiteY1080" fmla="*/ 729627 h 6858000"/>
              <a:gd name="connsiteX1081" fmla="*/ 2849329 w 7392421"/>
              <a:gd name="connsiteY1081" fmla="*/ 727395 h 6858000"/>
              <a:gd name="connsiteX1082" fmla="*/ 2862049 w 7392421"/>
              <a:gd name="connsiteY1082" fmla="*/ 722930 h 6858000"/>
              <a:gd name="connsiteX1083" fmla="*/ 2840850 w 7392421"/>
              <a:gd name="connsiteY1083" fmla="*/ 719581 h 6858000"/>
              <a:gd name="connsiteX1084" fmla="*/ 2806930 w 7392421"/>
              <a:gd name="connsiteY1084" fmla="*/ 721813 h 6858000"/>
              <a:gd name="connsiteX1085" fmla="*/ 2785729 w 7392421"/>
              <a:gd name="connsiteY1085" fmla="*/ 721813 h 6858000"/>
              <a:gd name="connsiteX1086" fmla="*/ 2692450 w 7392421"/>
              <a:gd name="connsiteY1086" fmla="*/ 716232 h 6858000"/>
              <a:gd name="connsiteX1087" fmla="*/ 2683970 w 7392421"/>
              <a:gd name="connsiteY1087" fmla="*/ 713999 h 6858000"/>
              <a:gd name="connsiteX1088" fmla="*/ 2692450 w 7392421"/>
              <a:gd name="connsiteY1088" fmla="*/ 711767 h 6858000"/>
              <a:gd name="connsiteX1089" fmla="*/ 2751810 w 7392421"/>
              <a:gd name="connsiteY1089" fmla="*/ 706185 h 6858000"/>
              <a:gd name="connsiteX1090" fmla="*/ 2743330 w 7392421"/>
              <a:gd name="connsiteY1090" fmla="*/ 701720 h 6858000"/>
              <a:gd name="connsiteX1091" fmla="*/ 2743330 w 7392421"/>
              <a:gd name="connsiteY1091" fmla="*/ 698371 h 6858000"/>
              <a:gd name="connsiteX1092" fmla="*/ 2743330 w 7392421"/>
              <a:gd name="connsiteY1092" fmla="*/ 695022 h 6858000"/>
              <a:gd name="connsiteX1093" fmla="*/ 2679730 w 7392421"/>
              <a:gd name="connsiteY1093" fmla="*/ 692790 h 6858000"/>
              <a:gd name="connsiteX1094" fmla="*/ 2628851 w 7392421"/>
              <a:gd name="connsiteY1094" fmla="*/ 698371 h 6858000"/>
              <a:gd name="connsiteX1095" fmla="*/ 2603410 w 7392421"/>
              <a:gd name="connsiteY1095" fmla="*/ 700604 h 6858000"/>
              <a:gd name="connsiteX1096" fmla="*/ 2539810 w 7392421"/>
              <a:gd name="connsiteY1096" fmla="*/ 700604 h 6858000"/>
              <a:gd name="connsiteX1097" fmla="*/ 2616130 w 7392421"/>
              <a:gd name="connsiteY1097" fmla="*/ 689441 h 6858000"/>
              <a:gd name="connsiteX1098" fmla="*/ 2692450 w 7392421"/>
              <a:gd name="connsiteY1098" fmla="*/ 680510 h 6858000"/>
              <a:gd name="connsiteX1099" fmla="*/ 2628851 w 7392421"/>
              <a:gd name="connsiteY1099" fmla="*/ 677161 h 6858000"/>
              <a:gd name="connsiteX1100" fmla="*/ 2633090 w 7392421"/>
              <a:gd name="connsiteY1100" fmla="*/ 674929 h 6858000"/>
              <a:gd name="connsiteX1101" fmla="*/ 2624611 w 7392421"/>
              <a:gd name="connsiteY1101" fmla="*/ 667115 h 6858000"/>
              <a:gd name="connsiteX1102" fmla="*/ 2522850 w 7392421"/>
              <a:gd name="connsiteY1102" fmla="*/ 663766 h 6858000"/>
              <a:gd name="connsiteX1103" fmla="*/ 2374451 w 7392421"/>
              <a:gd name="connsiteY1103" fmla="*/ 671580 h 6858000"/>
              <a:gd name="connsiteX1104" fmla="*/ 2306611 w 7392421"/>
              <a:gd name="connsiteY1104" fmla="*/ 673812 h 6858000"/>
              <a:gd name="connsiteX1105" fmla="*/ 2243013 w 7392421"/>
              <a:gd name="connsiteY1105" fmla="*/ 674929 h 6858000"/>
              <a:gd name="connsiteX1106" fmla="*/ 2230293 w 7392421"/>
              <a:gd name="connsiteY1106" fmla="*/ 672696 h 6858000"/>
              <a:gd name="connsiteX1107" fmla="*/ 2221812 w 7392421"/>
              <a:gd name="connsiteY1107" fmla="*/ 669347 h 6858000"/>
              <a:gd name="connsiteX1108" fmla="*/ 2166692 w 7392421"/>
              <a:gd name="connsiteY1108" fmla="*/ 670464 h 6858000"/>
              <a:gd name="connsiteX1109" fmla="*/ 2153972 w 7392421"/>
              <a:gd name="connsiteY1109" fmla="*/ 670464 h 6858000"/>
              <a:gd name="connsiteX1110" fmla="*/ 2124293 w 7392421"/>
              <a:gd name="connsiteY1110" fmla="*/ 665998 h 6858000"/>
              <a:gd name="connsiteX1111" fmla="*/ 2183653 w 7392421"/>
              <a:gd name="connsiteY1111" fmla="*/ 663766 h 6858000"/>
              <a:gd name="connsiteX1112" fmla="*/ 2234532 w 7392421"/>
              <a:gd name="connsiteY1112" fmla="*/ 661533 h 6858000"/>
              <a:gd name="connsiteX1113" fmla="*/ 2289652 w 7392421"/>
              <a:gd name="connsiteY1113" fmla="*/ 658184 h 6858000"/>
              <a:gd name="connsiteX1114" fmla="*/ 2302372 w 7392421"/>
              <a:gd name="connsiteY1114" fmla="*/ 655952 h 6858000"/>
              <a:gd name="connsiteX1115" fmla="*/ 2289652 w 7392421"/>
              <a:gd name="connsiteY1115" fmla="*/ 652603 h 6858000"/>
              <a:gd name="connsiteX1116" fmla="*/ 2272692 w 7392421"/>
              <a:gd name="connsiteY1116" fmla="*/ 651487 h 6858000"/>
              <a:gd name="connsiteX1117" fmla="*/ 2179413 w 7392421"/>
              <a:gd name="connsiteY1117" fmla="*/ 651487 h 6858000"/>
              <a:gd name="connsiteX1118" fmla="*/ 2132773 w 7392421"/>
              <a:gd name="connsiteY1118" fmla="*/ 650370 h 6858000"/>
              <a:gd name="connsiteX1119" fmla="*/ 2081893 w 7392421"/>
              <a:gd name="connsiteY1119" fmla="*/ 648138 h 6858000"/>
              <a:gd name="connsiteX1120" fmla="*/ 2077654 w 7392421"/>
              <a:gd name="connsiteY1120" fmla="*/ 648138 h 6858000"/>
              <a:gd name="connsiteX1121" fmla="*/ 2026773 w 7392421"/>
              <a:gd name="connsiteY1121" fmla="*/ 644789 h 6858000"/>
              <a:gd name="connsiteX1122" fmla="*/ 2014053 w 7392421"/>
              <a:gd name="connsiteY1122" fmla="*/ 643672 h 6858000"/>
              <a:gd name="connsiteX1123" fmla="*/ 1895333 w 7392421"/>
              <a:gd name="connsiteY1123" fmla="*/ 644789 h 6858000"/>
              <a:gd name="connsiteX1124" fmla="*/ 1738455 w 7392421"/>
              <a:gd name="connsiteY1124" fmla="*/ 645905 h 6858000"/>
              <a:gd name="connsiteX1125" fmla="*/ 1577335 w 7392421"/>
              <a:gd name="connsiteY1125" fmla="*/ 645905 h 6858000"/>
              <a:gd name="connsiteX1126" fmla="*/ 1505256 w 7392421"/>
              <a:gd name="connsiteY1126" fmla="*/ 649254 h 6858000"/>
              <a:gd name="connsiteX1127" fmla="*/ 1450135 w 7392421"/>
              <a:gd name="connsiteY1127" fmla="*/ 648138 h 6858000"/>
              <a:gd name="connsiteX1128" fmla="*/ 1420457 w 7392421"/>
              <a:gd name="connsiteY1128" fmla="*/ 645905 h 6858000"/>
              <a:gd name="connsiteX1129" fmla="*/ 1331416 w 7392421"/>
              <a:gd name="connsiteY1129" fmla="*/ 648138 h 6858000"/>
              <a:gd name="connsiteX1130" fmla="*/ 1297496 w 7392421"/>
              <a:gd name="connsiteY1130" fmla="*/ 648138 h 6858000"/>
              <a:gd name="connsiteX1131" fmla="*/ 1284776 w 7392421"/>
              <a:gd name="connsiteY1131" fmla="*/ 645905 h 6858000"/>
              <a:gd name="connsiteX1132" fmla="*/ 1293257 w 7392421"/>
              <a:gd name="connsiteY1132" fmla="*/ 642556 h 6858000"/>
              <a:gd name="connsiteX1133" fmla="*/ 1294046 w 7392421"/>
              <a:gd name="connsiteY1133" fmla="*/ 642417 h 6858000"/>
              <a:gd name="connsiteX1134" fmla="*/ 1318817 w 7392421"/>
              <a:gd name="connsiteY1134" fmla="*/ 640107 h 6858000"/>
              <a:gd name="connsiteX1135" fmla="*/ 1365457 w 7392421"/>
              <a:gd name="connsiteY1135" fmla="*/ 636311 h 6858000"/>
              <a:gd name="connsiteX1136" fmla="*/ 1458737 w 7392421"/>
              <a:gd name="connsiteY1136" fmla="*/ 636311 h 6858000"/>
              <a:gd name="connsiteX1137" fmla="*/ 1475696 w 7392421"/>
              <a:gd name="connsiteY1137" fmla="*/ 632514 h 6858000"/>
              <a:gd name="connsiteX1138" fmla="*/ 1488417 w 7392421"/>
              <a:gd name="connsiteY1138" fmla="*/ 621125 h 6858000"/>
              <a:gd name="connsiteX1139" fmla="*/ 1475696 w 7392421"/>
              <a:gd name="connsiteY1139" fmla="*/ 613532 h 6858000"/>
              <a:gd name="connsiteX1140" fmla="*/ 1420576 w 7392421"/>
              <a:gd name="connsiteY1140" fmla="*/ 602142 h 6858000"/>
              <a:gd name="connsiteX1141" fmla="*/ 1369696 w 7392421"/>
              <a:gd name="connsiteY1141" fmla="*/ 594549 h 6858000"/>
              <a:gd name="connsiteX1142" fmla="*/ 1310337 w 7392421"/>
              <a:gd name="connsiteY1142" fmla="*/ 586956 h 6858000"/>
              <a:gd name="connsiteX1143" fmla="*/ 1340016 w 7392421"/>
              <a:gd name="connsiteY1143" fmla="*/ 571771 h 6858000"/>
              <a:gd name="connsiteX1144" fmla="*/ 1352736 w 7392421"/>
              <a:gd name="connsiteY1144" fmla="*/ 571771 h 6858000"/>
              <a:gd name="connsiteX1145" fmla="*/ 1407857 w 7392421"/>
              <a:gd name="connsiteY1145" fmla="*/ 575567 h 6858000"/>
              <a:gd name="connsiteX1146" fmla="*/ 1416336 w 7392421"/>
              <a:gd name="connsiteY1146" fmla="*/ 564178 h 6858000"/>
              <a:gd name="connsiteX1147" fmla="*/ 1429056 w 7392421"/>
              <a:gd name="connsiteY1147" fmla="*/ 556585 h 6858000"/>
              <a:gd name="connsiteX1148" fmla="*/ 1492656 w 7392421"/>
              <a:gd name="connsiteY1148" fmla="*/ 560381 h 6858000"/>
              <a:gd name="connsiteX1149" fmla="*/ 1560496 w 7392421"/>
              <a:gd name="connsiteY1149" fmla="*/ 567974 h 6858000"/>
              <a:gd name="connsiteX1150" fmla="*/ 1633106 w 7392421"/>
              <a:gd name="connsiteY1150" fmla="*/ 586956 h 6858000"/>
              <a:gd name="connsiteX1151" fmla="*/ 1640713 w 7392421"/>
              <a:gd name="connsiteY1151" fmla="*/ 587718 h 6858000"/>
              <a:gd name="connsiteX1152" fmla="*/ 1646583 w 7392421"/>
              <a:gd name="connsiteY1152" fmla="*/ 588679 h 6858000"/>
              <a:gd name="connsiteX1153" fmla="*/ 1641283 w 7392421"/>
              <a:gd name="connsiteY1153" fmla="*/ 604469 h 6858000"/>
              <a:gd name="connsiteX1154" fmla="*/ 1670972 w 7392421"/>
              <a:gd name="connsiteY1154" fmla="*/ 604469 h 6858000"/>
              <a:gd name="connsiteX1155" fmla="*/ 1675810 w 7392421"/>
              <a:gd name="connsiteY1155" fmla="*/ 591235 h 6858000"/>
              <a:gd name="connsiteX1156" fmla="*/ 1708895 w 7392421"/>
              <a:gd name="connsiteY1156" fmla="*/ 594549 h 6858000"/>
              <a:gd name="connsiteX1157" fmla="*/ 1810655 w 7392421"/>
              <a:gd name="connsiteY1157" fmla="*/ 583160 h 6858000"/>
              <a:gd name="connsiteX1158" fmla="*/ 1821753 w 7392421"/>
              <a:gd name="connsiteY1158" fmla="*/ 575621 h 6858000"/>
              <a:gd name="connsiteX1159" fmla="*/ 1830549 w 7392421"/>
              <a:gd name="connsiteY1159" fmla="*/ 574582 h 6858000"/>
              <a:gd name="connsiteX1160" fmla="*/ 1844863 w 7392421"/>
              <a:gd name="connsiteY1160" fmla="*/ 554845 h 6858000"/>
              <a:gd name="connsiteX1161" fmla="*/ 1850662 w 7392421"/>
              <a:gd name="connsiteY1161" fmla="*/ 548677 h 6858000"/>
              <a:gd name="connsiteX1162" fmla="*/ 1860747 w 7392421"/>
              <a:gd name="connsiteY1162" fmla="*/ 547339 h 6858000"/>
              <a:gd name="connsiteX1163" fmla="*/ 1861829 w 7392421"/>
              <a:gd name="connsiteY1163" fmla="*/ 550333 h 6858000"/>
              <a:gd name="connsiteX1164" fmla="*/ 1899999 w 7392421"/>
              <a:gd name="connsiteY1164" fmla="*/ 532288 h 6858000"/>
              <a:gd name="connsiteX1165" fmla="*/ 1912724 w 7392421"/>
              <a:gd name="connsiteY1165" fmla="*/ 523265 h 6858000"/>
              <a:gd name="connsiteX1166" fmla="*/ 1963618 w 7392421"/>
              <a:gd name="connsiteY1166" fmla="*/ 514243 h 6858000"/>
              <a:gd name="connsiteX1167" fmla="*/ 1967860 w 7392421"/>
              <a:gd name="connsiteY1167" fmla="*/ 505220 h 6858000"/>
              <a:gd name="connsiteX1168" fmla="*/ 1963618 w 7392421"/>
              <a:gd name="connsiteY1168" fmla="*/ 500709 h 6858000"/>
              <a:gd name="connsiteX1169" fmla="*/ 1946653 w 7392421"/>
              <a:gd name="connsiteY1169" fmla="*/ 500709 h 6858000"/>
              <a:gd name="connsiteX1170" fmla="*/ 1933930 w 7392421"/>
              <a:gd name="connsiteY1170" fmla="*/ 496197 h 6858000"/>
              <a:gd name="connsiteX1171" fmla="*/ 1927754 w 7392421"/>
              <a:gd name="connsiteY1171" fmla="*/ 488732 h 6858000"/>
              <a:gd name="connsiteX1172" fmla="*/ 1929374 w 7392421"/>
              <a:gd name="connsiteY1172" fmla="*/ 488248 h 6858000"/>
              <a:gd name="connsiteX1173" fmla="*/ 1938914 w 7392421"/>
              <a:gd name="connsiteY1173" fmla="*/ 483977 h 6858000"/>
              <a:gd name="connsiteX1174" fmla="*/ 1937455 w 7392421"/>
              <a:gd name="connsiteY1174" fmla="*/ 482888 h 6858000"/>
              <a:gd name="connsiteX1175" fmla="*/ 1960536 w 7392421"/>
              <a:gd name="connsiteY1175" fmla="*/ 482487 h 6858000"/>
              <a:gd name="connsiteX1176" fmla="*/ 2058086 w 7392421"/>
              <a:gd name="connsiteY1176" fmla="*/ 482487 h 6858000"/>
              <a:gd name="connsiteX1177" fmla="*/ 2096257 w 7392421"/>
              <a:gd name="connsiteY1177" fmla="*/ 475701 h 6858000"/>
              <a:gd name="connsiteX1178" fmla="*/ 2138669 w 7392421"/>
              <a:gd name="connsiteY1178" fmla="*/ 472308 h 6858000"/>
              <a:gd name="connsiteX1179" fmla="*/ 2193806 w 7392421"/>
              <a:gd name="connsiteY1179" fmla="*/ 472308 h 6858000"/>
              <a:gd name="connsiteX1180" fmla="*/ 2227736 w 7392421"/>
              <a:gd name="connsiteY1180" fmla="*/ 468916 h 6858000"/>
              <a:gd name="connsiteX1181" fmla="*/ 2240459 w 7392421"/>
              <a:gd name="connsiteY1181" fmla="*/ 465524 h 6858000"/>
              <a:gd name="connsiteX1182" fmla="*/ 2291355 w 7392421"/>
              <a:gd name="connsiteY1182" fmla="*/ 465524 h 6858000"/>
              <a:gd name="connsiteX1183" fmla="*/ 2346491 w 7392421"/>
              <a:gd name="connsiteY1183" fmla="*/ 465524 h 6858000"/>
              <a:gd name="connsiteX1184" fmla="*/ 2401628 w 7392421"/>
              <a:gd name="connsiteY1184" fmla="*/ 465524 h 6858000"/>
              <a:gd name="connsiteX1185" fmla="*/ 2427075 w 7392421"/>
              <a:gd name="connsiteY1185" fmla="*/ 458738 h 6858000"/>
              <a:gd name="connsiteX1186" fmla="*/ 2465247 w 7392421"/>
              <a:gd name="connsiteY1186" fmla="*/ 458738 h 6858000"/>
              <a:gd name="connsiteX1187" fmla="*/ 2482211 w 7392421"/>
              <a:gd name="connsiteY1187" fmla="*/ 458738 h 6858000"/>
              <a:gd name="connsiteX1188" fmla="*/ 2528866 w 7392421"/>
              <a:gd name="connsiteY1188" fmla="*/ 462131 h 6858000"/>
              <a:gd name="connsiteX1189" fmla="*/ 2545830 w 7392421"/>
              <a:gd name="connsiteY1189" fmla="*/ 451953 h 6858000"/>
              <a:gd name="connsiteX1190" fmla="*/ 2562795 w 7392421"/>
              <a:gd name="connsiteY1190" fmla="*/ 451953 h 6858000"/>
              <a:gd name="connsiteX1191" fmla="*/ 2567036 w 7392421"/>
              <a:gd name="connsiteY1191" fmla="*/ 445169 h 6858000"/>
              <a:gd name="connsiteX1192" fmla="*/ 2622173 w 7392421"/>
              <a:gd name="connsiteY1192" fmla="*/ 445169 h 6858000"/>
              <a:gd name="connsiteX1193" fmla="*/ 2622173 w 7392421"/>
              <a:gd name="connsiteY1193" fmla="*/ 451953 h 6858000"/>
              <a:gd name="connsiteX1194" fmla="*/ 2728205 w 7392421"/>
              <a:gd name="connsiteY1194" fmla="*/ 451953 h 6858000"/>
              <a:gd name="connsiteX1195" fmla="*/ 2753652 w 7392421"/>
              <a:gd name="connsiteY1195" fmla="*/ 451953 h 6858000"/>
              <a:gd name="connsiteX1196" fmla="*/ 2851202 w 7392421"/>
              <a:gd name="connsiteY1196" fmla="*/ 445169 h 6858000"/>
              <a:gd name="connsiteX1197" fmla="*/ 2851202 w 7392421"/>
              <a:gd name="connsiteY1197" fmla="*/ 434990 h 6858000"/>
              <a:gd name="connsiteX1198" fmla="*/ 2855442 w 7392421"/>
              <a:gd name="connsiteY1198" fmla="*/ 431597 h 6858000"/>
              <a:gd name="connsiteX1199" fmla="*/ 2863925 w 7392421"/>
              <a:gd name="connsiteY1199" fmla="*/ 434990 h 6858000"/>
              <a:gd name="connsiteX1200" fmla="*/ 2944509 w 7392421"/>
              <a:gd name="connsiteY1200" fmla="*/ 434990 h 6858000"/>
              <a:gd name="connsiteX1201" fmla="*/ 2961474 w 7392421"/>
              <a:gd name="connsiteY1201" fmla="*/ 441776 h 6858000"/>
              <a:gd name="connsiteX1202" fmla="*/ 2991163 w 7392421"/>
              <a:gd name="connsiteY1202" fmla="*/ 441776 h 6858000"/>
              <a:gd name="connsiteX1203" fmla="*/ 3020852 w 7392421"/>
              <a:gd name="connsiteY1203" fmla="*/ 428205 h 6858000"/>
              <a:gd name="connsiteX1204" fmla="*/ 3033575 w 7392421"/>
              <a:gd name="connsiteY1204" fmla="*/ 424812 h 6858000"/>
              <a:gd name="connsiteX1205" fmla="*/ 3050540 w 7392421"/>
              <a:gd name="connsiteY1205" fmla="*/ 424812 h 6858000"/>
              <a:gd name="connsiteX1206" fmla="*/ 3054782 w 7392421"/>
              <a:gd name="connsiteY1206" fmla="*/ 421420 h 6858000"/>
              <a:gd name="connsiteX1207" fmla="*/ 3050540 w 7392421"/>
              <a:gd name="connsiteY1207" fmla="*/ 414635 h 6858000"/>
              <a:gd name="connsiteX1208" fmla="*/ 2999646 w 7392421"/>
              <a:gd name="connsiteY1208" fmla="*/ 407849 h 6858000"/>
              <a:gd name="connsiteX1209" fmla="*/ 2986921 w 7392421"/>
              <a:gd name="connsiteY1209" fmla="*/ 401065 h 6858000"/>
              <a:gd name="connsiteX1210" fmla="*/ 2948751 w 7392421"/>
              <a:gd name="connsiteY1210" fmla="*/ 387494 h 6858000"/>
              <a:gd name="connsiteX1211" fmla="*/ 2940268 w 7392421"/>
              <a:gd name="connsiteY1211" fmla="*/ 390887 h 6858000"/>
              <a:gd name="connsiteX1212" fmla="*/ 2931785 w 7392421"/>
              <a:gd name="connsiteY1212" fmla="*/ 384101 h 6858000"/>
              <a:gd name="connsiteX1213" fmla="*/ 2893615 w 7392421"/>
              <a:gd name="connsiteY1213" fmla="*/ 367139 h 6858000"/>
              <a:gd name="connsiteX1214" fmla="*/ 2863925 w 7392421"/>
              <a:gd name="connsiteY1214" fmla="*/ 377317 h 6858000"/>
              <a:gd name="connsiteX1215" fmla="*/ 2859683 w 7392421"/>
              <a:gd name="connsiteY1215" fmla="*/ 373924 h 6858000"/>
              <a:gd name="connsiteX1216" fmla="*/ 2829996 w 7392421"/>
              <a:gd name="connsiteY1216" fmla="*/ 373924 h 6858000"/>
              <a:gd name="connsiteX1217" fmla="*/ 2770618 w 7392421"/>
              <a:gd name="connsiteY1217" fmla="*/ 384101 h 6858000"/>
              <a:gd name="connsiteX1218" fmla="*/ 2766377 w 7392421"/>
              <a:gd name="connsiteY1218" fmla="*/ 377317 h 6858000"/>
              <a:gd name="connsiteX1219" fmla="*/ 2757894 w 7392421"/>
              <a:gd name="connsiteY1219" fmla="*/ 346783 h 6858000"/>
              <a:gd name="connsiteX1220" fmla="*/ 2728205 w 7392421"/>
              <a:gd name="connsiteY1220" fmla="*/ 346783 h 6858000"/>
              <a:gd name="connsiteX1221" fmla="*/ 2719722 w 7392421"/>
              <a:gd name="connsiteY1221" fmla="*/ 360353 h 6858000"/>
              <a:gd name="connsiteX1222" fmla="*/ 2694275 w 7392421"/>
              <a:gd name="connsiteY1222" fmla="*/ 373924 h 6858000"/>
              <a:gd name="connsiteX1223" fmla="*/ 2685792 w 7392421"/>
              <a:gd name="connsiteY1223" fmla="*/ 377317 h 6858000"/>
              <a:gd name="connsiteX1224" fmla="*/ 2668827 w 7392421"/>
              <a:gd name="connsiteY1224" fmla="*/ 377317 h 6858000"/>
              <a:gd name="connsiteX1225" fmla="*/ 2651863 w 7392421"/>
              <a:gd name="connsiteY1225" fmla="*/ 377317 h 6858000"/>
              <a:gd name="connsiteX1226" fmla="*/ 2643380 w 7392421"/>
              <a:gd name="connsiteY1226" fmla="*/ 384101 h 6858000"/>
              <a:gd name="connsiteX1227" fmla="*/ 2639138 w 7392421"/>
              <a:gd name="connsiteY1227" fmla="*/ 404457 h 6858000"/>
              <a:gd name="connsiteX1228" fmla="*/ 2622173 w 7392421"/>
              <a:gd name="connsiteY1228" fmla="*/ 404457 h 6858000"/>
              <a:gd name="connsiteX1229" fmla="*/ 2617931 w 7392421"/>
              <a:gd name="connsiteY1229" fmla="*/ 394280 h 6858000"/>
              <a:gd name="connsiteX1230" fmla="*/ 2584002 w 7392421"/>
              <a:gd name="connsiteY1230" fmla="*/ 384101 h 6858000"/>
              <a:gd name="connsiteX1231" fmla="*/ 2575519 w 7392421"/>
              <a:gd name="connsiteY1231" fmla="*/ 387494 h 6858000"/>
              <a:gd name="connsiteX1232" fmla="*/ 2558554 w 7392421"/>
              <a:gd name="connsiteY1232" fmla="*/ 387494 h 6858000"/>
              <a:gd name="connsiteX1233" fmla="*/ 2550072 w 7392421"/>
              <a:gd name="connsiteY1233" fmla="*/ 394280 h 6858000"/>
              <a:gd name="connsiteX1234" fmla="*/ 2545830 w 7392421"/>
              <a:gd name="connsiteY1234" fmla="*/ 384101 h 6858000"/>
              <a:gd name="connsiteX1235" fmla="*/ 2541589 w 7392421"/>
              <a:gd name="connsiteY1235" fmla="*/ 384101 h 6858000"/>
              <a:gd name="connsiteX1236" fmla="*/ 2503417 w 7392421"/>
              <a:gd name="connsiteY1236" fmla="*/ 390887 h 6858000"/>
              <a:gd name="connsiteX1237" fmla="*/ 2461005 w 7392421"/>
              <a:gd name="connsiteY1237" fmla="*/ 384101 h 6858000"/>
              <a:gd name="connsiteX1238" fmla="*/ 2418593 w 7392421"/>
              <a:gd name="connsiteY1238" fmla="*/ 387494 h 6858000"/>
              <a:gd name="connsiteX1239" fmla="*/ 2367697 w 7392421"/>
              <a:gd name="connsiteY1239" fmla="*/ 387494 h 6858000"/>
              <a:gd name="connsiteX1240" fmla="*/ 2363456 w 7392421"/>
              <a:gd name="connsiteY1240" fmla="*/ 387494 h 6858000"/>
              <a:gd name="connsiteX1241" fmla="*/ 2363456 w 7392421"/>
              <a:gd name="connsiteY1241" fmla="*/ 390887 h 6858000"/>
              <a:gd name="connsiteX1242" fmla="*/ 2376179 w 7392421"/>
              <a:gd name="connsiteY1242" fmla="*/ 397672 h 6858000"/>
              <a:gd name="connsiteX1243" fmla="*/ 2384662 w 7392421"/>
              <a:gd name="connsiteY1243" fmla="*/ 404457 h 6858000"/>
              <a:gd name="connsiteX1244" fmla="*/ 2371939 w 7392421"/>
              <a:gd name="connsiteY1244" fmla="*/ 407849 h 6858000"/>
              <a:gd name="connsiteX1245" fmla="*/ 2401628 w 7392421"/>
              <a:gd name="connsiteY1245" fmla="*/ 418028 h 6858000"/>
              <a:gd name="connsiteX1246" fmla="*/ 2414352 w 7392421"/>
              <a:gd name="connsiteY1246" fmla="*/ 424812 h 6858000"/>
              <a:gd name="connsiteX1247" fmla="*/ 2401628 w 7392421"/>
              <a:gd name="connsiteY1247" fmla="*/ 431597 h 6858000"/>
              <a:gd name="connsiteX1248" fmla="*/ 2371939 w 7392421"/>
              <a:gd name="connsiteY1248" fmla="*/ 424812 h 6858000"/>
              <a:gd name="connsiteX1249" fmla="*/ 2363456 w 7392421"/>
              <a:gd name="connsiteY1249" fmla="*/ 424812 h 6858000"/>
              <a:gd name="connsiteX1250" fmla="*/ 2316802 w 7392421"/>
              <a:gd name="connsiteY1250" fmla="*/ 431597 h 6858000"/>
              <a:gd name="connsiteX1251" fmla="*/ 2287114 w 7392421"/>
              <a:gd name="connsiteY1251" fmla="*/ 424812 h 6858000"/>
              <a:gd name="connsiteX1252" fmla="*/ 2282872 w 7392421"/>
              <a:gd name="connsiteY1252" fmla="*/ 424812 h 6858000"/>
              <a:gd name="connsiteX1253" fmla="*/ 2248942 w 7392421"/>
              <a:gd name="connsiteY1253" fmla="*/ 431597 h 6858000"/>
              <a:gd name="connsiteX1254" fmla="*/ 2202288 w 7392421"/>
              <a:gd name="connsiteY1254" fmla="*/ 418028 h 6858000"/>
              <a:gd name="connsiteX1255" fmla="*/ 2198046 w 7392421"/>
              <a:gd name="connsiteY1255" fmla="*/ 407849 h 6858000"/>
              <a:gd name="connsiteX1256" fmla="*/ 2185323 w 7392421"/>
              <a:gd name="connsiteY1256" fmla="*/ 397672 h 6858000"/>
              <a:gd name="connsiteX1257" fmla="*/ 2121704 w 7392421"/>
              <a:gd name="connsiteY1257" fmla="*/ 394280 h 6858000"/>
              <a:gd name="connsiteX1258" fmla="*/ 2108981 w 7392421"/>
              <a:gd name="connsiteY1258" fmla="*/ 394280 h 6858000"/>
              <a:gd name="connsiteX1259" fmla="*/ 2070809 w 7392421"/>
              <a:gd name="connsiteY1259" fmla="*/ 394280 h 6858000"/>
              <a:gd name="connsiteX1260" fmla="*/ 2051724 w 7392421"/>
              <a:gd name="connsiteY1260" fmla="*/ 387918 h 6858000"/>
              <a:gd name="connsiteX1261" fmla="*/ 2046930 w 7392421"/>
              <a:gd name="connsiteY1261" fmla="*/ 389516 h 6858000"/>
              <a:gd name="connsiteX1262" fmla="*/ 2044915 w 7392421"/>
              <a:gd name="connsiteY1262" fmla="*/ 382897 h 6858000"/>
              <a:gd name="connsiteX1263" fmla="*/ 2035374 w 7392421"/>
              <a:gd name="connsiteY1263" fmla="*/ 378151 h 6858000"/>
              <a:gd name="connsiteX1264" fmla="*/ 1988734 w 7392421"/>
              <a:gd name="connsiteY1264" fmla="*/ 370558 h 6858000"/>
              <a:gd name="connsiteX1265" fmla="*/ 1912414 w 7392421"/>
              <a:gd name="connsiteY1265" fmla="*/ 370558 h 6858000"/>
              <a:gd name="connsiteX1266" fmla="*/ 1946334 w 7392421"/>
              <a:gd name="connsiteY1266" fmla="*/ 359169 h 6858000"/>
              <a:gd name="connsiteX1267" fmla="*/ 1954814 w 7392421"/>
              <a:gd name="connsiteY1267" fmla="*/ 351576 h 6858000"/>
              <a:gd name="connsiteX1268" fmla="*/ 1942094 w 7392421"/>
              <a:gd name="connsiteY1268" fmla="*/ 343983 h 6858000"/>
              <a:gd name="connsiteX1269" fmla="*/ 1891215 w 7392421"/>
              <a:gd name="connsiteY1269" fmla="*/ 351576 h 6858000"/>
              <a:gd name="connsiteX1270" fmla="*/ 1819135 w 7392421"/>
              <a:gd name="connsiteY1270" fmla="*/ 351576 h 6858000"/>
              <a:gd name="connsiteX1271" fmla="*/ 1764015 w 7392421"/>
              <a:gd name="connsiteY1271" fmla="*/ 336390 h 6858000"/>
              <a:gd name="connsiteX1272" fmla="*/ 1836095 w 7392421"/>
              <a:gd name="connsiteY1272" fmla="*/ 332593 h 6858000"/>
              <a:gd name="connsiteX1273" fmla="*/ 1903935 w 7392421"/>
              <a:gd name="connsiteY1273" fmla="*/ 325000 h 6858000"/>
              <a:gd name="connsiteX1274" fmla="*/ 1916654 w 7392421"/>
              <a:gd name="connsiteY1274" fmla="*/ 325000 h 6858000"/>
              <a:gd name="connsiteX1275" fmla="*/ 1929374 w 7392421"/>
              <a:gd name="connsiteY1275" fmla="*/ 294629 h 6858000"/>
              <a:gd name="connsiteX1276" fmla="*/ 1929374 w 7392421"/>
              <a:gd name="connsiteY1276" fmla="*/ 287036 h 6858000"/>
              <a:gd name="connsiteX1277" fmla="*/ 1916654 w 7392421"/>
              <a:gd name="connsiteY1277" fmla="*/ 283239 h 6858000"/>
              <a:gd name="connsiteX1278" fmla="*/ 1874255 w 7392421"/>
              <a:gd name="connsiteY1278" fmla="*/ 283239 h 6858000"/>
              <a:gd name="connsiteX1279" fmla="*/ 1870015 w 7392421"/>
              <a:gd name="connsiteY1279" fmla="*/ 275646 h 6858000"/>
              <a:gd name="connsiteX1280" fmla="*/ 1874255 w 7392421"/>
              <a:gd name="connsiteY1280" fmla="*/ 271850 h 6858000"/>
              <a:gd name="connsiteX1281" fmla="*/ 1916654 w 7392421"/>
              <a:gd name="connsiteY1281" fmla="*/ 271850 h 6858000"/>
              <a:gd name="connsiteX1282" fmla="*/ 1959054 w 7392421"/>
              <a:gd name="connsiteY1282" fmla="*/ 271850 h 6858000"/>
              <a:gd name="connsiteX1283" fmla="*/ 1980254 w 7392421"/>
              <a:gd name="connsiteY1283" fmla="*/ 271850 h 6858000"/>
              <a:gd name="connsiteX1284" fmla="*/ 2014174 w 7392421"/>
              <a:gd name="connsiteY1284" fmla="*/ 252868 h 6858000"/>
              <a:gd name="connsiteX1285" fmla="*/ 2065053 w 7392421"/>
              <a:gd name="connsiteY1285" fmla="*/ 237682 h 6858000"/>
              <a:gd name="connsiteX1286" fmla="*/ 2077773 w 7392421"/>
              <a:gd name="connsiteY1286" fmla="*/ 226292 h 6858000"/>
              <a:gd name="connsiteX1287" fmla="*/ 2065053 w 7392421"/>
              <a:gd name="connsiteY1287" fmla="*/ 218699 h 6858000"/>
              <a:gd name="connsiteX1288" fmla="*/ 2060814 w 7392421"/>
              <a:gd name="connsiteY1288" fmla="*/ 207310 h 6858000"/>
              <a:gd name="connsiteX1289" fmla="*/ 2056574 w 7392421"/>
              <a:gd name="connsiteY1289" fmla="*/ 192124 h 6858000"/>
              <a:gd name="connsiteX1290" fmla="*/ 2056574 w 7392421"/>
              <a:gd name="connsiteY1290" fmla="*/ 180735 h 6858000"/>
              <a:gd name="connsiteX1291" fmla="*/ 2060814 w 7392421"/>
              <a:gd name="connsiteY1291" fmla="*/ 180735 h 6858000"/>
              <a:gd name="connsiteX1292" fmla="*/ 2060814 w 7392421"/>
              <a:gd name="connsiteY1292" fmla="*/ 154160 h 6858000"/>
              <a:gd name="connsiteX1293" fmla="*/ 2026894 w 7392421"/>
              <a:gd name="connsiteY1293" fmla="*/ 127584 h 6858000"/>
              <a:gd name="connsiteX1294" fmla="*/ 2069294 w 7392421"/>
              <a:gd name="connsiteY1294" fmla="*/ 116195 h 6858000"/>
              <a:gd name="connsiteX1295" fmla="*/ 2065053 w 7392421"/>
              <a:gd name="connsiteY1295" fmla="*/ 112398 h 6858000"/>
              <a:gd name="connsiteX1296" fmla="*/ 1895454 w 7392421"/>
              <a:gd name="connsiteY1296" fmla="*/ 112398 h 6858000"/>
              <a:gd name="connsiteX1297" fmla="*/ 1891215 w 7392421"/>
              <a:gd name="connsiteY1297" fmla="*/ 108602 h 6858000"/>
              <a:gd name="connsiteX1298" fmla="*/ 1912414 w 7392421"/>
              <a:gd name="connsiteY1298" fmla="*/ 104805 h 6858000"/>
              <a:gd name="connsiteX1299" fmla="*/ 1932554 w 7392421"/>
              <a:gd name="connsiteY1299" fmla="*/ 101009 h 6858000"/>
              <a:gd name="connsiteX1300" fmla="*/ 1939721 w 7392421"/>
              <a:gd name="connsiteY1300" fmla="*/ 93110 h 6858000"/>
              <a:gd name="connsiteX1301" fmla="*/ 1954706 w 7392421"/>
              <a:gd name="connsiteY1301" fmla="*/ 92430 h 6858000"/>
              <a:gd name="connsiteX1302" fmla="*/ 1997118 w 7392421"/>
              <a:gd name="connsiteY1302" fmla="*/ 84723 h 6858000"/>
              <a:gd name="connsiteX1303" fmla="*/ 2035290 w 7392421"/>
              <a:gd name="connsiteY1303" fmla="*/ 92430 h 6858000"/>
              <a:gd name="connsiteX1304" fmla="*/ 2039532 w 7392421"/>
              <a:gd name="connsiteY1304" fmla="*/ 92430 h 6858000"/>
              <a:gd name="connsiteX1305" fmla="*/ 2043773 w 7392421"/>
              <a:gd name="connsiteY1305" fmla="*/ 80870 h 6858000"/>
              <a:gd name="connsiteX1306" fmla="*/ 2052255 w 7392421"/>
              <a:gd name="connsiteY1306" fmla="*/ 88576 h 6858000"/>
              <a:gd name="connsiteX1307" fmla="*/ 2069220 w 7392421"/>
              <a:gd name="connsiteY1307" fmla="*/ 88576 h 6858000"/>
              <a:gd name="connsiteX1308" fmla="*/ 2077703 w 7392421"/>
              <a:gd name="connsiteY1308" fmla="*/ 92430 h 6858000"/>
              <a:gd name="connsiteX1309" fmla="*/ 2111632 w 7392421"/>
              <a:gd name="connsiteY1309" fmla="*/ 80870 h 6858000"/>
              <a:gd name="connsiteX1310" fmla="*/ 2115874 w 7392421"/>
              <a:gd name="connsiteY1310" fmla="*/ 69309 h 6858000"/>
              <a:gd name="connsiteX1311" fmla="*/ 2132839 w 7392421"/>
              <a:gd name="connsiteY1311" fmla="*/ 69309 h 6858000"/>
              <a:gd name="connsiteX1312" fmla="*/ 2137081 w 7392421"/>
              <a:gd name="connsiteY1312" fmla="*/ 92430 h 6858000"/>
              <a:gd name="connsiteX1313" fmla="*/ 2145564 w 7392421"/>
              <a:gd name="connsiteY1313" fmla="*/ 100137 h 6858000"/>
              <a:gd name="connsiteX1314" fmla="*/ 2162528 w 7392421"/>
              <a:gd name="connsiteY1314" fmla="*/ 100137 h 6858000"/>
              <a:gd name="connsiteX1315" fmla="*/ 2179493 w 7392421"/>
              <a:gd name="connsiteY1315" fmla="*/ 100137 h 6858000"/>
              <a:gd name="connsiteX1316" fmla="*/ 2187976 w 7392421"/>
              <a:gd name="connsiteY1316" fmla="*/ 103990 h 6858000"/>
              <a:gd name="connsiteX1317" fmla="*/ 2213423 w 7392421"/>
              <a:gd name="connsiteY1317" fmla="*/ 119404 h 6858000"/>
              <a:gd name="connsiteX1318" fmla="*/ 2221906 w 7392421"/>
              <a:gd name="connsiteY1318" fmla="*/ 134818 h 6858000"/>
              <a:gd name="connsiteX1319" fmla="*/ 2251595 w 7392421"/>
              <a:gd name="connsiteY1319" fmla="*/ 134818 h 6858000"/>
              <a:gd name="connsiteX1320" fmla="*/ 2260078 w 7392421"/>
              <a:gd name="connsiteY1320" fmla="*/ 100137 h 6858000"/>
              <a:gd name="connsiteX1321" fmla="*/ 2264319 w 7392421"/>
              <a:gd name="connsiteY1321" fmla="*/ 92430 h 6858000"/>
              <a:gd name="connsiteX1322" fmla="*/ 2323697 w 7392421"/>
              <a:gd name="connsiteY1322" fmla="*/ 103990 h 6858000"/>
              <a:gd name="connsiteX1323" fmla="*/ 2353384 w 7392421"/>
              <a:gd name="connsiteY1323" fmla="*/ 103990 h 6858000"/>
              <a:gd name="connsiteX1324" fmla="*/ 2357626 w 7392421"/>
              <a:gd name="connsiteY1324" fmla="*/ 100137 h 6858000"/>
              <a:gd name="connsiteX1325" fmla="*/ 2387316 w 7392421"/>
              <a:gd name="connsiteY1325" fmla="*/ 111697 h 6858000"/>
              <a:gd name="connsiteX1326" fmla="*/ 2425486 w 7392421"/>
              <a:gd name="connsiteY1326" fmla="*/ 92430 h 6858000"/>
              <a:gd name="connsiteX1327" fmla="*/ 2433969 w 7392421"/>
              <a:gd name="connsiteY1327" fmla="*/ 84723 h 6858000"/>
              <a:gd name="connsiteX1328" fmla="*/ 2442452 w 7392421"/>
              <a:gd name="connsiteY1328" fmla="*/ 88576 h 6858000"/>
              <a:gd name="connsiteX1329" fmla="*/ 2480623 w 7392421"/>
              <a:gd name="connsiteY1329" fmla="*/ 73163 h 6858000"/>
              <a:gd name="connsiteX1330" fmla="*/ 2493347 w 7392421"/>
              <a:gd name="connsiteY1330" fmla="*/ 65456 h 6858000"/>
              <a:gd name="connsiteX1331" fmla="*/ 2544242 w 7392421"/>
              <a:gd name="connsiteY1331" fmla="*/ 57749 h 6858000"/>
              <a:gd name="connsiteX1332" fmla="*/ 2548483 w 7392421"/>
              <a:gd name="connsiteY1332" fmla="*/ 50042 h 6858000"/>
              <a:gd name="connsiteX1333" fmla="*/ 2544242 w 7392421"/>
              <a:gd name="connsiteY1333" fmla="*/ 46189 h 6858000"/>
              <a:gd name="connsiteX1334" fmla="*/ 2527276 w 7392421"/>
              <a:gd name="connsiteY1334" fmla="*/ 46189 h 6858000"/>
              <a:gd name="connsiteX1335" fmla="*/ 2514553 w 7392421"/>
              <a:gd name="connsiteY1335" fmla="*/ 42335 h 6858000"/>
              <a:gd name="connsiteX1336" fmla="*/ 2503748 w 7392421"/>
              <a:gd name="connsiteY1336" fmla="*/ 31180 h 6858000"/>
              <a:gd name="connsiteX1337" fmla="*/ 2541159 w 7392421"/>
              <a:gd name="connsiteY1337" fmla="*/ 30624 h 6858000"/>
              <a:gd name="connsiteX1338" fmla="*/ 2638709 w 7392421"/>
              <a:gd name="connsiteY1338" fmla="*/ 30624 h 6858000"/>
              <a:gd name="connsiteX1339" fmla="*/ 2676880 w 7392421"/>
              <a:gd name="connsiteY1339" fmla="*/ 24828 h 6858000"/>
              <a:gd name="connsiteX1340" fmla="*/ 2719292 w 7392421"/>
              <a:gd name="connsiteY1340" fmla="*/ 21930 h 6858000"/>
              <a:gd name="connsiteX1341" fmla="*/ 2774429 w 7392421"/>
              <a:gd name="connsiteY1341" fmla="*/ 21930 h 6858000"/>
              <a:gd name="connsiteX1342" fmla="*/ 2808359 w 7392421"/>
              <a:gd name="connsiteY1342" fmla="*/ 19032 h 6858000"/>
              <a:gd name="connsiteX1343" fmla="*/ 2821082 w 7392421"/>
              <a:gd name="connsiteY1343" fmla="*/ 16135 h 6858000"/>
              <a:gd name="connsiteX1344" fmla="*/ 2871978 w 7392421"/>
              <a:gd name="connsiteY1344" fmla="*/ 16135 h 6858000"/>
              <a:gd name="connsiteX1345" fmla="*/ 2927115 w 7392421"/>
              <a:gd name="connsiteY1345" fmla="*/ 16135 h 6858000"/>
              <a:gd name="connsiteX1346" fmla="*/ 2982251 w 7392421"/>
              <a:gd name="connsiteY1346" fmla="*/ 16135 h 6858000"/>
              <a:gd name="connsiteX1347" fmla="*/ 3007698 w 7392421"/>
              <a:gd name="connsiteY1347" fmla="*/ 10339 h 6858000"/>
              <a:gd name="connsiteX1348" fmla="*/ 3045870 w 7392421"/>
              <a:gd name="connsiteY1348" fmla="*/ 10339 h 6858000"/>
              <a:gd name="connsiteX1349" fmla="*/ 3062834 w 7392421"/>
              <a:gd name="connsiteY1349" fmla="*/ 10339 h 6858000"/>
              <a:gd name="connsiteX1350" fmla="*/ 3109489 w 7392421"/>
              <a:gd name="connsiteY1350" fmla="*/ 13237 h 6858000"/>
              <a:gd name="connsiteX1351" fmla="*/ 3126454 w 7392421"/>
              <a:gd name="connsiteY1351" fmla="*/ 4543 h 6858000"/>
              <a:gd name="connsiteX1352" fmla="*/ 3143418 w 7392421"/>
              <a:gd name="connsiteY1352" fmla="*/ 4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</a:cxnLst>
            <a:rect l="l" t="t" r="r" b="b"/>
            <a:pathLst>
              <a:path w="7392421" h="6858000">
                <a:moveTo>
                  <a:pt x="1848908" y="6196465"/>
                </a:moveTo>
                <a:lnTo>
                  <a:pt x="1851185" y="6198075"/>
                </a:lnTo>
                <a:cubicBezTo>
                  <a:pt x="1853835" y="6200448"/>
                  <a:pt x="1855955" y="6202346"/>
                  <a:pt x="1858075" y="6202346"/>
                </a:cubicBezTo>
                <a:cubicBezTo>
                  <a:pt x="1900475" y="6206142"/>
                  <a:pt x="1942874" y="6217531"/>
                  <a:pt x="1985274" y="6213735"/>
                </a:cubicBezTo>
                <a:cubicBezTo>
                  <a:pt x="1993754" y="6213735"/>
                  <a:pt x="2002234" y="6213735"/>
                  <a:pt x="2010714" y="6213735"/>
                </a:cubicBezTo>
                <a:cubicBezTo>
                  <a:pt x="2036154" y="6213735"/>
                  <a:pt x="2053114" y="6221328"/>
                  <a:pt x="2065834" y="6236514"/>
                </a:cubicBezTo>
                <a:cubicBezTo>
                  <a:pt x="2078554" y="6236514"/>
                  <a:pt x="2091274" y="6236514"/>
                  <a:pt x="2103994" y="6236514"/>
                </a:cubicBezTo>
                <a:cubicBezTo>
                  <a:pt x="2112474" y="6236514"/>
                  <a:pt x="2112474" y="6240310"/>
                  <a:pt x="2116714" y="6244107"/>
                </a:cubicBezTo>
                <a:cubicBezTo>
                  <a:pt x="2120954" y="6247903"/>
                  <a:pt x="2116714" y="6251700"/>
                  <a:pt x="2112474" y="6255496"/>
                </a:cubicBezTo>
                <a:cubicBezTo>
                  <a:pt x="2099754" y="6270682"/>
                  <a:pt x="2099754" y="6270682"/>
                  <a:pt x="2082794" y="6259293"/>
                </a:cubicBezTo>
                <a:cubicBezTo>
                  <a:pt x="2078554" y="6255496"/>
                  <a:pt x="2065834" y="6244107"/>
                  <a:pt x="2065834" y="6240310"/>
                </a:cubicBezTo>
                <a:cubicBezTo>
                  <a:pt x="2048874" y="6247903"/>
                  <a:pt x="2036154" y="6236514"/>
                  <a:pt x="2023434" y="6236514"/>
                </a:cubicBezTo>
                <a:cubicBezTo>
                  <a:pt x="2006474" y="6244107"/>
                  <a:pt x="1985274" y="6244107"/>
                  <a:pt x="1972554" y="6236514"/>
                </a:cubicBezTo>
                <a:cubicBezTo>
                  <a:pt x="1964075" y="6236514"/>
                  <a:pt x="1959834" y="6232717"/>
                  <a:pt x="1951355" y="6236514"/>
                </a:cubicBezTo>
                <a:cubicBezTo>
                  <a:pt x="1942874" y="6236514"/>
                  <a:pt x="1934395" y="6232717"/>
                  <a:pt x="1921675" y="6240310"/>
                </a:cubicBezTo>
                <a:cubicBezTo>
                  <a:pt x="1913195" y="6244107"/>
                  <a:pt x="1900475" y="6232717"/>
                  <a:pt x="1891994" y="6236514"/>
                </a:cubicBezTo>
                <a:cubicBezTo>
                  <a:pt x="1887755" y="6244107"/>
                  <a:pt x="1879274" y="6240310"/>
                  <a:pt x="1875035" y="6240310"/>
                </a:cubicBezTo>
                <a:cubicBezTo>
                  <a:pt x="1866555" y="6240310"/>
                  <a:pt x="1870795" y="6232717"/>
                  <a:pt x="1866555" y="6228921"/>
                </a:cubicBezTo>
                <a:cubicBezTo>
                  <a:pt x="1862314" y="6228921"/>
                  <a:pt x="1853835" y="6228921"/>
                  <a:pt x="1845355" y="6228921"/>
                </a:cubicBezTo>
                <a:cubicBezTo>
                  <a:pt x="1845355" y="6232717"/>
                  <a:pt x="1841115" y="6236514"/>
                  <a:pt x="1836875" y="6236514"/>
                </a:cubicBezTo>
                <a:cubicBezTo>
                  <a:pt x="1828395" y="6232717"/>
                  <a:pt x="1832635" y="6225124"/>
                  <a:pt x="1832635" y="6221328"/>
                </a:cubicBezTo>
                <a:cubicBezTo>
                  <a:pt x="1824155" y="6221328"/>
                  <a:pt x="1815675" y="6221328"/>
                  <a:pt x="1807195" y="6221328"/>
                </a:cubicBezTo>
                <a:cubicBezTo>
                  <a:pt x="1811435" y="6228921"/>
                  <a:pt x="1802955" y="6228921"/>
                  <a:pt x="1798716" y="6228921"/>
                </a:cubicBezTo>
                <a:cubicBezTo>
                  <a:pt x="1790235" y="6225124"/>
                  <a:pt x="1794475" y="6221328"/>
                  <a:pt x="1794475" y="6213735"/>
                </a:cubicBezTo>
                <a:cubicBezTo>
                  <a:pt x="1783875" y="6213735"/>
                  <a:pt x="1772216" y="6215633"/>
                  <a:pt x="1760555" y="6216108"/>
                </a:cubicBezTo>
                <a:lnTo>
                  <a:pt x="1743434" y="6212994"/>
                </a:lnTo>
                <a:lnTo>
                  <a:pt x="1746224" y="6212355"/>
                </a:lnTo>
                <a:cubicBezTo>
                  <a:pt x="1754707" y="6207504"/>
                  <a:pt x="1763190" y="6212355"/>
                  <a:pt x="1775913" y="6212355"/>
                </a:cubicBezTo>
                <a:cubicBezTo>
                  <a:pt x="1784396" y="6212355"/>
                  <a:pt x="1792877" y="6202655"/>
                  <a:pt x="1805602" y="6202655"/>
                </a:cubicBezTo>
                <a:cubicBezTo>
                  <a:pt x="1809843" y="6202655"/>
                  <a:pt x="1814085" y="6207504"/>
                  <a:pt x="1822567" y="6212355"/>
                </a:cubicBezTo>
                <a:cubicBezTo>
                  <a:pt x="1831049" y="6212355"/>
                  <a:pt x="1826809" y="6197805"/>
                  <a:pt x="1831049" y="6197805"/>
                </a:cubicBezTo>
                <a:cubicBezTo>
                  <a:pt x="1835291" y="6197805"/>
                  <a:pt x="1835291" y="6197805"/>
                  <a:pt x="1839532" y="6197805"/>
                </a:cubicBezTo>
                <a:close/>
                <a:moveTo>
                  <a:pt x="1913195" y="6186999"/>
                </a:moveTo>
                <a:lnTo>
                  <a:pt x="1913195" y="6187160"/>
                </a:lnTo>
                <a:lnTo>
                  <a:pt x="1912033" y="6187221"/>
                </a:lnTo>
                <a:close/>
                <a:moveTo>
                  <a:pt x="863352" y="5843219"/>
                </a:moveTo>
                <a:lnTo>
                  <a:pt x="864073" y="5843752"/>
                </a:lnTo>
                <a:lnTo>
                  <a:pt x="863059" y="5843752"/>
                </a:lnTo>
                <a:close/>
                <a:moveTo>
                  <a:pt x="883526" y="5689580"/>
                </a:moveTo>
                <a:cubicBezTo>
                  <a:pt x="883526" y="5689580"/>
                  <a:pt x="887766" y="5689580"/>
                  <a:pt x="892008" y="5689580"/>
                </a:cubicBezTo>
                <a:cubicBezTo>
                  <a:pt x="892008" y="5689580"/>
                  <a:pt x="896249" y="5689580"/>
                  <a:pt x="896249" y="5693132"/>
                </a:cubicBezTo>
                <a:lnTo>
                  <a:pt x="895512" y="5693596"/>
                </a:lnTo>
                <a:lnTo>
                  <a:pt x="892008" y="5693132"/>
                </a:lnTo>
                <a:cubicBezTo>
                  <a:pt x="887766" y="5693132"/>
                  <a:pt x="883526" y="5693132"/>
                  <a:pt x="883526" y="5689580"/>
                </a:cubicBezTo>
                <a:close/>
                <a:moveTo>
                  <a:pt x="1298563" y="5672327"/>
                </a:moveTo>
                <a:lnTo>
                  <a:pt x="1299170" y="5675371"/>
                </a:lnTo>
                <a:cubicBezTo>
                  <a:pt x="1303411" y="5678923"/>
                  <a:pt x="1299170" y="5682476"/>
                  <a:pt x="1299170" y="5682476"/>
                </a:cubicBezTo>
                <a:cubicBezTo>
                  <a:pt x="1294928" y="5678923"/>
                  <a:pt x="1294928" y="5678923"/>
                  <a:pt x="1294928" y="5675371"/>
                </a:cubicBezTo>
                <a:close/>
                <a:moveTo>
                  <a:pt x="985317" y="5668268"/>
                </a:moveTo>
                <a:cubicBezTo>
                  <a:pt x="989558" y="5671819"/>
                  <a:pt x="998040" y="5678923"/>
                  <a:pt x="1006522" y="5682476"/>
                </a:cubicBezTo>
                <a:cubicBezTo>
                  <a:pt x="1015004" y="5693132"/>
                  <a:pt x="1027729" y="5689580"/>
                  <a:pt x="1031970" y="5675371"/>
                </a:cubicBezTo>
                <a:cubicBezTo>
                  <a:pt x="1036212" y="5671819"/>
                  <a:pt x="1036212" y="5671819"/>
                  <a:pt x="1040453" y="5671819"/>
                </a:cubicBezTo>
                <a:cubicBezTo>
                  <a:pt x="1048936" y="5671819"/>
                  <a:pt x="1053176" y="5671819"/>
                  <a:pt x="1061659" y="5675371"/>
                </a:cubicBezTo>
                <a:cubicBezTo>
                  <a:pt x="1070141" y="5678923"/>
                  <a:pt x="1082865" y="5686028"/>
                  <a:pt x="1091348" y="5682476"/>
                </a:cubicBezTo>
                <a:cubicBezTo>
                  <a:pt x="1108314" y="5675371"/>
                  <a:pt x="1121037" y="5678923"/>
                  <a:pt x="1133760" y="5678923"/>
                </a:cubicBezTo>
                <a:cubicBezTo>
                  <a:pt x="1142243" y="5678923"/>
                  <a:pt x="1142243" y="5675371"/>
                  <a:pt x="1146484" y="5668268"/>
                </a:cubicBezTo>
                <a:cubicBezTo>
                  <a:pt x="1146484" y="5664716"/>
                  <a:pt x="1150725" y="5664716"/>
                  <a:pt x="1159208" y="5668268"/>
                </a:cubicBezTo>
                <a:cubicBezTo>
                  <a:pt x="1159208" y="5671819"/>
                  <a:pt x="1159208" y="5675371"/>
                  <a:pt x="1159208" y="5678923"/>
                </a:cubicBezTo>
                <a:cubicBezTo>
                  <a:pt x="1159208" y="5689580"/>
                  <a:pt x="1142243" y="5686028"/>
                  <a:pt x="1142243" y="5700236"/>
                </a:cubicBezTo>
                <a:cubicBezTo>
                  <a:pt x="1146484" y="5707340"/>
                  <a:pt x="1138001" y="5707340"/>
                  <a:pt x="1129518" y="5703788"/>
                </a:cubicBezTo>
                <a:cubicBezTo>
                  <a:pt x="1129518" y="5703788"/>
                  <a:pt x="1129518" y="5700236"/>
                  <a:pt x="1129518" y="5700236"/>
                </a:cubicBezTo>
                <a:cubicBezTo>
                  <a:pt x="1125277" y="5696683"/>
                  <a:pt x="1121037" y="5693132"/>
                  <a:pt x="1116795" y="5693132"/>
                </a:cubicBezTo>
                <a:cubicBezTo>
                  <a:pt x="1108314" y="5696683"/>
                  <a:pt x="1112554" y="5700236"/>
                  <a:pt x="1108314" y="5703788"/>
                </a:cubicBezTo>
                <a:lnTo>
                  <a:pt x="1100226" y="5708967"/>
                </a:lnTo>
                <a:lnTo>
                  <a:pt x="1042644" y="5708967"/>
                </a:lnTo>
                <a:cubicBezTo>
                  <a:pt x="1029919" y="5708967"/>
                  <a:pt x="1017195" y="5706069"/>
                  <a:pt x="1004472" y="5714762"/>
                </a:cubicBezTo>
                <a:cubicBezTo>
                  <a:pt x="1004472" y="5714762"/>
                  <a:pt x="1000231" y="5714762"/>
                  <a:pt x="995990" y="5711865"/>
                </a:cubicBezTo>
                <a:cubicBezTo>
                  <a:pt x="987508" y="5708967"/>
                  <a:pt x="979025" y="5708243"/>
                  <a:pt x="970542" y="5708605"/>
                </a:cubicBezTo>
                <a:lnTo>
                  <a:pt x="953015" y="5710850"/>
                </a:lnTo>
                <a:lnTo>
                  <a:pt x="948204" y="5704232"/>
                </a:lnTo>
                <a:cubicBezTo>
                  <a:pt x="943964" y="5702012"/>
                  <a:pt x="938662" y="5700236"/>
                  <a:pt x="934421" y="5696683"/>
                </a:cubicBezTo>
                <a:cubicBezTo>
                  <a:pt x="930179" y="5693132"/>
                  <a:pt x="925939" y="5693132"/>
                  <a:pt x="921698" y="5696683"/>
                </a:cubicBezTo>
                <a:cubicBezTo>
                  <a:pt x="917456" y="5703788"/>
                  <a:pt x="913215" y="5707340"/>
                  <a:pt x="904732" y="5703788"/>
                </a:cubicBezTo>
                <a:cubicBezTo>
                  <a:pt x="892008" y="5703788"/>
                  <a:pt x="896249" y="5700236"/>
                  <a:pt x="892008" y="5693132"/>
                </a:cubicBezTo>
                <a:cubicBezTo>
                  <a:pt x="892008" y="5693132"/>
                  <a:pt x="893068" y="5694020"/>
                  <a:pt x="894128" y="5694464"/>
                </a:cubicBezTo>
                <a:lnTo>
                  <a:pt x="895512" y="5693596"/>
                </a:lnTo>
                <a:lnTo>
                  <a:pt x="902082" y="5694464"/>
                </a:lnTo>
                <a:cubicBezTo>
                  <a:pt x="904732" y="5694907"/>
                  <a:pt x="906853" y="5694907"/>
                  <a:pt x="908973" y="5693132"/>
                </a:cubicBezTo>
                <a:cubicBezTo>
                  <a:pt x="921698" y="5678923"/>
                  <a:pt x="934421" y="5671819"/>
                  <a:pt x="951385" y="5682476"/>
                </a:cubicBezTo>
                <a:cubicBezTo>
                  <a:pt x="955627" y="5686028"/>
                  <a:pt x="968351" y="5686028"/>
                  <a:pt x="968351" y="5678923"/>
                </a:cubicBezTo>
                <a:cubicBezTo>
                  <a:pt x="968351" y="5668268"/>
                  <a:pt x="981075" y="5675371"/>
                  <a:pt x="985317" y="5668268"/>
                </a:cubicBezTo>
                <a:close/>
                <a:moveTo>
                  <a:pt x="3069156" y="5224784"/>
                </a:moveTo>
                <a:lnTo>
                  <a:pt x="3069877" y="5225655"/>
                </a:lnTo>
                <a:lnTo>
                  <a:pt x="3070170" y="5224784"/>
                </a:lnTo>
                <a:close/>
                <a:moveTo>
                  <a:pt x="0" y="3728101"/>
                </a:moveTo>
                <a:lnTo>
                  <a:pt x="1014" y="3728101"/>
                </a:lnTo>
                <a:lnTo>
                  <a:pt x="293" y="3728972"/>
                </a:lnTo>
                <a:close/>
                <a:moveTo>
                  <a:pt x="1748249" y="900296"/>
                </a:moveTo>
                <a:lnTo>
                  <a:pt x="1750394" y="900296"/>
                </a:lnTo>
                <a:lnTo>
                  <a:pt x="1741171" y="901194"/>
                </a:lnTo>
                <a:lnTo>
                  <a:pt x="1738152" y="900900"/>
                </a:lnTo>
                <a:close/>
                <a:moveTo>
                  <a:pt x="1881554" y="886188"/>
                </a:moveTo>
                <a:cubicBezTo>
                  <a:pt x="1891094" y="885909"/>
                  <a:pt x="1901694" y="886467"/>
                  <a:pt x="1912293" y="887026"/>
                </a:cubicBezTo>
                <a:cubicBezTo>
                  <a:pt x="1925014" y="888142"/>
                  <a:pt x="1950454" y="889258"/>
                  <a:pt x="1958933" y="894840"/>
                </a:cubicBezTo>
                <a:lnTo>
                  <a:pt x="1961440" y="895896"/>
                </a:lnTo>
                <a:lnTo>
                  <a:pt x="1862047" y="895896"/>
                </a:lnTo>
                <a:cubicBezTo>
                  <a:pt x="1853564" y="895896"/>
                  <a:pt x="1849323" y="907456"/>
                  <a:pt x="1840840" y="899749"/>
                </a:cubicBezTo>
                <a:lnTo>
                  <a:pt x="1821936" y="894167"/>
                </a:lnTo>
                <a:lnTo>
                  <a:pt x="1844454" y="892607"/>
                </a:lnTo>
                <a:cubicBezTo>
                  <a:pt x="1848694" y="892607"/>
                  <a:pt x="1852934" y="891491"/>
                  <a:pt x="1857174" y="890374"/>
                </a:cubicBezTo>
                <a:cubicBezTo>
                  <a:pt x="1863534" y="887583"/>
                  <a:pt x="1872015" y="886467"/>
                  <a:pt x="1881554" y="886188"/>
                </a:cubicBezTo>
                <a:close/>
                <a:moveTo>
                  <a:pt x="1719279" y="884793"/>
                </a:moveTo>
                <a:lnTo>
                  <a:pt x="1738455" y="884793"/>
                </a:lnTo>
                <a:cubicBezTo>
                  <a:pt x="1755414" y="884793"/>
                  <a:pt x="1776614" y="885909"/>
                  <a:pt x="1797815" y="890374"/>
                </a:cubicBezTo>
                <a:lnTo>
                  <a:pt x="1737762" y="892482"/>
                </a:lnTo>
                <a:lnTo>
                  <a:pt x="1688889" y="892482"/>
                </a:lnTo>
                <a:cubicBezTo>
                  <a:pt x="1701609" y="890250"/>
                  <a:pt x="1714330" y="891366"/>
                  <a:pt x="1722809" y="889133"/>
                </a:cubicBezTo>
                <a:cubicBezTo>
                  <a:pt x="1722809" y="888017"/>
                  <a:pt x="1731289" y="888017"/>
                  <a:pt x="1731289" y="886901"/>
                </a:cubicBezTo>
                <a:close/>
                <a:moveTo>
                  <a:pt x="1645175" y="884793"/>
                </a:moveTo>
                <a:lnTo>
                  <a:pt x="1715727" y="884793"/>
                </a:lnTo>
                <a:lnTo>
                  <a:pt x="1667690" y="886901"/>
                </a:lnTo>
                <a:cubicBezTo>
                  <a:pt x="1642249" y="888017"/>
                  <a:pt x="1621050" y="886901"/>
                  <a:pt x="1595610" y="886901"/>
                </a:cubicBezTo>
                <a:lnTo>
                  <a:pt x="1594784" y="886834"/>
                </a:lnTo>
                <a:close/>
                <a:moveTo>
                  <a:pt x="1774961" y="491518"/>
                </a:moveTo>
                <a:lnTo>
                  <a:pt x="1774351" y="492814"/>
                </a:lnTo>
                <a:lnTo>
                  <a:pt x="1769849" y="491944"/>
                </a:lnTo>
                <a:close/>
                <a:moveTo>
                  <a:pt x="1982374" y="395710"/>
                </a:moveTo>
                <a:cubicBezTo>
                  <a:pt x="1986614" y="395235"/>
                  <a:pt x="1990855" y="395235"/>
                  <a:pt x="1992974" y="397133"/>
                </a:cubicBezTo>
                <a:lnTo>
                  <a:pt x="2005216" y="401518"/>
                </a:lnTo>
                <a:lnTo>
                  <a:pt x="1985984" y="397672"/>
                </a:lnTo>
                <a:lnTo>
                  <a:pt x="1980348" y="395982"/>
                </a:lnTo>
                <a:close/>
                <a:moveTo>
                  <a:pt x="1898608" y="46924"/>
                </a:moveTo>
                <a:lnTo>
                  <a:pt x="1906232" y="47706"/>
                </a:lnTo>
                <a:lnTo>
                  <a:pt x="1901691" y="51487"/>
                </a:lnTo>
                <a:lnTo>
                  <a:pt x="1898694" y="52622"/>
                </a:lnTo>
                <a:lnTo>
                  <a:pt x="1895454" y="51655"/>
                </a:lnTo>
                <a:lnTo>
                  <a:pt x="1893127" y="47486"/>
                </a:lnTo>
                <a:close/>
                <a:moveTo>
                  <a:pt x="2355584" y="38338"/>
                </a:moveTo>
                <a:lnTo>
                  <a:pt x="2354974" y="39445"/>
                </a:lnTo>
                <a:lnTo>
                  <a:pt x="2350472" y="38702"/>
                </a:lnTo>
                <a:close/>
                <a:moveTo>
                  <a:pt x="3146743" y="0"/>
                </a:moveTo>
                <a:lnTo>
                  <a:pt x="3202796" y="0"/>
                </a:lnTo>
                <a:lnTo>
                  <a:pt x="3202796" y="4543"/>
                </a:lnTo>
                <a:cubicBezTo>
                  <a:pt x="3236727" y="4543"/>
                  <a:pt x="3274898" y="4543"/>
                  <a:pt x="3308828" y="4543"/>
                </a:cubicBezTo>
                <a:cubicBezTo>
                  <a:pt x="3317310" y="-1252"/>
                  <a:pt x="3325793" y="-1252"/>
                  <a:pt x="3334275" y="4543"/>
                </a:cubicBezTo>
                <a:cubicBezTo>
                  <a:pt x="3351241" y="4543"/>
                  <a:pt x="3367145" y="2370"/>
                  <a:pt x="3383051" y="559"/>
                </a:cubicBezTo>
                <a:lnTo>
                  <a:pt x="3398101" y="0"/>
                </a:lnTo>
                <a:lnTo>
                  <a:pt x="7392421" y="0"/>
                </a:lnTo>
                <a:lnTo>
                  <a:pt x="7392421" y="6858000"/>
                </a:lnTo>
                <a:lnTo>
                  <a:pt x="2857168" y="6858000"/>
                </a:lnTo>
                <a:lnTo>
                  <a:pt x="2860240" y="6839268"/>
                </a:lnTo>
                <a:cubicBezTo>
                  <a:pt x="2862890" y="6833969"/>
                  <a:pt x="2867132" y="6831079"/>
                  <a:pt x="2873493" y="6831079"/>
                </a:cubicBezTo>
                <a:cubicBezTo>
                  <a:pt x="2890458" y="6831079"/>
                  <a:pt x="2903182" y="6823372"/>
                  <a:pt x="2920147" y="6823372"/>
                </a:cubicBezTo>
                <a:cubicBezTo>
                  <a:pt x="2937112" y="6823372"/>
                  <a:pt x="2954077" y="6827226"/>
                  <a:pt x="2975283" y="6823372"/>
                </a:cubicBezTo>
                <a:cubicBezTo>
                  <a:pt x="2992248" y="6819519"/>
                  <a:pt x="3009214" y="6819519"/>
                  <a:pt x="3026178" y="6823372"/>
                </a:cubicBezTo>
                <a:cubicBezTo>
                  <a:pt x="3038903" y="6827226"/>
                  <a:pt x="3043144" y="6815666"/>
                  <a:pt x="3047384" y="6807959"/>
                </a:cubicBezTo>
                <a:cubicBezTo>
                  <a:pt x="3060108" y="6796398"/>
                  <a:pt x="3055867" y="6788692"/>
                  <a:pt x="3038903" y="6788692"/>
                </a:cubicBezTo>
                <a:cubicBezTo>
                  <a:pt x="3034661" y="6788692"/>
                  <a:pt x="3026178" y="6788692"/>
                  <a:pt x="3017697" y="6788692"/>
                </a:cubicBezTo>
                <a:cubicBezTo>
                  <a:pt x="3009214" y="6784838"/>
                  <a:pt x="2996489" y="6784838"/>
                  <a:pt x="2996489" y="6777131"/>
                </a:cubicBezTo>
                <a:cubicBezTo>
                  <a:pt x="2996489" y="6757864"/>
                  <a:pt x="2983765" y="6757864"/>
                  <a:pt x="2971042" y="6757864"/>
                </a:cubicBezTo>
                <a:cubicBezTo>
                  <a:pt x="2954077" y="6757864"/>
                  <a:pt x="2941353" y="6757864"/>
                  <a:pt x="2932870" y="6746304"/>
                </a:cubicBezTo>
                <a:cubicBezTo>
                  <a:pt x="2924389" y="6738597"/>
                  <a:pt x="2907423" y="6738597"/>
                  <a:pt x="2894699" y="6746304"/>
                </a:cubicBezTo>
                <a:cubicBezTo>
                  <a:pt x="2877734" y="6757864"/>
                  <a:pt x="2856528" y="6750157"/>
                  <a:pt x="2835322" y="6750157"/>
                </a:cubicBezTo>
                <a:cubicBezTo>
                  <a:pt x="2831081" y="6750157"/>
                  <a:pt x="2831081" y="6746304"/>
                  <a:pt x="2826839" y="6746304"/>
                </a:cubicBezTo>
                <a:cubicBezTo>
                  <a:pt x="2822598" y="6738597"/>
                  <a:pt x="2826839" y="6734743"/>
                  <a:pt x="2831081" y="6734743"/>
                </a:cubicBezTo>
                <a:cubicBezTo>
                  <a:pt x="2843804" y="6734743"/>
                  <a:pt x="2852287" y="6734743"/>
                  <a:pt x="2856528" y="6727037"/>
                </a:cubicBezTo>
                <a:cubicBezTo>
                  <a:pt x="2869251" y="6715476"/>
                  <a:pt x="2865010" y="6707770"/>
                  <a:pt x="2865010" y="6700063"/>
                </a:cubicBezTo>
                <a:cubicBezTo>
                  <a:pt x="2852287" y="6700063"/>
                  <a:pt x="2839564" y="6696209"/>
                  <a:pt x="2822598" y="6696209"/>
                </a:cubicBezTo>
                <a:cubicBezTo>
                  <a:pt x="2831081" y="6692356"/>
                  <a:pt x="2835322" y="6692356"/>
                  <a:pt x="2839564" y="6692356"/>
                </a:cubicBezTo>
                <a:cubicBezTo>
                  <a:pt x="2852287" y="6692356"/>
                  <a:pt x="2865010" y="6688502"/>
                  <a:pt x="2877734" y="6692356"/>
                </a:cubicBezTo>
                <a:cubicBezTo>
                  <a:pt x="2894699" y="6696209"/>
                  <a:pt x="2898941" y="6684649"/>
                  <a:pt x="2915906" y="6680796"/>
                </a:cubicBezTo>
                <a:cubicBezTo>
                  <a:pt x="2932870" y="6676942"/>
                  <a:pt x="2932870" y="6673089"/>
                  <a:pt x="2924389" y="6657675"/>
                </a:cubicBezTo>
                <a:cubicBezTo>
                  <a:pt x="2920147" y="6646115"/>
                  <a:pt x="2911664" y="6642261"/>
                  <a:pt x="2903182" y="6646115"/>
                </a:cubicBezTo>
                <a:cubicBezTo>
                  <a:pt x="2890458" y="6653822"/>
                  <a:pt x="2877734" y="6649968"/>
                  <a:pt x="2869251" y="6649968"/>
                </a:cubicBezTo>
                <a:cubicBezTo>
                  <a:pt x="2843804" y="6653822"/>
                  <a:pt x="2822598" y="6646115"/>
                  <a:pt x="2797151" y="6657675"/>
                </a:cubicBezTo>
                <a:cubicBezTo>
                  <a:pt x="2797151" y="6657675"/>
                  <a:pt x="2792909" y="6657675"/>
                  <a:pt x="2788668" y="6653822"/>
                </a:cubicBezTo>
                <a:cubicBezTo>
                  <a:pt x="2767462" y="6646115"/>
                  <a:pt x="2750496" y="6646115"/>
                  <a:pt x="2729290" y="6646115"/>
                </a:cubicBezTo>
                <a:cubicBezTo>
                  <a:pt x="2699601" y="6642261"/>
                  <a:pt x="2669912" y="6634555"/>
                  <a:pt x="2640224" y="6638408"/>
                </a:cubicBezTo>
                <a:cubicBezTo>
                  <a:pt x="2640224" y="6638408"/>
                  <a:pt x="2635982" y="6638408"/>
                  <a:pt x="2635982" y="6638408"/>
                </a:cubicBezTo>
                <a:cubicBezTo>
                  <a:pt x="2635982" y="6634555"/>
                  <a:pt x="2635982" y="6634555"/>
                  <a:pt x="2635982" y="6634555"/>
                </a:cubicBezTo>
                <a:cubicBezTo>
                  <a:pt x="2635982" y="6630701"/>
                  <a:pt x="2635982" y="6626848"/>
                  <a:pt x="2640224" y="6626848"/>
                </a:cubicBezTo>
                <a:cubicBezTo>
                  <a:pt x="2644465" y="6626848"/>
                  <a:pt x="2648706" y="6626848"/>
                  <a:pt x="2652948" y="6626848"/>
                </a:cubicBezTo>
                <a:cubicBezTo>
                  <a:pt x="2678395" y="6626848"/>
                  <a:pt x="2703843" y="6626848"/>
                  <a:pt x="2729290" y="6626848"/>
                </a:cubicBezTo>
                <a:cubicBezTo>
                  <a:pt x="2733531" y="6626848"/>
                  <a:pt x="2742014" y="6626848"/>
                  <a:pt x="2742014" y="6619141"/>
                </a:cubicBezTo>
                <a:cubicBezTo>
                  <a:pt x="2737773" y="6603727"/>
                  <a:pt x="2754737" y="6603727"/>
                  <a:pt x="2763220" y="6603727"/>
                </a:cubicBezTo>
                <a:cubicBezTo>
                  <a:pt x="2780185" y="6603727"/>
                  <a:pt x="2797151" y="6603727"/>
                  <a:pt x="2814115" y="6603727"/>
                </a:cubicBezTo>
                <a:cubicBezTo>
                  <a:pt x="2826839" y="6603727"/>
                  <a:pt x="2839564" y="6599874"/>
                  <a:pt x="2852287" y="6596020"/>
                </a:cubicBezTo>
                <a:cubicBezTo>
                  <a:pt x="2848045" y="6588314"/>
                  <a:pt x="2839564" y="6584460"/>
                  <a:pt x="2831081" y="6584460"/>
                </a:cubicBezTo>
                <a:cubicBezTo>
                  <a:pt x="2797151" y="6584460"/>
                  <a:pt x="2763220" y="6592167"/>
                  <a:pt x="2729290" y="6580607"/>
                </a:cubicBezTo>
                <a:cubicBezTo>
                  <a:pt x="2674154" y="6580607"/>
                  <a:pt x="2619018" y="6580607"/>
                  <a:pt x="2568123" y="6580607"/>
                </a:cubicBezTo>
                <a:cubicBezTo>
                  <a:pt x="2559640" y="6580607"/>
                  <a:pt x="2555398" y="6592167"/>
                  <a:pt x="2546916" y="6584460"/>
                </a:cubicBezTo>
                <a:cubicBezTo>
                  <a:pt x="2534191" y="6572900"/>
                  <a:pt x="2517227" y="6580607"/>
                  <a:pt x="2504504" y="6580607"/>
                </a:cubicBezTo>
                <a:cubicBezTo>
                  <a:pt x="2491779" y="6580607"/>
                  <a:pt x="2474815" y="6576753"/>
                  <a:pt x="2462091" y="6584460"/>
                </a:cubicBezTo>
                <a:cubicBezTo>
                  <a:pt x="2453608" y="6588314"/>
                  <a:pt x="2440885" y="6584460"/>
                  <a:pt x="2432402" y="6584460"/>
                </a:cubicBezTo>
                <a:cubicBezTo>
                  <a:pt x="2411196" y="6576753"/>
                  <a:pt x="2385748" y="6572900"/>
                  <a:pt x="2360301" y="6572900"/>
                </a:cubicBezTo>
                <a:cubicBezTo>
                  <a:pt x="2351818" y="6572900"/>
                  <a:pt x="2347577" y="6580607"/>
                  <a:pt x="2343335" y="6580607"/>
                </a:cubicBezTo>
                <a:cubicBezTo>
                  <a:pt x="2334852" y="6576753"/>
                  <a:pt x="2326371" y="6572900"/>
                  <a:pt x="2317888" y="6572900"/>
                </a:cubicBezTo>
                <a:lnTo>
                  <a:pt x="2223860" y="6572900"/>
                </a:lnTo>
                <a:lnTo>
                  <a:pt x="2226954" y="6566806"/>
                </a:lnTo>
                <a:cubicBezTo>
                  <a:pt x="2231193" y="6555417"/>
                  <a:pt x="2235433" y="6547824"/>
                  <a:pt x="2243914" y="6536434"/>
                </a:cubicBezTo>
                <a:cubicBezTo>
                  <a:pt x="2243914" y="6532638"/>
                  <a:pt x="2243914" y="6528842"/>
                  <a:pt x="2243914" y="6528842"/>
                </a:cubicBezTo>
                <a:cubicBezTo>
                  <a:pt x="2222713" y="6509859"/>
                  <a:pt x="2205753" y="6490877"/>
                  <a:pt x="2180314" y="6490877"/>
                </a:cubicBezTo>
                <a:cubicBezTo>
                  <a:pt x="2103994" y="6490877"/>
                  <a:pt x="2031914" y="6490877"/>
                  <a:pt x="1959834" y="6490877"/>
                </a:cubicBezTo>
                <a:cubicBezTo>
                  <a:pt x="1955594" y="6490877"/>
                  <a:pt x="1942874" y="6498470"/>
                  <a:pt x="1942874" y="6483284"/>
                </a:cubicBezTo>
                <a:cubicBezTo>
                  <a:pt x="1942874" y="6475691"/>
                  <a:pt x="1955594" y="6479487"/>
                  <a:pt x="1959834" y="6479487"/>
                </a:cubicBezTo>
                <a:cubicBezTo>
                  <a:pt x="1976794" y="6479487"/>
                  <a:pt x="1993754" y="6479487"/>
                  <a:pt x="2010714" y="6468098"/>
                </a:cubicBezTo>
                <a:cubicBezTo>
                  <a:pt x="2048874" y="6433930"/>
                  <a:pt x="2099754" y="6422541"/>
                  <a:pt x="2154873" y="6418744"/>
                </a:cubicBezTo>
                <a:cubicBezTo>
                  <a:pt x="2180314" y="6418744"/>
                  <a:pt x="2209994" y="6422541"/>
                  <a:pt x="2239673" y="6414948"/>
                </a:cubicBezTo>
                <a:cubicBezTo>
                  <a:pt x="2256633" y="6407355"/>
                  <a:pt x="2277833" y="6411151"/>
                  <a:pt x="2294793" y="6414948"/>
                </a:cubicBezTo>
                <a:cubicBezTo>
                  <a:pt x="2311753" y="6414948"/>
                  <a:pt x="2328713" y="6403558"/>
                  <a:pt x="2345673" y="6407355"/>
                </a:cubicBezTo>
                <a:cubicBezTo>
                  <a:pt x="2354152" y="6407355"/>
                  <a:pt x="2371112" y="6414948"/>
                  <a:pt x="2366873" y="6399762"/>
                </a:cubicBezTo>
                <a:cubicBezTo>
                  <a:pt x="2366873" y="6388372"/>
                  <a:pt x="2354152" y="6395965"/>
                  <a:pt x="2345673" y="6392169"/>
                </a:cubicBezTo>
                <a:cubicBezTo>
                  <a:pt x="2294793" y="6388372"/>
                  <a:pt x="2248153" y="6399762"/>
                  <a:pt x="2197274" y="6399762"/>
                </a:cubicBezTo>
                <a:cubicBezTo>
                  <a:pt x="2171833" y="6399762"/>
                  <a:pt x="2159113" y="6380779"/>
                  <a:pt x="2133674" y="6376983"/>
                </a:cubicBezTo>
                <a:cubicBezTo>
                  <a:pt x="2133674" y="6376983"/>
                  <a:pt x="2133674" y="6373186"/>
                  <a:pt x="2133674" y="6369390"/>
                </a:cubicBezTo>
                <a:cubicBezTo>
                  <a:pt x="2133674" y="6365594"/>
                  <a:pt x="2129434" y="6358001"/>
                  <a:pt x="2137913" y="6354204"/>
                </a:cubicBezTo>
                <a:cubicBezTo>
                  <a:pt x="2150634" y="6354204"/>
                  <a:pt x="2163354" y="6354204"/>
                  <a:pt x="2176073" y="6354204"/>
                </a:cubicBezTo>
                <a:cubicBezTo>
                  <a:pt x="2188793" y="6354204"/>
                  <a:pt x="2193034" y="6346611"/>
                  <a:pt x="2201513" y="6346611"/>
                </a:cubicBezTo>
                <a:cubicBezTo>
                  <a:pt x="2205753" y="6346611"/>
                  <a:pt x="2205753" y="6342815"/>
                  <a:pt x="2205753" y="6339018"/>
                </a:cubicBezTo>
                <a:cubicBezTo>
                  <a:pt x="2205753" y="6335222"/>
                  <a:pt x="2201513" y="6335222"/>
                  <a:pt x="2197274" y="6335222"/>
                </a:cubicBezTo>
                <a:cubicBezTo>
                  <a:pt x="2184553" y="6335222"/>
                  <a:pt x="2171833" y="6335222"/>
                  <a:pt x="2159113" y="6335222"/>
                </a:cubicBezTo>
                <a:cubicBezTo>
                  <a:pt x="2154873" y="6335222"/>
                  <a:pt x="2146394" y="6335222"/>
                  <a:pt x="2146394" y="6327629"/>
                </a:cubicBezTo>
                <a:cubicBezTo>
                  <a:pt x="2146394" y="6323832"/>
                  <a:pt x="2154873" y="6323832"/>
                  <a:pt x="2154873" y="6320036"/>
                </a:cubicBezTo>
                <a:cubicBezTo>
                  <a:pt x="2171833" y="6308647"/>
                  <a:pt x="2188793" y="6301054"/>
                  <a:pt x="2205753" y="6301054"/>
                </a:cubicBezTo>
                <a:cubicBezTo>
                  <a:pt x="2235433" y="6301054"/>
                  <a:pt x="2256633" y="6282071"/>
                  <a:pt x="2286313" y="6285868"/>
                </a:cubicBezTo>
                <a:cubicBezTo>
                  <a:pt x="2286313" y="6285868"/>
                  <a:pt x="2286313" y="6282071"/>
                  <a:pt x="2286313" y="6282071"/>
                </a:cubicBezTo>
                <a:cubicBezTo>
                  <a:pt x="2286313" y="6278275"/>
                  <a:pt x="2286313" y="6278275"/>
                  <a:pt x="2286313" y="6274478"/>
                </a:cubicBezTo>
                <a:cubicBezTo>
                  <a:pt x="2282073" y="6274478"/>
                  <a:pt x="2273593" y="6274478"/>
                  <a:pt x="2269353" y="6274478"/>
                </a:cubicBezTo>
                <a:cubicBezTo>
                  <a:pt x="2252393" y="6270682"/>
                  <a:pt x="2252393" y="6266885"/>
                  <a:pt x="2256633" y="6251700"/>
                </a:cubicBezTo>
                <a:cubicBezTo>
                  <a:pt x="2260873" y="6247903"/>
                  <a:pt x="2260873" y="6244107"/>
                  <a:pt x="2252393" y="6240310"/>
                </a:cubicBezTo>
                <a:cubicBezTo>
                  <a:pt x="2239673" y="6236514"/>
                  <a:pt x="2226954" y="6236514"/>
                  <a:pt x="2214234" y="6228921"/>
                </a:cubicBezTo>
                <a:cubicBezTo>
                  <a:pt x="2226954" y="6228921"/>
                  <a:pt x="2235433" y="6228921"/>
                  <a:pt x="2243914" y="6228921"/>
                </a:cubicBezTo>
                <a:cubicBezTo>
                  <a:pt x="2252393" y="6228921"/>
                  <a:pt x="2252393" y="6221328"/>
                  <a:pt x="2248153" y="6217531"/>
                </a:cubicBezTo>
                <a:cubicBezTo>
                  <a:pt x="2248153" y="6213735"/>
                  <a:pt x="2239673" y="6213735"/>
                  <a:pt x="2248153" y="6209938"/>
                </a:cubicBezTo>
                <a:cubicBezTo>
                  <a:pt x="2248153" y="6209938"/>
                  <a:pt x="2252393" y="6206142"/>
                  <a:pt x="2252393" y="6209938"/>
                </a:cubicBezTo>
                <a:cubicBezTo>
                  <a:pt x="2265113" y="6217531"/>
                  <a:pt x="2282073" y="6213735"/>
                  <a:pt x="2294793" y="6213735"/>
                </a:cubicBezTo>
                <a:cubicBezTo>
                  <a:pt x="2299033" y="6213735"/>
                  <a:pt x="2303273" y="6213735"/>
                  <a:pt x="2303273" y="6209938"/>
                </a:cubicBezTo>
                <a:cubicBezTo>
                  <a:pt x="2303273" y="6206142"/>
                  <a:pt x="2303273" y="6206142"/>
                  <a:pt x="2299033" y="6202346"/>
                </a:cubicBezTo>
                <a:cubicBezTo>
                  <a:pt x="2290553" y="6194753"/>
                  <a:pt x="2277833" y="6194753"/>
                  <a:pt x="2273593" y="6187160"/>
                </a:cubicBezTo>
                <a:cubicBezTo>
                  <a:pt x="2269353" y="6179567"/>
                  <a:pt x="2260873" y="6175770"/>
                  <a:pt x="2269353" y="6168177"/>
                </a:cubicBezTo>
                <a:cubicBezTo>
                  <a:pt x="2273593" y="6164381"/>
                  <a:pt x="2273593" y="6156788"/>
                  <a:pt x="2277833" y="6156788"/>
                </a:cubicBezTo>
                <a:cubicBezTo>
                  <a:pt x="2286313" y="6156788"/>
                  <a:pt x="2294793" y="6152991"/>
                  <a:pt x="2299033" y="6156788"/>
                </a:cubicBezTo>
                <a:cubicBezTo>
                  <a:pt x="2315993" y="6164381"/>
                  <a:pt x="2332953" y="6168177"/>
                  <a:pt x="2349913" y="6171974"/>
                </a:cubicBezTo>
                <a:cubicBezTo>
                  <a:pt x="2362633" y="6179567"/>
                  <a:pt x="2362633" y="6175770"/>
                  <a:pt x="2371112" y="6164381"/>
                </a:cubicBezTo>
                <a:cubicBezTo>
                  <a:pt x="2371112" y="6156788"/>
                  <a:pt x="2375353" y="6145399"/>
                  <a:pt x="2383832" y="6141602"/>
                </a:cubicBezTo>
                <a:cubicBezTo>
                  <a:pt x="2396553" y="6141602"/>
                  <a:pt x="2405032" y="6134009"/>
                  <a:pt x="2421992" y="6134009"/>
                </a:cubicBezTo>
                <a:cubicBezTo>
                  <a:pt x="2430472" y="6137806"/>
                  <a:pt x="2443193" y="6134009"/>
                  <a:pt x="2455913" y="6137806"/>
                </a:cubicBezTo>
                <a:cubicBezTo>
                  <a:pt x="2464392" y="6137806"/>
                  <a:pt x="2464392" y="6130213"/>
                  <a:pt x="2464392" y="6126416"/>
                </a:cubicBezTo>
                <a:cubicBezTo>
                  <a:pt x="2464392" y="6118823"/>
                  <a:pt x="2460153" y="6115027"/>
                  <a:pt x="2455913" y="6115027"/>
                </a:cubicBezTo>
                <a:cubicBezTo>
                  <a:pt x="2447432" y="6115027"/>
                  <a:pt x="2447432" y="6118823"/>
                  <a:pt x="2443193" y="6118823"/>
                </a:cubicBezTo>
                <a:cubicBezTo>
                  <a:pt x="2421992" y="6126416"/>
                  <a:pt x="2405032" y="6122620"/>
                  <a:pt x="2392313" y="6107434"/>
                </a:cubicBezTo>
                <a:cubicBezTo>
                  <a:pt x="2388072" y="6099841"/>
                  <a:pt x="2396553" y="6092248"/>
                  <a:pt x="2388072" y="6084655"/>
                </a:cubicBezTo>
                <a:cubicBezTo>
                  <a:pt x="2375353" y="6084655"/>
                  <a:pt x="2362633" y="6084655"/>
                  <a:pt x="2349913" y="6084655"/>
                </a:cubicBezTo>
                <a:cubicBezTo>
                  <a:pt x="2341432" y="6080859"/>
                  <a:pt x="2328713" y="6088452"/>
                  <a:pt x="2315993" y="6080859"/>
                </a:cubicBezTo>
                <a:cubicBezTo>
                  <a:pt x="2312813" y="6078011"/>
                  <a:pt x="2310163" y="6076825"/>
                  <a:pt x="2307778" y="6076647"/>
                </a:cubicBezTo>
                <a:lnTo>
                  <a:pt x="2303001" y="6077973"/>
                </a:lnTo>
                <a:lnTo>
                  <a:pt x="2306070" y="6071704"/>
                </a:lnTo>
                <a:cubicBezTo>
                  <a:pt x="2318795" y="6057153"/>
                  <a:pt x="2314553" y="6047454"/>
                  <a:pt x="2297589" y="6047454"/>
                </a:cubicBezTo>
                <a:cubicBezTo>
                  <a:pt x="2293347" y="6047454"/>
                  <a:pt x="2284864" y="6047454"/>
                  <a:pt x="2276383" y="6047454"/>
                </a:cubicBezTo>
                <a:cubicBezTo>
                  <a:pt x="2267900" y="6042603"/>
                  <a:pt x="2255176" y="6042603"/>
                  <a:pt x="2255176" y="6032903"/>
                </a:cubicBezTo>
                <a:cubicBezTo>
                  <a:pt x="2255176" y="6008653"/>
                  <a:pt x="2242451" y="6008653"/>
                  <a:pt x="2229728" y="6008653"/>
                </a:cubicBezTo>
                <a:cubicBezTo>
                  <a:pt x="2212764" y="6008653"/>
                  <a:pt x="2200039" y="6008653"/>
                  <a:pt x="2191556" y="5994103"/>
                </a:cubicBezTo>
                <a:cubicBezTo>
                  <a:pt x="2183075" y="5984403"/>
                  <a:pt x="2166109" y="5984403"/>
                  <a:pt x="2153385" y="5994103"/>
                </a:cubicBezTo>
                <a:cubicBezTo>
                  <a:pt x="2136420" y="6008653"/>
                  <a:pt x="2115214" y="5998953"/>
                  <a:pt x="2094008" y="5998953"/>
                </a:cubicBezTo>
                <a:cubicBezTo>
                  <a:pt x="2089767" y="5998953"/>
                  <a:pt x="2089767" y="5994103"/>
                  <a:pt x="2085525" y="5994103"/>
                </a:cubicBezTo>
                <a:cubicBezTo>
                  <a:pt x="2081284" y="5984403"/>
                  <a:pt x="2085525" y="5979552"/>
                  <a:pt x="2089767" y="5979552"/>
                </a:cubicBezTo>
                <a:cubicBezTo>
                  <a:pt x="2102490" y="5979552"/>
                  <a:pt x="2110973" y="5979552"/>
                  <a:pt x="2115214" y="5969853"/>
                </a:cubicBezTo>
                <a:cubicBezTo>
                  <a:pt x="2127937" y="5955302"/>
                  <a:pt x="2123696" y="5945603"/>
                  <a:pt x="2123696" y="5935902"/>
                </a:cubicBezTo>
                <a:cubicBezTo>
                  <a:pt x="2110973" y="5935902"/>
                  <a:pt x="2098250" y="5931052"/>
                  <a:pt x="2081284" y="5931052"/>
                </a:cubicBezTo>
                <a:cubicBezTo>
                  <a:pt x="2089767" y="5926202"/>
                  <a:pt x="2094008" y="5926202"/>
                  <a:pt x="2098250" y="5926202"/>
                </a:cubicBezTo>
                <a:cubicBezTo>
                  <a:pt x="2110973" y="5926202"/>
                  <a:pt x="2123696" y="5921351"/>
                  <a:pt x="2136420" y="5926202"/>
                </a:cubicBezTo>
                <a:cubicBezTo>
                  <a:pt x="2153385" y="5931052"/>
                  <a:pt x="2157627" y="5916502"/>
                  <a:pt x="2174592" y="5911652"/>
                </a:cubicBezTo>
                <a:cubicBezTo>
                  <a:pt x="2191556" y="5906802"/>
                  <a:pt x="2191556" y="5901952"/>
                  <a:pt x="2183075" y="5882551"/>
                </a:cubicBezTo>
                <a:cubicBezTo>
                  <a:pt x="2178833" y="5868002"/>
                  <a:pt x="2170351" y="5863151"/>
                  <a:pt x="2161868" y="5868002"/>
                </a:cubicBezTo>
                <a:cubicBezTo>
                  <a:pt x="2149145" y="5877702"/>
                  <a:pt x="2136420" y="5872851"/>
                  <a:pt x="2127937" y="5872851"/>
                </a:cubicBezTo>
                <a:cubicBezTo>
                  <a:pt x="2102490" y="5877702"/>
                  <a:pt x="2081284" y="5868002"/>
                  <a:pt x="2055837" y="5882551"/>
                </a:cubicBezTo>
                <a:cubicBezTo>
                  <a:pt x="2055837" y="5882551"/>
                  <a:pt x="2051595" y="5882551"/>
                  <a:pt x="2047354" y="5877702"/>
                </a:cubicBezTo>
                <a:cubicBezTo>
                  <a:pt x="2026148" y="5868002"/>
                  <a:pt x="2009182" y="5868002"/>
                  <a:pt x="1987976" y="5868002"/>
                </a:cubicBezTo>
                <a:lnTo>
                  <a:pt x="1953832" y="5861494"/>
                </a:lnTo>
                <a:lnTo>
                  <a:pt x="1965665" y="5858291"/>
                </a:lnTo>
                <a:cubicBezTo>
                  <a:pt x="1972554" y="5854969"/>
                  <a:pt x="1978914" y="5851173"/>
                  <a:pt x="1985274" y="5849274"/>
                </a:cubicBezTo>
                <a:cubicBezTo>
                  <a:pt x="1987395" y="5849274"/>
                  <a:pt x="1989514" y="5847376"/>
                  <a:pt x="1991104" y="5845003"/>
                </a:cubicBezTo>
                <a:lnTo>
                  <a:pt x="1991786" y="5843171"/>
                </a:lnTo>
                <a:lnTo>
                  <a:pt x="1995929" y="5842539"/>
                </a:lnTo>
                <a:cubicBezTo>
                  <a:pt x="1998580" y="5841327"/>
                  <a:pt x="2000700" y="5838901"/>
                  <a:pt x="2000700" y="5834051"/>
                </a:cubicBezTo>
                <a:cubicBezTo>
                  <a:pt x="1996459" y="5814651"/>
                  <a:pt x="2013424" y="5814651"/>
                  <a:pt x="2021906" y="5814651"/>
                </a:cubicBezTo>
                <a:cubicBezTo>
                  <a:pt x="2038871" y="5814651"/>
                  <a:pt x="2055837" y="5814651"/>
                  <a:pt x="2072801" y="5814651"/>
                </a:cubicBezTo>
                <a:cubicBezTo>
                  <a:pt x="2085525" y="5814651"/>
                  <a:pt x="2098250" y="5809801"/>
                  <a:pt x="2110973" y="5804950"/>
                </a:cubicBezTo>
                <a:cubicBezTo>
                  <a:pt x="2106731" y="5795251"/>
                  <a:pt x="2098250" y="5790401"/>
                  <a:pt x="2089767" y="5790401"/>
                </a:cubicBezTo>
                <a:cubicBezTo>
                  <a:pt x="2055837" y="5790401"/>
                  <a:pt x="2021906" y="5800101"/>
                  <a:pt x="1987976" y="5785551"/>
                </a:cubicBezTo>
                <a:cubicBezTo>
                  <a:pt x="1932840" y="5785551"/>
                  <a:pt x="1877704" y="5785551"/>
                  <a:pt x="1826809" y="5785551"/>
                </a:cubicBezTo>
                <a:cubicBezTo>
                  <a:pt x="1818326" y="5785551"/>
                  <a:pt x="1814085" y="5800101"/>
                  <a:pt x="1805602" y="5790401"/>
                </a:cubicBezTo>
                <a:cubicBezTo>
                  <a:pt x="1792877" y="5775851"/>
                  <a:pt x="1775913" y="5785551"/>
                  <a:pt x="1763190" y="5785551"/>
                </a:cubicBezTo>
                <a:cubicBezTo>
                  <a:pt x="1750466" y="5785551"/>
                  <a:pt x="1733501" y="5780700"/>
                  <a:pt x="1720777" y="5790401"/>
                </a:cubicBezTo>
                <a:cubicBezTo>
                  <a:pt x="1712294" y="5795251"/>
                  <a:pt x="1699571" y="5790401"/>
                  <a:pt x="1691088" y="5790401"/>
                </a:cubicBezTo>
                <a:cubicBezTo>
                  <a:pt x="1669882" y="5780700"/>
                  <a:pt x="1644434" y="5775851"/>
                  <a:pt x="1618987" y="5775851"/>
                </a:cubicBezTo>
                <a:cubicBezTo>
                  <a:pt x="1610504" y="5775851"/>
                  <a:pt x="1606263" y="5785551"/>
                  <a:pt x="1602021" y="5785551"/>
                </a:cubicBezTo>
                <a:cubicBezTo>
                  <a:pt x="1593539" y="5780700"/>
                  <a:pt x="1585057" y="5775851"/>
                  <a:pt x="1576574" y="5775851"/>
                </a:cubicBezTo>
                <a:cubicBezTo>
                  <a:pt x="1525678" y="5775851"/>
                  <a:pt x="1479025" y="5775851"/>
                  <a:pt x="1428130" y="5775851"/>
                </a:cubicBezTo>
                <a:cubicBezTo>
                  <a:pt x="1404802" y="5778275"/>
                  <a:pt x="1381475" y="5777063"/>
                  <a:pt x="1357618" y="5775244"/>
                </a:cubicBezTo>
                <a:lnTo>
                  <a:pt x="1317117" y="5772911"/>
                </a:lnTo>
                <a:lnTo>
                  <a:pt x="1318325" y="5772719"/>
                </a:lnTo>
                <a:cubicBezTo>
                  <a:pt x="1335291" y="5769821"/>
                  <a:pt x="1356498" y="5772719"/>
                  <a:pt x="1373462" y="5772719"/>
                </a:cubicBezTo>
                <a:cubicBezTo>
                  <a:pt x="1386185" y="5772719"/>
                  <a:pt x="1394668" y="5775617"/>
                  <a:pt x="1407392" y="5769821"/>
                </a:cubicBezTo>
                <a:cubicBezTo>
                  <a:pt x="1407392" y="5766924"/>
                  <a:pt x="1415875" y="5769821"/>
                  <a:pt x="1420116" y="5766924"/>
                </a:cubicBezTo>
                <a:cubicBezTo>
                  <a:pt x="1437080" y="5764026"/>
                  <a:pt x="1454046" y="5781413"/>
                  <a:pt x="1471012" y="5766924"/>
                </a:cubicBezTo>
                <a:cubicBezTo>
                  <a:pt x="1487976" y="5766924"/>
                  <a:pt x="1504941" y="5766924"/>
                  <a:pt x="1526148" y="5766924"/>
                </a:cubicBezTo>
                <a:cubicBezTo>
                  <a:pt x="1543112" y="5766924"/>
                  <a:pt x="1560077" y="5769821"/>
                  <a:pt x="1581284" y="5766924"/>
                </a:cubicBezTo>
                <a:cubicBezTo>
                  <a:pt x="1589767" y="5766924"/>
                  <a:pt x="1602490" y="5772719"/>
                  <a:pt x="1606731" y="5761128"/>
                </a:cubicBezTo>
                <a:cubicBezTo>
                  <a:pt x="1619455" y="5758230"/>
                  <a:pt x="1632179" y="5755332"/>
                  <a:pt x="1644903" y="5761128"/>
                </a:cubicBezTo>
                <a:cubicBezTo>
                  <a:pt x="1649145" y="5764026"/>
                  <a:pt x="1657627" y="5764026"/>
                  <a:pt x="1661868" y="5761128"/>
                </a:cubicBezTo>
                <a:cubicBezTo>
                  <a:pt x="1678832" y="5758230"/>
                  <a:pt x="1691557" y="5758230"/>
                  <a:pt x="1708522" y="5764026"/>
                </a:cubicBezTo>
                <a:cubicBezTo>
                  <a:pt x="1712764" y="5764026"/>
                  <a:pt x="1721245" y="5764026"/>
                  <a:pt x="1725487" y="5755332"/>
                </a:cubicBezTo>
                <a:cubicBezTo>
                  <a:pt x="1725487" y="5752434"/>
                  <a:pt x="1738210" y="5755332"/>
                  <a:pt x="1742451" y="5755332"/>
                </a:cubicBezTo>
                <a:cubicBezTo>
                  <a:pt x="1742451" y="5752434"/>
                  <a:pt x="1746693" y="5749537"/>
                  <a:pt x="1746693" y="5749537"/>
                </a:cubicBezTo>
                <a:cubicBezTo>
                  <a:pt x="1763658" y="5749537"/>
                  <a:pt x="1780623" y="5749537"/>
                  <a:pt x="1801829" y="5749537"/>
                </a:cubicBezTo>
                <a:cubicBezTo>
                  <a:pt x="1801829" y="5749537"/>
                  <a:pt x="1801829" y="5752434"/>
                  <a:pt x="1801829" y="5755332"/>
                </a:cubicBezTo>
                <a:cubicBezTo>
                  <a:pt x="1835760" y="5755332"/>
                  <a:pt x="1873931" y="5755332"/>
                  <a:pt x="1907861" y="5755332"/>
                </a:cubicBezTo>
                <a:cubicBezTo>
                  <a:pt x="1916343" y="5749537"/>
                  <a:pt x="1924826" y="5749537"/>
                  <a:pt x="1933309" y="5755332"/>
                </a:cubicBezTo>
                <a:cubicBezTo>
                  <a:pt x="1967239" y="5755332"/>
                  <a:pt x="1996928" y="5746639"/>
                  <a:pt x="2030858" y="5749537"/>
                </a:cubicBezTo>
                <a:cubicBezTo>
                  <a:pt x="2030858" y="5746639"/>
                  <a:pt x="2030858" y="5743741"/>
                  <a:pt x="2030858" y="5740843"/>
                </a:cubicBezTo>
                <a:cubicBezTo>
                  <a:pt x="2030858" y="5737945"/>
                  <a:pt x="2030858" y="5737945"/>
                  <a:pt x="2035098" y="5737945"/>
                </a:cubicBezTo>
                <a:cubicBezTo>
                  <a:pt x="2039340" y="5735047"/>
                  <a:pt x="2043581" y="5737945"/>
                  <a:pt x="2043581" y="5740843"/>
                </a:cubicBezTo>
                <a:cubicBezTo>
                  <a:pt x="2069030" y="5740843"/>
                  <a:pt x="2098717" y="5740843"/>
                  <a:pt x="2124166" y="5740843"/>
                </a:cubicBezTo>
                <a:cubicBezTo>
                  <a:pt x="2128407" y="5743741"/>
                  <a:pt x="2141130" y="5737945"/>
                  <a:pt x="2141130" y="5746639"/>
                </a:cubicBezTo>
                <a:cubicBezTo>
                  <a:pt x="2153853" y="5746639"/>
                  <a:pt x="2162336" y="5746639"/>
                  <a:pt x="2170819" y="5746639"/>
                </a:cubicBezTo>
                <a:cubicBezTo>
                  <a:pt x="2183543" y="5746639"/>
                  <a:pt x="2196268" y="5743741"/>
                  <a:pt x="2200508" y="5735047"/>
                </a:cubicBezTo>
                <a:cubicBezTo>
                  <a:pt x="2204749" y="5732149"/>
                  <a:pt x="2208991" y="5732149"/>
                  <a:pt x="2213231" y="5732149"/>
                </a:cubicBezTo>
                <a:cubicBezTo>
                  <a:pt x="2217473" y="5732149"/>
                  <a:pt x="2221714" y="5732149"/>
                  <a:pt x="2230197" y="5732149"/>
                </a:cubicBezTo>
                <a:cubicBezTo>
                  <a:pt x="2234438" y="5732149"/>
                  <a:pt x="2234438" y="5729252"/>
                  <a:pt x="2234438" y="5729252"/>
                </a:cubicBezTo>
                <a:cubicBezTo>
                  <a:pt x="2234438" y="5726354"/>
                  <a:pt x="2234438" y="5723456"/>
                  <a:pt x="2230197" y="5723456"/>
                </a:cubicBezTo>
                <a:cubicBezTo>
                  <a:pt x="2213231" y="5726354"/>
                  <a:pt x="2196268" y="5717660"/>
                  <a:pt x="2179302" y="5717660"/>
                </a:cubicBezTo>
                <a:cubicBezTo>
                  <a:pt x="2170819" y="5720558"/>
                  <a:pt x="2166578" y="5717660"/>
                  <a:pt x="2166578" y="5711865"/>
                </a:cubicBezTo>
                <a:cubicBezTo>
                  <a:pt x="2153853" y="5708967"/>
                  <a:pt x="2145372" y="5700273"/>
                  <a:pt x="2128407" y="5700273"/>
                </a:cubicBezTo>
                <a:cubicBezTo>
                  <a:pt x="2128407" y="5706069"/>
                  <a:pt x="2124166" y="5706069"/>
                  <a:pt x="2119924" y="5703171"/>
                </a:cubicBezTo>
                <a:cubicBezTo>
                  <a:pt x="2115683" y="5703171"/>
                  <a:pt x="2111441" y="5700273"/>
                  <a:pt x="2111441" y="5697375"/>
                </a:cubicBezTo>
                <a:cubicBezTo>
                  <a:pt x="2107200" y="5685784"/>
                  <a:pt x="2090235" y="5679988"/>
                  <a:pt x="2073271" y="5682886"/>
                </a:cubicBezTo>
                <a:cubicBezTo>
                  <a:pt x="2064788" y="5688682"/>
                  <a:pt x="2052064" y="5685784"/>
                  <a:pt x="2043581" y="5691580"/>
                </a:cubicBezTo>
                <a:cubicBezTo>
                  <a:pt x="2043581" y="5691580"/>
                  <a:pt x="2039340" y="5691580"/>
                  <a:pt x="2039340" y="5688682"/>
                </a:cubicBezTo>
                <a:cubicBezTo>
                  <a:pt x="2026616" y="5688682"/>
                  <a:pt x="2018134" y="5685784"/>
                  <a:pt x="2009652" y="5688682"/>
                </a:cubicBezTo>
                <a:cubicBezTo>
                  <a:pt x="1988445" y="5688682"/>
                  <a:pt x="1967239" y="5682886"/>
                  <a:pt x="1950274" y="5697375"/>
                </a:cubicBezTo>
                <a:cubicBezTo>
                  <a:pt x="1946033" y="5694477"/>
                  <a:pt x="1946033" y="5691580"/>
                  <a:pt x="1946033" y="5691580"/>
                </a:cubicBezTo>
                <a:cubicBezTo>
                  <a:pt x="1950274" y="5682886"/>
                  <a:pt x="1941791" y="5674193"/>
                  <a:pt x="1937550" y="5665499"/>
                </a:cubicBezTo>
                <a:cubicBezTo>
                  <a:pt x="1933309" y="5662601"/>
                  <a:pt x="1916343" y="5665499"/>
                  <a:pt x="1907861" y="5665499"/>
                </a:cubicBezTo>
                <a:cubicBezTo>
                  <a:pt x="1916343" y="5677090"/>
                  <a:pt x="1916343" y="5677090"/>
                  <a:pt x="1899378" y="5677090"/>
                </a:cubicBezTo>
                <a:cubicBezTo>
                  <a:pt x="1886655" y="5677090"/>
                  <a:pt x="1886655" y="5677090"/>
                  <a:pt x="1873931" y="5688682"/>
                </a:cubicBezTo>
                <a:cubicBezTo>
                  <a:pt x="1873931" y="5691580"/>
                  <a:pt x="1869689" y="5691580"/>
                  <a:pt x="1865448" y="5691580"/>
                </a:cubicBezTo>
                <a:cubicBezTo>
                  <a:pt x="1861207" y="5691580"/>
                  <a:pt x="1852725" y="5691580"/>
                  <a:pt x="1848483" y="5691580"/>
                </a:cubicBezTo>
                <a:cubicBezTo>
                  <a:pt x="1840001" y="5691580"/>
                  <a:pt x="1835760" y="5691580"/>
                  <a:pt x="1831519" y="5691580"/>
                </a:cubicBezTo>
                <a:cubicBezTo>
                  <a:pt x="1823036" y="5691580"/>
                  <a:pt x="1823036" y="5691580"/>
                  <a:pt x="1823036" y="5697375"/>
                </a:cubicBezTo>
                <a:cubicBezTo>
                  <a:pt x="1818795" y="5703171"/>
                  <a:pt x="1823036" y="5708967"/>
                  <a:pt x="1818795" y="5714762"/>
                </a:cubicBezTo>
                <a:cubicBezTo>
                  <a:pt x="1814553" y="5714762"/>
                  <a:pt x="1806070" y="5714762"/>
                  <a:pt x="1801829" y="5714762"/>
                </a:cubicBezTo>
                <a:cubicBezTo>
                  <a:pt x="1793346" y="5711865"/>
                  <a:pt x="1797588" y="5708967"/>
                  <a:pt x="1797588" y="5706069"/>
                </a:cubicBezTo>
                <a:cubicBezTo>
                  <a:pt x="1784864" y="5703171"/>
                  <a:pt x="1776383" y="5694477"/>
                  <a:pt x="1763658" y="5697375"/>
                </a:cubicBezTo>
                <a:cubicBezTo>
                  <a:pt x="1763658" y="5700273"/>
                  <a:pt x="1759417" y="5700273"/>
                  <a:pt x="1755176" y="5700273"/>
                </a:cubicBezTo>
                <a:cubicBezTo>
                  <a:pt x="1750934" y="5700273"/>
                  <a:pt x="1742451" y="5700273"/>
                  <a:pt x="1738210" y="5700273"/>
                </a:cubicBezTo>
                <a:cubicBezTo>
                  <a:pt x="1738210" y="5706069"/>
                  <a:pt x="1733968" y="5706069"/>
                  <a:pt x="1729728" y="5706069"/>
                </a:cubicBezTo>
                <a:cubicBezTo>
                  <a:pt x="1721245" y="5703171"/>
                  <a:pt x="1725487" y="5700273"/>
                  <a:pt x="1725487" y="5697375"/>
                </a:cubicBezTo>
                <a:cubicBezTo>
                  <a:pt x="1721245" y="5697375"/>
                  <a:pt x="1721245" y="5697375"/>
                  <a:pt x="1721245" y="5697375"/>
                </a:cubicBezTo>
                <a:cubicBezTo>
                  <a:pt x="1704281" y="5697375"/>
                  <a:pt x="1695798" y="5711865"/>
                  <a:pt x="1683074" y="5703171"/>
                </a:cubicBezTo>
                <a:cubicBezTo>
                  <a:pt x="1666109" y="5697375"/>
                  <a:pt x="1649145" y="5706069"/>
                  <a:pt x="1640662" y="5697375"/>
                </a:cubicBezTo>
                <a:cubicBezTo>
                  <a:pt x="1627937" y="5697375"/>
                  <a:pt x="1610973" y="5694477"/>
                  <a:pt x="1598250" y="5700273"/>
                </a:cubicBezTo>
                <a:cubicBezTo>
                  <a:pt x="1581284" y="5703171"/>
                  <a:pt x="1564318" y="5700273"/>
                  <a:pt x="1547354" y="5700273"/>
                </a:cubicBezTo>
                <a:cubicBezTo>
                  <a:pt x="1547354" y="5700273"/>
                  <a:pt x="1543112" y="5700273"/>
                  <a:pt x="1543112" y="5700273"/>
                </a:cubicBezTo>
                <a:cubicBezTo>
                  <a:pt x="1543112" y="5697375"/>
                  <a:pt x="1538871" y="5700273"/>
                  <a:pt x="1543112" y="5703171"/>
                </a:cubicBezTo>
                <a:cubicBezTo>
                  <a:pt x="1543112" y="5706069"/>
                  <a:pt x="1547354" y="5708967"/>
                  <a:pt x="1555835" y="5708967"/>
                </a:cubicBezTo>
                <a:cubicBezTo>
                  <a:pt x="1564318" y="5708967"/>
                  <a:pt x="1568560" y="5711865"/>
                  <a:pt x="1564318" y="5714762"/>
                </a:cubicBezTo>
                <a:cubicBezTo>
                  <a:pt x="1564318" y="5720558"/>
                  <a:pt x="1555835" y="5717660"/>
                  <a:pt x="1551595" y="5717660"/>
                </a:cubicBezTo>
                <a:cubicBezTo>
                  <a:pt x="1555835" y="5729252"/>
                  <a:pt x="1568560" y="5729252"/>
                  <a:pt x="1581284" y="5726354"/>
                </a:cubicBezTo>
                <a:cubicBezTo>
                  <a:pt x="1585525" y="5729252"/>
                  <a:pt x="1589767" y="5726354"/>
                  <a:pt x="1594008" y="5732149"/>
                </a:cubicBezTo>
                <a:cubicBezTo>
                  <a:pt x="1594008" y="5737945"/>
                  <a:pt x="1585525" y="5735047"/>
                  <a:pt x="1581284" y="5737945"/>
                </a:cubicBezTo>
                <a:cubicBezTo>
                  <a:pt x="1568560" y="5737945"/>
                  <a:pt x="1555835" y="5749537"/>
                  <a:pt x="1551595" y="5732149"/>
                </a:cubicBezTo>
                <a:cubicBezTo>
                  <a:pt x="1551595" y="5732149"/>
                  <a:pt x="1543112" y="5732149"/>
                  <a:pt x="1543112" y="5732149"/>
                </a:cubicBezTo>
                <a:cubicBezTo>
                  <a:pt x="1521906" y="5743741"/>
                  <a:pt x="1521906" y="5743741"/>
                  <a:pt x="1496458" y="5737945"/>
                </a:cubicBezTo>
                <a:cubicBezTo>
                  <a:pt x="1487976" y="5735047"/>
                  <a:pt x="1475253" y="5737945"/>
                  <a:pt x="1466770" y="5732149"/>
                </a:cubicBezTo>
                <a:cubicBezTo>
                  <a:pt x="1466770" y="5732149"/>
                  <a:pt x="1466770" y="5732149"/>
                  <a:pt x="1462529" y="5732149"/>
                </a:cubicBezTo>
                <a:cubicBezTo>
                  <a:pt x="1445563" y="5740843"/>
                  <a:pt x="1445563" y="5737945"/>
                  <a:pt x="1428598" y="5737945"/>
                </a:cubicBezTo>
                <a:cubicBezTo>
                  <a:pt x="1420116" y="5737945"/>
                  <a:pt x="1412693" y="5735772"/>
                  <a:pt x="1405272" y="5733237"/>
                </a:cubicBezTo>
                <a:lnTo>
                  <a:pt x="1388855" y="5728393"/>
                </a:lnTo>
                <a:lnTo>
                  <a:pt x="1394598" y="5725988"/>
                </a:lnTo>
                <a:cubicBezTo>
                  <a:pt x="1396719" y="5725100"/>
                  <a:pt x="1398840" y="5723324"/>
                  <a:pt x="1400960" y="5717995"/>
                </a:cubicBezTo>
                <a:cubicBezTo>
                  <a:pt x="1405202" y="5710892"/>
                  <a:pt x="1417925" y="5721548"/>
                  <a:pt x="1426407" y="5710892"/>
                </a:cubicBezTo>
                <a:cubicBezTo>
                  <a:pt x="1422166" y="5703788"/>
                  <a:pt x="1413683" y="5693132"/>
                  <a:pt x="1400960" y="5693132"/>
                </a:cubicBezTo>
                <a:cubicBezTo>
                  <a:pt x="1388236" y="5696683"/>
                  <a:pt x="1383995" y="5689580"/>
                  <a:pt x="1379753" y="5682476"/>
                </a:cubicBezTo>
                <a:cubicBezTo>
                  <a:pt x="1379753" y="5678923"/>
                  <a:pt x="1375512" y="5675371"/>
                  <a:pt x="1371270" y="5678923"/>
                </a:cubicBezTo>
                <a:cubicBezTo>
                  <a:pt x="1367029" y="5682476"/>
                  <a:pt x="1358547" y="5682476"/>
                  <a:pt x="1350064" y="5686028"/>
                </a:cubicBezTo>
                <a:cubicBezTo>
                  <a:pt x="1341583" y="5686028"/>
                  <a:pt x="1350064" y="5693132"/>
                  <a:pt x="1345824" y="5700236"/>
                </a:cubicBezTo>
                <a:cubicBezTo>
                  <a:pt x="1345824" y="5703788"/>
                  <a:pt x="1345824" y="5703788"/>
                  <a:pt x="1341583" y="5703788"/>
                </a:cubicBezTo>
                <a:cubicBezTo>
                  <a:pt x="1341583" y="5696683"/>
                  <a:pt x="1341583" y="5693132"/>
                  <a:pt x="1341583" y="5686028"/>
                </a:cubicBezTo>
                <a:cubicBezTo>
                  <a:pt x="1341583" y="5682476"/>
                  <a:pt x="1341583" y="5678923"/>
                  <a:pt x="1333100" y="5678923"/>
                </a:cubicBezTo>
                <a:cubicBezTo>
                  <a:pt x="1324617" y="5678923"/>
                  <a:pt x="1311893" y="5668268"/>
                  <a:pt x="1299170" y="5675371"/>
                </a:cubicBezTo>
                <a:cubicBezTo>
                  <a:pt x="1299170" y="5675371"/>
                  <a:pt x="1303411" y="5671819"/>
                  <a:pt x="1299170" y="5671819"/>
                </a:cubicBezTo>
                <a:lnTo>
                  <a:pt x="1298563" y="5672327"/>
                </a:lnTo>
                <a:lnTo>
                  <a:pt x="1294928" y="5654059"/>
                </a:lnTo>
                <a:cubicBezTo>
                  <a:pt x="1286446" y="5646956"/>
                  <a:pt x="1277964" y="5639851"/>
                  <a:pt x="1277964" y="5629195"/>
                </a:cubicBezTo>
                <a:cubicBezTo>
                  <a:pt x="1290687" y="5629195"/>
                  <a:pt x="1307651" y="5632747"/>
                  <a:pt x="1316134" y="5625643"/>
                </a:cubicBezTo>
                <a:cubicBezTo>
                  <a:pt x="1328858" y="5622092"/>
                  <a:pt x="1341583" y="5622092"/>
                  <a:pt x="1354306" y="5622092"/>
                </a:cubicBezTo>
                <a:cubicBezTo>
                  <a:pt x="1371270" y="5625643"/>
                  <a:pt x="1383995" y="5632747"/>
                  <a:pt x="1400960" y="5622092"/>
                </a:cubicBezTo>
                <a:cubicBezTo>
                  <a:pt x="1405202" y="5622092"/>
                  <a:pt x="1409442" y="5625643"/>
                  <a:pt x="1413683" y="5625643"/>
                </a:cubicBezTo>
                <a:cubicBezTo>
                  <a:pt x="1430648" y="5629195"/>
                  <a:pt x="1447614" y="5632747"/>
                  <a:pt x="1464579" y="5625643"/>
                </a:cubicBezTo>
                <a:cubicBezTo>
                  <a:pt x="1468820" y="5622092"/>
                  <a:pt x="1473061" y="5622092"/>
                  <a:pt x="1473061" y="5622092"/>
                </a:cubicBezTo>
                <a:cubicBezTo>
                  <a:pt x="1485784" y="5632747"/>
                  <a:pt x="1498509" y="5629195"/>
                  <a:pt x="1511233" y="5629195"/>
                </a:cubicBezTo>
                <a:cubicBezTo>
                  <a:pt x="1536680" y="5629195"/>
                  <a:pt x="1562128" y="5629195"/>
                  <a:pt x="1587576" y="5629195"/>
                </a:cubicBezTo>
                <a:cubicBezTo>
                  <a:pt x="1596058" y="5629195"/>
                  <a:pt x="1604540" y="5625643"/>
                  <a:pt x="1608781" y="5629195"/>
                </a:cubicBezTo>
                <a:cubicBezTo>
                  <a:pt x="1617264" y="5636299"/>
                  <a:pt x="1625747" y="5632747"/>
                  <a:pt x="1634230" y="5629195"/>
                </a:cubicBezTo>
                <a:cubicBezTo>
                  <a:pt x="1646954" y="5622092"/>
                  <a:pt x="1668159" y="5622092"/>
                  <a:pt x="1680883" y="5632747"/>
                </a:cubicBezTo>
                <a:cubicBezTo>
                  <a:pt x="1693607" y="5643404"/>
                  <a:pt x="1706331" y="5639851"/>
                  <a:pt x="1719055" y="5632747"/>
                </a:cubicBezTo>
                <a:cubicBezTo>
                  <a:pt x="1731778" y="5629195"/>
                  <a:pt x="1744502" y="5622092"/>
                  <a:pt x="1757226" y="5632747"/>
                </a:cubicBezTo>
                <a:cubicBezTo>
                  <a:pt x="1757226" y="5636299"/>
                  <a:pt x="1765709" y="5632747"/>
                  <a:pt x="1769949" y="5632747"/>
                </a:cubicBezTo>
                <a:cubicBezTo>
                  <a:pt x="1791155" y="5632747"/>
                  <a:pt x="1812363" y="5632747"/>
                  <a:pt x="1833568" y="5629195"/>
                </a:cubicBezTo>
                <a:cubicBezTo>
                  <a:pt x="1842051" y="5625643"/>
                  <a:pt x="1846292" y="5625643"/>
                  <a:pt x="1846292" y="5618539"/>
                </a:cubicBezTo>
                <a:cubicBezTo>
                  <a:pt x="1846292" y="5614987"/>
                  <a:pt x="1842051" y="5607883"/>
                  <a:pt x="1850533" y="5607883"/>
                </a:cubicBezTo>
                <a:cubicBezTo>
                  <a:pt x="1867499" y="5604331"/>
                  <a:pt x="1880223" y="5593675"/>
                  <a:pt x="1897188" y="5593675"/>
                </a:cubicBezTo>
                <a:cubicBezTo>
                  <a:pt x="1914152" y="5593675"/>
                  <a:pt x="1914152" y="5590123"/>
                  <a:pt x="1931118" y="5600780"/>
                </a:cubicBezTo>
                <a:cubicBezTo>
                  <a:pt x="1935359" y="5600780"/>
                  <a:pt x="1935359" y="5600780"/>
                  <a:pt x="1935359" y="5600780"/>
                </a:cubicBezTo>
                <a:cubicBezTo>
                  <a:pt x="1943842" y="5593675"/>
                  <a:pt x="1956565" y="5597227"/>
                  <a:pt x="1965047" y="5593675"/>
                </a:cubicBezTo>
                <a:cubicBezTo>
                  <a:pt x="1990495" y="5586571"/>
                  <a:pt x="1990495" y="5586571"/>
                  <a:pt x="2011701" y="5600780"/>
                </a:cubicBezTo>
                <a:cubicBezTo>
                  <a:pt x="2011701" y="5600780"/>
                  <a:pt x="2020184" y="5600780"/>
                  <a:pt x="2020184" y="5600780"/>
                </a:cubicBezTo>
                <a:cubicBezTo>
                  <a:pt x="2024425" y="5579466"/>
                  <a:pt x="2037149" y="5593675"/>
                  <a:pt x="2049873" y="5593675"/>
                </a:cubicBezTo>
                <a:cubicBezTo>
                  <a:pt x="2054115" y="5597227"/>
                  <a:pt x="2062597" y="5593675"/>
                  <a:pt x="2062597" y="5600780"/>
                </a:cubicBezTo>
                <a:cubicBezTo>
                  <a:pt x="2058356" y="5607883"/>
                  <a:pt x="2054115" y="5604331"/>
                  <a:pt x="2049873" y="5607883"/>
                </a:cubicBezTo>
                <a:cubicBezTo>
                  <a:pt x="2037149" y="5604331"/>
                  <a:pt x="2024425" y="5604331"/>
                  <a:pt x="2020184" y="5618539"/>
                </a:cubicBezTo>
                <a:cubicBezTo>
                  <a:pt x="2024425" y="5618539"/>
                  <a:pt x="2032907" y="5614987"/>
                  <a:pt x="2032907" y="5622092"/>
                </a:cubicBezTo>
                <a:cubicBezTo>
                  <a:pt x="2037149" y="5625643"/>
                  <a:pt x="2032907" y="5629195"/>
                  <a:pt x="2024425" y="5629195"/>
                </a:cubicBezTo>
                <a:cubicBezTo>
                  <a:pt x="2015943" y="5629195"/>
                  <a:pt x="2011701" y="5632747"/>
                  <a:pt x="2011701" y="5636299"/>
                </a:cubicBezTo>
                <a:cubicBezTo>
                  <a:pt x="2007460" y="5639851"/>
                  <a:pt x="2011701" y="5643404"/>
                  <a:pt x="2011701" y="5639851"/>
                </a:cubicBezTo>
                <a:cubicBezTo>
                  <a:pt x="2011701" y="5639851"/>
                  <a:pt x="2015943" y="5639851"/>
                  <a:pt x="2015943" y="5639851"/>
                </a:cubicBezTo>
                <a:cubicBezTo>
                  <a:pt x="2032907" y="5639851"/>
                  <a:pt x="2049873" y="5636299"/>
                  <a:pt x="2066839" y="5639851"/>
                </a:cubicBezTo>
                <a:cubicBezTo>
                  <a:pt x="2079562" y="5646956"/>
                  <a:pt x="2096526" y="5643404"/>
                  <a:pt x="2109251" y="5643404"/>
                </a:cubicBezTo>
                <a:cubicBezTo>
                  <a:pt x="2117734" y="5632747"/>
                  <a:pt x="2134698" y="5643404"/>
                  <a:pt x="2151663" y="5636299"/>
                </a:cubicBezTo>
                <a:cubicBezTo>
                  <a:pt x="2164387" y="5625643"/>
                  <a:pt x="2172870" y="5643404"/>
                  <a:pt x="2189834" y="5643404"/>
                </a:cubicBezTo>
                <a:cubicBezTo>
                  <a:pt x="2189834" y="5643404"/>
                  <a:pt x="2189834" y="5643404"/>
                  <a:pt x="2194076" y="5643404"/>
                </a:cubicBezTo>
                <a:cubicBezTo>
                  <a:pt x="2194076" y="5639851"/>
                  <a:pt x="2189834" y="5636299"/>
                  <a:pt x="2198317" y="5632747"/>
                </a:cubicBezTo>
                <a:cubicBezTo>
                  <a:pt x="2202558" y="5632747"/>
                  <a:pt x="2206799" y="5632747"/>
                  <a:pt x="2206799" y="5639851"/>
                </a:cubicBezTo>
                <a:cubicBezTo>
                  <a:pt x="2211040" y="5639851"/>
                  <a:pt x="2219523" y="5639851"/>
                  <a:pt x="2223765" y="5639851"/>
                </a:cubicBezTo>
                <a:cubicBezTo>
                  <a:pt x="2228006" y="5639851"/>
                  <a:pt x="2232247" y="5639851"/>
                  <a:pt x="2232247" y="5643404"/>
                </a:cubicBezTo>
                <a:cubicBezTo>
                  <a:pt x="2244972" y="5646956"/>
                  <a:pt x="2253453" y="5636299"/>
                  <a:pt x="2266177" y="5632747"/>
                </a:cubicBezTo>
                <a:cubicBezTo>
                  <a:pt x="2266177" y="5629195"/>
                  <a:pt x="2261935" y="5625643"/>
                  <a:pt x="2270418" y="5622092"/>
                </a:cubicBezTo>
                <a:cubicBezTo>
                  <a:pt x="2274659" y="5622092"/>
                  <a:pt x="2283142" y="5622092"/>
                  <a:pt x="2287384" y="5622092"/>
                </a:cubicBezTo>
                <a:cubicBezTo>
                  <a:pt x="2291625" y="5629195"/>
                  <a:pt x="2287384" y="5636299"/>
                  <a:pt x="2291625" y="5643404"/>
                </a:cubicBezTo>
                <a:cubicBezTo>
                  <a:pt x="2291625" y="5650507"/>
                  <a:pt x="2291625" y="5650507"/>
                  <a:pt x="2300108" y="5650507"/>
                </a:cubicBezTo>
                <a:cubicBezTo>
                  <a:pt x="2304349" y="5650507"/>
                  <a:pt x="2308590" y="5650507"/>
                  <a:pt x="2317073" y="5650507"/>
                </a:cubicBezTo>
                <a:cubicBezTo>
                  <a:pt x="2321314" y="5650507"/>
                  <a:pt x="2329796" y="5650507"/>
                  <a:pt x="2334037" y="5650507"/>
                </a:cubicBezTo>
                <a:cubicBezTo>
                  <a:pt x="2338279" y="5650507"/>
                  <a:pt x="2342520" y="5650507"/>
                  <a:pt x="2342520" y="5654059"/>
                </a:cubicBezTo>
                <a:cubicBezTo>
                  <a:pt x="2355244" y="5668268"/>
                  <a:pt x="2355244" y="5668268"/>
                  <a:pt x="2367967" y="5668268"/>
                </a:cubicBezTo>
                <a:cubicBezTo>
                  <a:pt x="2384932" y="5668268"/>
                  <a:pt x="2384932" y="5668268"/>
                  <a:pt x="2376450" y="5682476"/>
                </a:cubicBezTo>
                <a:cubicBezTo>
                  <a:pt x="2384932" y="5682476"/>
                  <a:pt x="2401898" y="5686028"/>
                  <a:pt x="2406139" y="5682476"/>
                </a:cubicBezTo>
                <a:cubicBezTo>
                  <a:pt x="2410380" y="5671819"/>
                  <a:pt x="2418863" y="5661164"/>
                  <a:pt x="2414622" y="5650507"/>
                </a:cubicBezTo>
                <a:cubicBezTo>
                  <a:pt x="2414622" y="5650507"/>
                  <a:pt x="2414622" y="5646956"/>
                  <a:pt x="2418863" y="5643404"/>
                </a:cubicBezTo>
                <a:cubicBezTo>
                  <a:pt x="2435828" y="5661164"/>
                  <a:pt x="2457034" y="5654059"/>
                  <a:pt x="2478241" y="5654059"/>
                </a:cubicBezTo>
                <a:cubicBezTo>
                  <a:pt x="2486723" y="5657611"/>
                  <a:pt x="2495206" y="5654059"/>
                  <a:pt x="2507929" y="5654059"/>
                </a:cubicBezTo>
                <a:cubicBezTo>
                  <a:pt x="2507929" y="5650507"/>
                  <a:pt x="2512170" y="5650507"/>
                  <a:pt x="2512170" y="5650507"/>
                </a:cubicBezTo>
                <a:cubicBezTo>
                  <a:pt x="2520653" y="5657611"/>
                  <a:pt x="2533377" y="5654059"/>
                  <a:pt x="2541860" y="5661164"/>
                </a:cubicBezTo>
                <a:cubicBezTo>
                  <a:pt x="2558825" y="5664716"/>
                  <a:pt x="2575789" y="5657611"/>
                  <a:pt x="2580031" y="5643404"/>
                </a:cubicBezTo>
                <a:cubicBezTo>
                  <a:pt x="2580031" y="5639851"/>
                  <a:pt x="2584272" y="5636299"/>
                  <a:pt x="2588513" y="5636299"/>
                </a:cubicBezTo>
                <a:cubicBezTo>
                  <a:pt x="2592755" y="5632747"/>
                  <a:pt x="2596996" y="5632747"/>
                  <a:pt x="2596996" y="5639851"/>
                </a:cubicBezTo>
                <a:cubicBezTo>
                  <a:pt x="2613961" y="5639851"/>
                  <a:pt x="2622443" y="5629195"/>
                  <a:pt x="2635167" y="5625643"/>
                </a:cubicBezTo>
                <a:cubicBezTo>
                  <a:pt x="2635167" y="5618539"/>
                  <a:pt x="2639408" y="5614987"/>
                  <a:pt x="2647891" y="5618539"/>
                </a:cubicBezTo>
                <a:cubicBezTo>
                  <a:pt x="2664857" y="5618539"/>
                  <a:pt x="2681820" y="5607883"/>
                  <a:pt x="2698786" y="5611435"/>
                </a:cubicBezTo>
                <a:cubicBezTo>
                  <a:pt x="2703027" y="5611435"/>
                  <a:pt x="2703027" y="5607883"/>
                  <a:pt x="2703027" y="5604331"/>
                </a:cubicBezTo>
                <a:cubicBezTo>
                  <a:pt x="2703027" y="5604331"/>
                  <a:pt x="2703027" y="5600780"/>
                  <a:pt x="2698786" y="5600780"/>
                </a:cubicBezTo>
                <a:cubicBezTo>
                  <a:pt x="2690303" y="5600780"/>
                  <a:pt x="2686062" y="5600780"/>
                  <a:pt x="2681820" y="5600780"/>
                </a:cubicBezTo>
                <a:cubicBezTo>
                  <a:pt x="2677580" y="5600780"/>
                  <a:pt x="2673338" y="5600780"/>
                  <a:pt x="2669097" y="5597227"/>
                </a:cubicBezTo>
                <a:cubicBezTo>
                  <a:pt x="2664857" y="5586571"/>
                  <a:pt x="2652133" y="5583018"/>
                  <a:pt x="2639408" y="5583018"/>
                </a:cubicBezTo>
                <a:cubicBezTo>
                  <a:pt x="2630925" y="5583018"/>
                  <a:pt x="2622443" y="5583018"/>
                  <a:pt x="2609719" y="5583018"/>
                </a:cubicBezTo>
                <a:cubicBezTo>
                  <a:pt x="2609719" y="5593675"/>
                  <a:pt x="2596996" y="5586571"/>
                  <a:pt x="2592755" y="5590123"/>
                </a:cubicBezTo>
                <a:cubicBezTo>
                  <a:pt x="2567306" y="5590123"/>
                  <a:pt x="2537619" y="5590123"/>
                  <a:pt x="2512170" y="5590123"/>
                </a:cubicBezTo>
                <a:cubicBezTo>
                  <a:pt x="2512170" y="5593675"/>
                  <a:pt x="2507929" y="5597227"/>
                  <a:pt x="2503687" y="5593675"/>
                </a:cubicBezTo>
                <a:cubicBezTo>
                  <a:pt x="2499447" y="5593675"/>
                  <a:pt x="2499447" y="5593675"/>
                  <a:pt x="2499447" y="5590123"/>
                </a:cubicBezTo>
                <a:cubicBezTo>
                  <a:pt x="2499447" y="5586571"/>
                  <a:pt x="2499447" y="5583018"/>
                  <a:pt x="2499447" y="5579466"/>
                </a:cubicBezTo>
                <a:cubicBezTo>
                  <a:pt x="2465517" y="5583018"/>
                  <a:pt x="2435828" y="5572363"/>
                  <a:pt x="2401898" y="5572363"/>
                </a:cubicBezTo>
                <a:cubicBezTo>
                  <a:pt x="2393415" y="5579466"/>
                  <a:pt x="2384932" y="5579466"/>
                  <a:pt x="2376450" y="5572363"/>
                </a:cubicBezTo>
                <a:cubicBezTo>
                  <a:pt x="2342520" y="5572363"/>
                  <a:pt x="2304349" y="5572363"/>
                  <a:pt x="2270418" y="5572363"/>
                </a:cubicBezTo>
                <a:cubicBezTo>
                  <a:pt x="2270418" y="5575915"/>
                  <a:pt x="2270418" y="5579466"/>
                  <a:pt x="2270418" y="5579466"/>
                </a:cubicBezTo>
                <a:cubicBezTo>
                  <a:pt x="2249212" y="5579466"/>
                  <a:pt x="2232247" y="5579466"/>
                  <a:pt x="2215282" y="5579466"/>
                </a:cubicBezTo>
                <a:cubicBezTo>
                  <a:pt x="2215282" y="5579466"/>
                  <a:pt x="2211040" y="5575915"/>
                  <a:pt x="2211040" y="5572363"/>
                </a:cubicBezTo>
                <a:cubicBezTo>
                  <a:pt x="2206799" y="5572363"/>
                  <a:pt x="2194076" y="5575915"/>
                  <a:pt x="2194076" y="5572363"/>
                </a:cubicBezTo>
                <a:cubicBezTo>
                  <a:pt x="2189834" y="5561706"/>
                  <a:pt x="2181353" y="5561706"/>
                  <a:pt x="2177111" y="5561706"/>
                </a:cubicBezTo>
                <a:cubicBezTo>
                  <a:pt x="2160146" y="5568811"/>
                  <a:pt x="2147421" y="5568811"/>
                  <a:pt x="2130457" y="5565259"/>
                </a:cubicBezTo>
                <a:cubicBezTo>
                  <a:pt x="2126216" y="5561706"/>
                  <a:pt x="2117734" y="5561706"/>
                  <a:pt x="2113492" y="5565259"/>
                </a:cubicBezTo>
                <a:cubicBezTo>
                  <a:pt x="2100768" y="5572363"/>
                  <a:pt x="2088044" y="5568811"/>
                  <a:pt x="2075321" y="5565259"/>
                </a:cubicBezTo>
                <a:cubicBezTo>
                  <a:pt x="2071079" y="5551051"/>
                  <a:pt x="2058356" y="5558154"/>
                  <a:pt x="2049873" y="5558154"/>
                </a:cubicBezTo>
                <a:cubicBezTo>
                  <a:pt x="2028666" y="5554603"/>
                  <a:pt x="2011701" y="5558154"/>
                  <a:pt x="1994737" y="5558154"/>
                </a:cubicBezTo>
                <a:cubicBezTo>
                  <a:pt x="1973530" y="5558154"/>
                  <a:pt x="1956565" y="5558154"/>
                  <a:pt x="1939601" y="5558154"/>
                </a:cubicBezTo>
                <a:cubicBezTo>
                  <a:pt x="1922635" y="5540394"/>
                  <a:pt x="1905669" y="5561706"/>
                  <a:pt x="1888705" y="5558154"/>
                </a:cubicBezTo>
                <a:cubicBezTo>
                  <a:pt x="1884464" y="5554603"/>
                  <a:pt x="1875982" y="5558154"/>
                  <a:pt x="1875982" y="5554603"/>
                </a:cubicBezTo>
                <a:cubicBezTo>
                  <a:pt x="1863257" y="5547499"/>
                  <a:pt x="1854774" y="5551051"/>
                  <a:pt x="1842051" y="5551051"/>
                </a:cubicBezTo>
                <a:cubicBezTo>
                  <a:pt x="1825087" y="5551051"/>
                  <a:pt x="1803880" y="5554603"/>
                  <a:pt x="1786914" y="5551051"/>
                </a:cubicBezTo>
                <a:cubicBezTo>
                  <a:pt x="1769949" y="5547499"/>
                  <a:pt x="1757226" y="5543946"/>
                  <a:pt x="1744502" y="5547499"/>
                </a:cubicBezTo>
                <a:cubicBezTo>
                  <a:pt x="1731778" y="5547499"/>
                  <a:pt x="1719055" y="5540394"/>
                  <a:pt x="1706331" y="5540394"/>
                </a:cubicBezTo>
                <a:cubicBezTo>
                  <a:pt x="1672400" y="5540394"/>
                  <a:pt x="1638471" y="5540394"/>
                  <a:pt x="1608781" y="5540394"/>
                </a:cubicBezTo>
                <a:lnTo>
                  <a:pt x="1571370" y="5539713"/>
                </a:lnTo>
                <a:lnTo>
                  <a:pt x="1582175" y="5526039"/>
                </a:lnTo>
                <a:lnTo>
                  <a:pt x="1584828" y="5525054"/>
                </a:lnTo>
                <a:lnTo>
                  <a:pt x="1606349" y="5526522"/>
                </a:lnTo>
                <a:cubicBezTo>
                  <a:pt x="1615361" y="5527112"/>
                  <a:pt x="1624904" y="5527112"/>
                  <a:pt x="1635508" y="5524750"/>
                </a:cubicBezTo>
                <a:cubicBezTo>
                  <a:pt x="1652472" y="5520027"/>
                  <a:pt x="1669438" y="5520027"/>
                  <a:pt x="1686403" y="5524750"/>
                </a:cubicBezTo>
                <a:cubicBezTo>
                  <a:pt x="1699127" y="5529474"/>
                  <a:pt x="1703368" y="5515304"/>
                  <a:pt x="1707609" y="5505858"/>
                </a:cubicBezTo>
                <a:cubicBezTo>
                  <a:pt x="1720333" y="5491687"/>
                  <a:pt x="1716091" y="5482241"/>
                  <a:pt x="1699127" y="5482241"/>
                </a:cubicBezTo>
                <a:cubicBezTo>
                  <a:pt x="1694885" y="5482241"/>
                  <a:pt x="1686403" y="5482241"/>
                  <a:pt x="1677921" y="5482241"/>
                </a:cubicBezTo>
                <a:cubicBezTo>
                  <a:pt x="1669438" y="5477517"/>
                  <a:pt x="1656714" y="5477517"/>
                  <a:pt x="1656714" y="5468070"/>
                </a:cubicBezTo>
                <a:cubicBezTo>
                  <a:pt x="1656714" y="5444454"/>
                  <a:pt x="1643990" y="5444454"/>
                  <a:pt x="1631266" y="5444454"/>
                </a:cubicBezTo>
                <a:cubicBezTo>
                  <a:pt x="1614302" y="5444454"/>
                  <a:pt x="1601578" y="5444454"/>
                  <a:pt x="1593095" y="5430284"/>
                </a:cubicBezTo>
                <a:cubicBezTo>
                  <a:pt x="1584613" y="5420837"/>
                  <a:pt x="1567647" y="5420837"/>
                  <a:pt x="1554923" y="5430284"/>
                </a:cubicBezTo>
                <a:cubicBezTo>
                  <a:pt x="1537959" y="5444454"/>
                  <a:pt x="1516753" y="5435007"/>
                  <a:pt x="1495547" y="5435007"/>
                </a:cubicBezTo>
                <a:cubicBezTo>
                  <a:pt x="1491305" y="5435007"/>
                  <a:pt x="1491305" y="5430284"/>
                  <a:pt x="1487064" y="5430284"/>
                </a:cubicBezTo>
                <a:cubicBezTo>
                  <a:pt x="1482822" y="5420837"/>
                  <a:pt x="1487064" y="5416113"/>
                  <a:pt x="1491305" y="5416113"/>
                </a:cubicBezTo>
                <a:cubicBezTo>
                  <a:pt x="1504028" y="5416113"/>
                  <a:pt x="1512511" y="5416113"/>
                  <a:pt x="1516753" y="5406667"/>
                </a:cubicBezTo>
                <a:cubicBezTo>
                  <a:pt x="1529476" y="5392497"/>
                  <a:pt x="1525234" y="5383051"/>
                  <a:pt x="1525234" y="5373604"/>
                </a:cubicBezTo>
                <a:cubicBezTo>
                  <a:pt x="1512511" y="5373604"/>
                  <a:pt x="1499788" y="5368880"/>
                  <a:pt x="1482822" y="5368880"/>
                </a:cubicBezTo>
                <a:cubicBezTo>
                  <a:pt x="1491305" y="5364157"/>
                  <a:pt x="1495547" y="5364157"/>
                  <a:pt x="1499788" y="5364157"/>
                </a:cubicBezTo>
                <a:cubicBezTo>
                  <a:pt x="1512511" y="5364157"/>
                  <a:pt x="1525234" y="5359433"/>
                  <a:pt x="1537959" y="5364157"/>
                </a:cubicBezTo>
                <a:cubicBezTo>
                  <a:pt x="1554923" y="5368880"/>
                  <a:pt x="1559166" y="5354710"/>
                  <a:pt x="1576130" y="5349988"/>
                </a:cubicBezTo>
                <a:cubicBezTo>
                  <a:pt x="1593095" y="5345264"/>
                  <a:pt x="1593095" y="5340541"/>
                  <a:pt x="1584613" y="5321647"/>
                </a:cubicBezTo>
                <a:cubicBezTo>
                  <a:pt x="1580372" y="5307477"/>
                  <a:pt x="1571889" y="5302753"/>
                  <a:pt x="1563406" y="5307477"/>
                </a:cubicBezTo>
                <a:cubicBezTo>
                  <a:pt x="1550683" y="5316924"/>
                  <a:pt x="1537959" y="5312200"/>
                  <a:pt x="1529476" y="5312200"/>
                </a:cubicBezTo>
                <a:cubicBezTo>
                  <a:pt x="1504028" y="5316924"/>
                  <a:pt x="1482822" y="5307477"/>
                  <a:pt x="1457375" y="5321647"/>
                </a:cubicBezTo>
                <a:cubicBezTo>
                  <a:pt x="1457375" y="5321647"/>
                  <a:pt x="1453133" y="5321647"/>
                  <a:pt x="1448892" y="5316924"/>
                </a:cubicBezTo>
                <a:cubicBezTo>
                  <a:pt x="1427686" y="5307477"/>
                  <a:pt x="1410720" y="5307477"/>
                  <a:pt x="1389514" y="5307477"/>
                </a:cubicBezTo>
                <a:cubicBezTo>
                  <a:pt x="1359826" y="5302753"/>
                  <a:pt x="1330137" y="5293308"/>
                  <a:pt x="1300448" y="5298031"/>
                </a:cubicBezTo>
                <a:cubicBezTo>
                  <a:pt x="1300448" y="5298031"/>
                  <a:pt x="1296206" y="5298031"/>
                  <a:pt x="1296206" y="5298031"/>
                </a:cubicBezTo>
                <a:cubicBezTo>
                  <a:pt x="1296206" y="5293308"/>
                  <a:pt x="1296206" y="5293308"/>
                  <a:pt x="1296206" y="5293308"/>
                </a:cubicBezTo>
                <a:cubicBezTo>
                  <a:pt x="1296206" y="5288584"/>
                  <a:pt x="1296206" y="5283861"/>
                  <a:pt x="1300448" y="5283861"/>
                </a:cubicBezTo>
                <a:cubicBezTo>
                  <a:pt x="1304689" y="5283861"/>
                  <a:pt x="1308931" y="5283861"/>
                  <a:pt x="1313172" y="5283861"/>
                </a:cubicBezTo>
                <a:cubicBezTo>
                  <a:pt x="1338620" y="5283861"/>
                  <a:pt x="1364067" y="5283861"/>
                  <a:pt x="1389514" y="5283861"/>
                </a:cubicBezTo>
                <a:cubicBezTo>
                  <a:pt x="1393756" y="5283861"/>
                  <a:pt x="1402239" y="5283861"/>
                  <a:pt x="1402239" y="5274414"/>
                </a:cubicBezTo>
                <a:cubicBezTo>
                  <a:pt x="1397997" y="5255520"/>
                  <a:pt x="1414962" y="5255520"/>
                  <a:pt x="1423445" y="5255520"/>
                </a:cubicBezTo>
                <a:cubicBezTo>
                  <a:pt x="1440409" y="5255520"/>
                  <a:pt x="1457375" y="5255520"/>
                  <a:pt x="1474339" y="5255520"/>
                </a:cubicBezTo>
                <a:cubicBezTo>
                  <a:pt x="1487064" y="5255520"/>
                  <a:pt x="1499788" y="5250797"/>
                  <a:pt x="1512511" y="5246073"/>
                </a:cubicBezTo>
                <a:lnTo>
                  <a:pt x="1510697" y="5244861"/>
                </a:lnTo>
                <a:lnTo>
                  <a:pt x="1932452" y="5244861"/>
                </a:lnTo>
                <a:lnTo>
                  <a:pt x="1932529" y="5240624"/>
                </a:lnTo>
                <a:cubicBezTo>
                  <a:pt x="1932529" y="5232705"/>
                  <a:pt x="1934649" y="5228744"/>
                  <a:pt x="1937300" y="5226765"/>
                </a:cubicBezTo>
                <a:lnTo>
                  <a:pt x="1941443" y="5225733"/>
                </a:lnTo>
                <a:lnTo>
                  <a:pt x="1942125" y="5222742"/>
                </a:lnTo>
                <a:cubicBezTo>
                  <a:pt x="1943715" y="5218867"/>
                  <a:pt x="1945834" y="5215768"/>
                  <a:pt x="1947955" y="5215768"/>
                </a:cubicBezTo>
                <a:cubicBezTo>
                  <a:pt x="1954315" y="5212667"/>
                  <a:pt x="1960675" y="5206469"/>
                  <a:pt x="1967564" y="5201045"/>
                </a:cubicBezTo>
                <a:lnTo>
                  <a:pt x="1979397" y="5195815"/>
                </a:lnTo>
                <a:lnTo>
                  <a:pt x="1945253" y="5185189"/>
                </a:lnTo>
                <a:cubicBezTo>
                  <a:pt x="1924047" y="5185189"/>
                  <a:pt x="1907081" y="5185189"/>
                  <a:pt x="1885875" y="5169351"/>
                </a:cubicBezTo>
                <a:cubicBezTo>
                  <a:pt x="1881634" y="5161433"/>
                  <a:pt x="1877392" y="5161433"/>
                  <a:pt x="1877392" y="5161433"/>
                </a:cubicBezTo>
                <a:cubicBezTo>
                  <a:pt x="1851945" y="5185189"/>
                  <a:pt x="1830739" y="5169351"/>
                  <a:pt x="1805292" y="5177272"/>
                </a:cubicBezTo>
                <a:cubicBezTo>
                  <a:pt x="1796809" y="5177272"/>
                  <a:pt x="1784084" y="5169351"/>
                  <a:pt x="1771361" y="5185189"/>
                </a:cubicBezTo>
                <a:cubicBezTo>
                  <a:pt x="1762878" y="5193110"/>
                  <a:pt x="1754396" y="5185189"/>
                  <a:pt x="1750154" y="5161433"/>
                </a:cubicBezTo>
                <a:cubicBezTo>
                  <a:pt x="1741673" y="5129756"/>
                  <a:pt x="1741673" y="5121837"/>
                  <a:pt x="1758637" y="5113917"/>
                </a:cubicBezTo>
                <a:cubicBezTo>
                  <a:pt x="1775602" y="5105998"/>
                  <a:pt x="1779844" y="5082241"/>
                  <a:pt x="1796809" y="5090160"/>
                </a:cubicBezTo>
                <a:cubicBezTo>
                  <a:pt x="1809533" y="5098081"/>
                  <a:pt x="1822256" y="5090160"/>
                  <a:pt x="1834979" y="5090160"/>
                </a:cubicBezTo>
                <a:cubicBezTo>
                  <a:pt x="1839221" y="5090160"/>
                  <a:pt x="1843462" y="5090160"/>
                  <a:pt x="1851945" y="5082241"/>
                </a:cubicBezTo>
                <a:cubicBezTo>
                  <a:pt x="1834979" y="5082241"/>
                  <a:pt x="1822256" y="5074322"/>
                  <a:pt x="1809533" y="5074322"/>
                </a:cubicBezTo>
                <a:cubicBezTo>
                  <a:pt x="1809533" y="5058482"/>
                  <a:pt x="1805292" y="5042646"/>
                  <a:pt x="1818015" y="5018887"/>
                </a:cubicBezTo>
                <a:cubicBezTo>
                  <a:pt x="1822256" y="5003051"/>
                  <a:pt x="1830739" y="5003051"/>
                  <a:pt x="1843462" y="5003051"/>
                </a:cubicBezTo>
                <a:cubicBezTo>
                  <a:pt x="1847704" y="5003051"/>
                  <a:pt x="1851945" y="4995130"/>
                  <a:pt x="1847704" y="4979292"/>
                </a:cubicBezTo>
                <a:cubicBezTo>
                  <a:pt x="1843462" y="4979292"/>
                  <a:pt x="1843462" y="4971373"/>
                  <a:pt x="1839221" y="4971373"/>
                </a:cubicBezTo>
                <a:cubicBezTo>
                  <a:pt x="1818015" y="4971373"/>
                  <a:pt x="1796809" y="4955534"/>
                  <a:pt x="1779844" y="4979292"/>
                </a:cubicBezTo>
                <a:cubicBezTo>
                  <a:pt x="1767120" y="4995130"/>
                  <a:pt x="1750154" y="4995130"/>
                  <a:pt x="1741673" y="4979292"/>
                </a:cubicBezTo>
                <a:cubicBezTo>
                  <a:pt x="1733190" y="4955534"/>
                  <a:pt x="1720465" y="4955534"/>
                  <a:pt x="1703501" y="4955534"/>
                </a:cubicBezTo>
                <a:cubicBezTo>
                  <a:pt x="1690778" y="4955534"/>
                  <a:pt x="1678053" y="4955534"/>
                  <a:pt x="1678053" y="4915939"/>
                </a:cubicBezTo>
                <a:cubicBezTo>
                  <a:pt x="1678053" y="4900101"/>
                  <a:pt x="1665329" y="4900101"/>
                  <a:pt x="1656846" y="4892180"/>
                </a:cubicBezTo>
                <a:cubicBezTo>
                  <a:pt x="1648365" y="4892180"/>
                  <a:pt x="1639882" y="4892180"/>
                  <a:pt x="1635640" y="4892180"/>
                </a:cubicBezTo>
                <a:cubicBezTo>
                  <a:pt x="1618676" y="4892180"/>
                  <a:pt x="1614434" y="4876344"/>
                  <a:pt x="1627159" y="4852585"/>
                </a:cubicBezTo>
                <a:lnTo>
                  <a:pt x="1630228" y="4842349"/>
                </a:lnTo>
                <a:lnTo>
                  <a:pt x="1625451" y="4844514"/>
                </a:lnTo>
                <a:cubicBezTo>
                  <a:pt x="1623066" y="4844223"/>
                  <a:pt x="1620416" y="4842287"/>
                  <a:pt x="1617236" y="4837637"/>
                </a:cubicBezTo>
                <a:cubicBezTo>
                  <a:pt x="1604516" y="4825239"/>
                  <a:pt x="1591797" y="4837637"/>
                  <a:pt x="1583316" y="4831439"/>
                </a:cubicBezTo>
                <a:cubicBezTo>
                  <a:pt x="1570596" y="4831439"/>
                  <a:pt x="1557876" y="4831439"/>
                  <a:pt x="1545157" y="4831439"/>
                </a:cubicBezTo>
                <a:cubicBezTo>
                  <a:pt x="1536676" y="4819041"/>
                  <a:pt x="1545157" y="4806643"/>
                  <a:pt x="1540916" y="4794245"/>
                </a:cubicBezTo>
                <a:cubicBezTo>
                  <a:pt x="1528197" y="4769450"/>
                  <a:pt x="1511237" y="4763251"/>
                  <a:pt x="1490036" y="4775649"/>
                </a:cubicBezTo>
                <a:cubicBezTo>
                  <a:pt x="1485797" y="4775649"/>
                  <a:pt x="1485797" y="4781847"/>
                  <a:pt x="1477316" y="4781847"/>
                </a:cubicBezTo>
                <a:cubicBezTo>
                  <a:pt x="1473076" y="4781847"/>
                  <a:pt x="1468837" y="4775649"/>
                  <a:pt x="1468837" y="4763251"/>
                </a:cubicBezTo>
                <a:cubicBezTo>
                  <a:pt x="1468837" y="4757052"/>
                  <a:pt x="1468837" y="4744654"/>
                  <a:pt x="1477316" y="4744654"/>
                </a:cubicBezTo>
                <a:cubicBezTo>
                  <a:pt x="1490036" y="4750854"/>
                  <a:pt x="1502757" y="4744654"/>
                  <a:pt x="1511237" y="4750854"/>
                </a:cubicBezTo>
                <a:cubicBezTo>
                  <a:pt x="1528197" y="4750854"/>
                  <a:pt x="1536676" y="4738456"/>
                  <a:pt x="1549397" y="4738456"/>
                </a:cubicBezTo>
                <a:cubicBezTo>
                  <a:pt x="1557876" y="4732256"/>
                  <a:pt x="1562117" y="4713660"/>
                  <a:pt x="1562117" y="4701262"/>
                </a:cubicBezTo>
                <a:cubicBezTo>
                  <a:pt x="1570596" y="4682666"/>
                  <a:pt x="1570596" y="4676467"/>
                  <a:pt x="1583316" y="4688864"/>
                </a:cubicBezTo>
                <a:cubicBezTo>
                  <a:pt x="1600276" y="4695064"/>
                  <a:pt x="1617236" y="4701262"/>
                  <a:pt x="1634196" y="4713660"/>
                </a:cubicBezTo>
                <a:cubicBezTo>
                  <a:pt x="1638436" y="4719860"/>
                  <a:pt x="1646916" y="4713660"/>
                  <a:pt x="1655396" y="4713660"/>
                </a:cubicBezTo>
                <a:cubicBezTo>
                  <a:pt x="1659636" y="4713660"/>
                  <a:pt x="1659636" y="4701262"/>
                  <a:pt x="1663876" y="4695064"/>
                </a:cubicBezTo>
                <a:cubicBezTo>
                  <a:pt x="1672356" y="4682666"/>
                  <a:pt x="1663876" y="4676467"/>
                  <a:pt x="1659636" y="4664069"/>
                </a:cubicBezTo>
                <a:cubicBezTo>
                  <a:pt x="1655396" y="4651671"/>
                  <a:pt x="1642676" y="4651671"/>
                  <a:pt x="1634196" y="4639273"/>
                </a:cubicBezTo>
                <a:cubicBezTo>
                  <a:pt x="1629956" y="4633075"/>
                  <a:pt x="1629956" y="4633075"/>
                  <a:pt x="1629956" y="4626877"/>
                </a:cubicBezTo>
                <a:cubicBezTo>
                  <a:pt x="1629956" y="4620677"/>
                  <a:pt x="1634196" y="4620677"/>
                  <a:pt x="1638436" y="4620677"/>
                </a:cubicBezTo>
                <a:cubicBezTo>
                  <a:pt x="1651156" y="4620677"/>
                  <a:pt x="1668116" y="4614479"/>
                  <a:pt x="1680836" y="4626877"/>
                </a:cubicBezTo>
                <a:cubicBezTo>
                  <a:pt x="1680836" y="4633075"/>
                  <a:pt x="1685076" y="4626877"/>
                  <a:pt x="1685076" y="4626877"/>
                </a:cubicBezTo>
                <a:cubicBezTo>
                  <a:pt x="1693556" y="4620677"/>
                  <a:pt x="1685076" y="4620677"/>
                  <a:pt x="1685076" y="4614479"/>
                </a:cubicBezTo>
                <a:cubicBezTo>
                  <a:pt x="1680836" y="4608279"/>
                  <a:pt x="1680836" y="4595882"/>
                  <a:pt x="1689315" y="4595882"/>
                </a:cubicBezTo>
                <a:cubicBezTo>
                  <a:pt x="1697796" y="4595882"/>
                  <a:pt x="1706275" y="4595882"/>
                  <a:pt x="1718995" y="4595882"/>
                </a:cubicBezTo>
                <a:cubicBezTo>
                  <a:pt x="1706275" y="4583484"/>
                  <a:pt x="1693556" y="4583484"/>
                  <a:pt x="1680836" y="4577286"/>
                </a:cubicBezTo>
                <a:cubicBezTo>
                  <a:pt x="1672356" y="4571086"/>
                  <a:pt x="1672356" y="4564888"/>
                  <a:pt x="1676596" y="4558688"/>
                </a:cubicBezTo>
                <a:cubicBezTo>
                  <a:pt x="1680836" y="4533894"/>
                  <a:pt x="1680836" y="4527694"/>
                  <a:pt x="1663876" y="4521496"/>
                </a:cubicBezTo>
                <a:cubicBezTo>
                  <a:pt x="1659636" y="4521496"/>
                  <a:pt x="1651156" y="4521496"/>
                  <a:pt x="1646916" y="4521496"/>
                </a:cubicBezTo>
                <a:cubicBezTo>
                  <a:pt x="1646916" y="4515296"/>
                  <a:pt x="1646916" y="4515296"/>
                  <a:pt x="1646916" y="4509098"/>
                </a:cubicBezTo>
                <a:cubicBezTo>
                  <a:pt x="1646916" y="4509098"/>
                  <a:pt x="1646916" y="4502899"/>
                  <a:pt x="1646916" y="4502899"/>
                </a:cubicBezTo>
                <a:cubicBezTo>
                  <a:pt x="1676596" y="4509098"/>
                  <a:pt x="1697796" y="4478103"/>
                  <a:pt x="1727476" y="4478103"/>
                </a:cubicBezTo>
                <a:cubicBezTo>
                  <a:pt x="1744436" y="4478103"/>
                  <a:pt x="1761396" y="4465705"/>
                  <a:pt x="1778356" y="4447109"/>
                </a:cubicBezTo>
                <a:cubicBezTo>
                  <a:pt x="1778356" y="4440911"/>
                  <a:pt x="1786835" y="4440911"/>
                  <a:pt x="1786835" y="4434711"/>
                </a:cubicBezTo>
                <a:cubicBezTo>
                  <a:pt x="1786835" y="4422314"/>
                  <a:pt x="1778356" y="4422314"/>
                  <a:pt x="1774116" y="4422314"/>
                </a:cubicBezTo>
                <a:cubicBezTo>
                  <a:pt x="1761396" y="4422314"/>
                  <a:pt x="1748676" y="4422314"/>
                  <a:pt x="1735955" y="4422314"/>
                </a:cubicBezTo>
                <a:cubicBezTo>
                  <a:pt x="1731716" y="4422314"/>
                  <a:pt x="1727476" y="4422314"/>
                  <a:pt x="1727476" y="4416115"/>
                </a:cubicBezTo>
                <a:cubicBezTo>
                  <a:pt x="1727476" y="4409916"/>
                  <a:pt x="1727476" y="4403718"/>
                  <a:pt x="1731716" y="4403718"/>
                </a:cubicBezTo>
                <a:cubicBezTo>
                  <a:pt x="1740195" y="4403718"/>
                  <a:pt x="1744436" y="4391320"/>
                  <a:pt x="1757156" y="4391320"/>
                </a:cubicBezTo>
                <a:cubicBezTo>
                  <a:pt x="1769875" y="4391320"/>
                  <a:pt x="1782595" y="4391320"/>
                  <a:pt x="1795316" y="4391320"/>
                </a:cubicBezTo>
                <a:cubicBezTo>
                  <a:pt x="1803795" y="4385120"/>
                  <a:pt x="1799555" y="4372722"/>
                  <a:pt x="1799555" y="4366524"/>
                </a:cubicBezTo>
                <a:cubicBezTo>
                  <a:pt x="1799555" y="4360326"/>
                  <a:pt x="1799555" y="4354126"/>
                  <a:pt x="1799555" y="4354126"/>
                </a:cubicBezTo>
                <a:cubicBezTo>
                  <a:pt x="1774116" y="4347928"/>
                  <a:pt x="1761396" y="4316933"/>
                  <a:pt x="1735955" y="4316933"/>
                </a:cubicBezTo>
                <a:cubicBezTo>
                  <a:pt x="1685076" y="4316933"/>
                  <a:pt x="1638436" y="4335530"/>
                  <a:pt x="1587556" y="4329331"/>
                </a:cubicBezTo>
                <a:cubicBezTo>
                  <a:pt x="1579077" y="4323133"/>
                  <a:pt x="1566356" y="4335530"/>
                  <a:pt x="1566356" y="4316933"/>
                </a:cubicBezTo>
                <a:cubicBezTo>
                  <a:pt x="1562117" y="4292137"/>
                  <a:pt x="1579077" y="4304535"/>
                  <a:pt x="1587556" y="4304535"/>
                </a:cubicBezTo>
                <a:cubicBezTo>
                  <a:pt x="1604516" y="4310735"/>
                  <a:pt x="1621476" y="4292137"/>
                  <a:pt x="1638436" y="4292137"/>
                </a:cubicBezTo>
                <a:cubicBezTo>
                  <a:pt x="1655396" y="4298337"/>
                  <a:pt x="1676596" y="4304535"/>
                  <a:pt x="1693556" y="4292137"/>
                </a:cubicBezTo>
                <a:cubicBezTo>
                  <a:pt x="1723235" y="4279739"/>
                  <a:pt x="1752915" y="4285939"/>
                  <a:pt x="1778356" y="4285939"/>
                </a:cubicBezTo>
                <a:cubicBezTo>
                  <a:pt x="1833475" y="4279739"/>
                  <a:pt x="1884355" y="4261143"/>
                  <a:pt x="1922515" y="4205354"/>
                </a:cubicBezTo>
                <a:cubicBezTo>
                  <a:pt x="1939475" y="4186758"/>
                  <a:pt x="1956435" y="4186758"/>
                  <a:pt x="1973395" y="4186758"/>
                </a:cubicBezTo>
                <a:cubicBezTo>
                  <a:pt x="1977635" y="4186758"/>
                  <a:pt x="1990355" y="4192956"/>
                  <a:pt x="1990355" y="4180558"/>
                </a:cubicBezTo>
                <a:cubicBezTo>
                  <a:pt x="1990355" y="4155763"/>
                  <a:pt x="1977635" y="4168161"/>
                  <a:pt x="1973395" y="4168161"/>
                </a:cubicBezTo>
                <a:cubicBezTo>
                  <a:pt x="1901315" y="4168161"/>
                  <a:pt x="1829235" y="4168161"/>
                  <a:pt x="1752915" y="4168161"/>
                </a:cubicBezTo>
                <a:cubicBezTo>
                  <a:pt x="1727476" y="4168161"/>
                  <a:pt x="1710516" y="4137167"/>
                  <a:pt x="1689315" y="4106171"/>
                </a:cubicBezTo>
                <a:cubicBezTo>
                  <a:pt x="1689315" y="4106171"/>
                  <a:pt x="1689315" y="4099973"/>
                  <a:pt x="1689315" y="4093775"/>
                </a:cubicBezTo>
                <a:cubicBezTo>
                  <a:pt x="1697796" y="4075178"/>
                  <a:pt x="1702036" y="4062780"/>
                  <a:pt x="1706275" y="4044184"/>
                </a:cubicBezTo>
                <a:lnTo>
                  <a:pt x="1709369" y="4034234"/>
                </a:lnTo>
                <a:lnTo>
                  <a:pt x="1615341" y="4034234"/>
                </a:lnTo>
                <a:cubicBezTo>
                  <a:pt x="1606858" y="4034234"/>
                  <a:pt x="1598377" y="4027942"/>
                  <a:pt x="1589894" y="4021650"/>
                </a:cubicBezTo>
                <a:cubicBezTo>
                  <a:pt x="1585652" y="4021650"/>
                  <a:pt x="1581411" y="4034234"/>
                  <a:pt x="1572928" y="4034234"/>
                </a:cubicBezTo>
                <a:cubicBezTo>
                  <a:pt x="1547481" y="4034234"/>
                  <a:pt x="1522033" y="4027942"/>
                  <a:pt x="1500827" y="4015358"/>
                </a:cubicBezTo>
                <a:cubicBezTo>
                  <a:pt x="1492344" y="4015358"/>
                  <a:pt x="1479621" y="4009066"/>
                  <a:pt x="1471138" y="4015358"/>
                </a:cubicBezTo>
                <a:cubicBezTo>
                  <a:pt x="1458414" y="4027942"/>
                  <a:pt x="1441450" y="4021650"/>
                  <a:pt x="1428725" y="4021650"/>
                </a:cubicBezTo>
                <a:cubicBezTo>
                  <a:pt x="1416002" y="4021650"/>
                  <a:pt x="1399038" y="4034234"/>
                  <a:pt x="1386313" y="4015358"/>
                </a:cubicBezTo>
                <a:cubicBezTo>
                  <a:pt x="1377831" y="4002775"/>
                  <a:pt x="1373589" y="4021650"/>
                  <a:pt x="1365106" y="4021650"/>
                </a:cubicBezTo>
                <a:cubicBezTo>
                  <a:pt x="1314211" y="4021650"/>
                  <a:pt x="1259075" y="4021650"/>
                  <a:pt x="1203939" y="4021650"/>
                </a:cubicBezTo>
                <a:cubicBezTo>
                  <a:pt x="1170009" y="4002775"/>
                  <a:pt x="1136078" y="4015358"/>
                  <a:pt x="1102148" y="4015358"/>
                </a:cubicBezTo>
                <a:cubicBezTo>
                  <a:pt x="1093665" y="4015358"/>
                  <a:pt x="1085184" y="4009066"/>
                  <a:pt x="1080942" y="3996483"/>
                </a:cubicBezTo>
                <a:cubicBezTo>
                  <a:pt x="1093665" y="3990191"/>
                  <a:pt x="1106390" y="3983899"/>
                  <a:pt x="1119114" y="3983899"/>
                </a:cubicBezTo>
                <a:cubicBezTo>
                  <a:pt x="1136078" y="3983899"/>
                  <a:pt x="1153044" y="3983899"/>
                  <a:pt x="1170009" y="3983899"/>
                </a:cubicBezTo>
                <a:cubicBezTo>
                  <a:pt x="1178492" y="3983899"/>
                  <a:pt x="1195456" y="3983899"/>
                  <a:pt x="1191215" y="3958731"/>
                </a:cubicBezTo>
                <a:cubicBezTo>
                  <a:pt x="1191215" y="3946147"/>
                  <a:pt x="1199698" y="3946147"/>
                  <a:pt x="1203939" y="3946147"/>
                </a:cubicBezTo>
                <a:cubicBezTo>
                  <a:pt x="1229386" y="3946147"/>
                  <a:pt x="1254834" y="3946147"/>
                  <a:pt x="1280281" y="3946147"/>
                </a:cubicBezTo>
                <a:cubicBezTo>
                  <a:pt x="1284523" y="3946147"/>
                  <a:pt x="1288764" y="3946147"/>
                  <a:pt x="1293005" y="3946147"/>
                </a:cubicBezTo>
                <a:cubicBezTo>
                  <a:pt x="1297247" y="3946147"/>
                  <a:pt x="1297247" y="3939856"/>
                  <a:pt x="1297247" y="3933564"/>
                </a:cubicBezTo>
                <a:cubicBezTo>
                  <a:pt x="1297247" y="3933564"/>
                  <a:pt x="1297247" y="3933564"/>
                  <a:pt x="1297247" y="3927272"/>
                </a:cubicBezTo>
                <a:cubicBezTo>
                  <a:pt x="1297247" y="3927272"/>
                  <a:pt x="1293005" y="3927272"/>
                  <a:pt x="1293005" y="3927272"/>
                </a:cubicBezTo>
                <a:cubicBezTo>
                  <a:pt x="1263317" y="3933564"/>
                  <a:pt x="1233628" y="3920981"/>
                  <a:pt x="1203939" y="3914688"/>
                </a:cubicBezTo>
                <a:cubicBezTo>
                  <a:pt x="1182733" y="3914688"/>
                  <a:pt x="1165767" y="3914688"/>
                  <a:pt x="1144561" y="3902104"/>
                </a:cubicBezTo>
                <a:cubicBezTo>
                  <a:pt x="1140320" y="3895813"/>
                  <a:pt x="1136078" y="3895813"/>
                  <a:pt x="1136078" y="3895813"/>
                </a:cubicBezTo>
                <a:cubicBezTo>
                  <a:pt x="1110631" y="3914688"/>
                  <a:pt x="1089425" y="3902104"/>
                  <a:pt x="1063978" y="3908397"/>
                </a:cubicBezTo>
                <a:cubicBezTo>
                  <a:pt x="1055495" y="3908397"/>
                  <a:pt x="1042771" y="3902104"/>
                  <a:pt x="1030047" y="3914688"/>
                </a:cubicBezTo>
                <a:cubicBezTo>
                  <a:pt x="1021565" y="3920981"/>
                  <a:pt x="1013082" y="3914688"/>
                  <a:pt x="1008840" y="3895813"/>
                </a:cubicBezTo>
                <a:cubicBezTo>
                  <a:pt x="1000359" y="3870645"/>
                  <a:pt x="1000359" y="3864354"/>
                  <a:pt x="1017323" y="3858061"/>
                </a:cubicBezTo>
                <a:cubicBezTo>
                  <a:pt x="1034288" y="3851770"/>
                  <a:pt x="1038530" y="3832895"/>
                  <a:pt x="1055495" y="3839186"/>
                </a:cubicBezTo>
                <a:cubicBezTo>
                  <a:pt x="1068219" y="3845479"/>
                  <a:pt x="1080942" y="3839186"/>
                  <a:pt x="1093665" y="3839186"/>
                </a:cubicBezTo>
                <a:cubicBezTo>
                  <a:pt x="1097907" y="3839186"/>
                  <a:pt x="1102148" y="3839186"/>
                  <a:pt x="1110631" y="3832895"/>
                </a:cubicBezTo>
                <a:cubicBezTo>
                  <a:pt x="1093665" y="3832895"/>
                  <a:pt x="1080942" y="3826602"/>
                  <a:pt x="1068219" y="3826602"/>
                </a:cubicBezTo>
                <a:cubicBezTo>
                  <a:pt x="1068219" y="3814018"/>
                  <a:pt x="1063978" y="3801436"/>
                  <a:pt x="1076701" y="3782559"/>
                </a:cubicBezTo>
                <a:cubicBezTo>
                  <a:pt x="1080942" y="3769977"/>
                  <a:pt x="1089425" y="3769977"/>
                  <a:pt x="1102148" y="3769977"/>
                </a:cubicBezTo>
                <a:cubicBezTo>
                  <a:pt x="1106390" y="3769977"/>
                  <a:pt x="1110631" y="3763684"/>
                  <a:pt x="1106390" y="3751100"/>
                </a:cubicBezTo>
                <a:cubicBezTo>
                  <a:pt x="1102148" y="3751100"/>
                  <a:pt x="1102148" y="3744809"/>
                  <a:pt x="1097907" y="3744809"/>
                </a:cubicBezTo>
                <a:cubicBezTo>
                  <a:pt x="1076701" y="3744809"/>
                  <a:pt x="1055495" y="3732225"/>
                  <a:pt x="1038530" y="3751100"/>
                </a:cubicBezTo>
                <a:cubicBezTo>
                  <a:pt x="1025806" y="3763684"/>
                  <a:pt x="1008840" y="3763684"/>
                  <a:pt x="1000359" y="3751100"/>
                </a:cubicBezTo>
                <a:cubicBezTo>
                  <a:pt x="991876" y="3732225"/>
                  <a:pt x="979152" y="3732225"/>
                  <a:pt x="962187" y="3732225"/>
                </a:cubicBezTo>
                <a:cubicBezTo>
                  <a:pt x="949464" y="3732225"/>
                  <a:pt x="936740" y="3732225"/>
                  <a:pt x="936740" y="3700766"/>
                </a:cubicBezTo>
                <a:cubicBezTo>
                  <a:pt x="936740" y="3688182"/>
                  <a:pt x="924015" y="3688182"/>
                  <a:pt x="915532" y="3681889"/>
                </a:cubicBezTo>
                <a:cubicBezTo>
                  <a:pt x="907051" y="3681889"/>
                  <a:pt x="898568" y="3681889"/>
                  <a:pt x="894326" y="3681889"/>
                </a:cubicBezTo>
                <a:cubicBezTo>
                  <a:pt x="877362" y="3681889"/>
                  <a:pt x="873121" y="3669307"/>
                  <a:pt x="885845" y="3650430"/>
                </a:cubicBezTo>
                <a:cubicBezTo>
                  <a:pt x="890085" y="3637846"/>
                  <a:pt x="894326" y="3618971"/>
                  <a:pt x="907051" y="3625264"/>
                </a:cubicBezTo>
                <a:cubicBezTo>
                  <a:pt x="924015" y="3631555"/>
                  <a:pt x="940981" y="3631555"/>
                  <a:pt x="957946" y="3625264"/>
                </a:cubicBezTo>
                <a:cubicBezTo>
                  <a:pt x="979152" y="3618971"/>
                  <a:pt x="996117" y="3625264"/>
                  <a:pt x="1013082" y="3625264"/>
                </a:cubicBezTo>
                <a:cubicBezTo>
                  <a:pt x="1030047" y="3625264"/>
                  <a:pt x="1042771" y="3612680"/>
                  <a:pt x="1059736" y="3612680"/>
                </a:cubicBezTo>
                <a:lnTo>
                  <a:pt x="1065471" y="3606894"/>
                </a:lnTo>
                <a:lnTo>
                  <a:pt x="1300457" y="3606894"/>
                </a:lnTo>
                <a:lnTo>
                  <a:pt x="1292447" y="3599416"/>
                </a:lnTo>
                <a:cubicBezTo>
                  <a:pt x="1287146" y="3593477"/>
                  <a:pt x="1281844" y="3589518"/>
                  <a:pt x="1273361" y="3593477"/>
                </a:cubicBezTo>
                <a:cubicBezTo>
                  <a:pt x="1260637" y="3601398"/>
                  <a:pt x="1247914" y="3593477"/>
                  <a:pt x="1235191" y="3593477"/>
                </a:cubicBezTo>
                <a:cubicBezTo>
                  <a:pt x="1230949" y="3593477"/>
                  <a:pt x="1226708" y="3593477"/>
                  <a:pt x="1218225" y="3585558"/>
                </a:cubicBezTo>
                <a:cubicBezTo>
                  <a:pt x="1235191" y="3585558"/>
                  <a:pt x="1247914" y="3577639"/>
                  <a:pt x="1260637" y="3577639"/>
                </a:cubicBezTo>
                <a:cubicBezTo>
                  <a:pt x="1260637" y="3561799"/>
                  <a:pt x="1264878" y="3545963"/>
                  <a:pt x="1252155" y="3522204"/>
                </a:cubicBezTo>
                <a:cubicBezTo>
                  <a:pt x="1247914" y="3506367"/>
                  <a:pt x="1239431" y="3506367"/>
                  <a:pt x="1226708" y="3506367"/>
                </a:cubicBezTo>
                <a:cubicBezTo>
                  <a:pt x="1222466" y="3506367"/>
                  <a:pt x="1218225" y="3498447"/>
                  <a:pt x="1222466" y="3482609"/>
                </a:cubicBezTo>
                <a:cubicBezTo>
                  <a:pt x="1226708" y="3482609"/>
                  <a:pt x="1226708" y="3474690"/>
                  <a:pt x="1230949" y="3474690"/>
                </a:cubicBezTo>
                <a:cubicBezTo>
                  <a:pt x="1252155" y="3474690"/>
                  <a:pt x="1273361" y="3458851"/>
                  <a:pt x="1290326" y="3482609"/>
                </a:cubicBezTo>
                <a:cubicBezTo>
                  <a:pt x="1303050" y="3498447"/>
                  <a:pt x="1320016" y="3498447"/>
                  <a:pt x="1328497" y="3482609"/>
                </a:cubicBezTo>
                <a:cubicBezTo>
                  <a:pt x="1336980" y="3458851"/>
                  <a:pt x="1349705" y="3458851"/>
                  <a:pt x="1366669" y="3458851"/>
                </a:cubicBezTo>
                <a:cubicBezTo>
                  <a:pt x="1379392" y="3458851"/>
                  <a:pt x="1392117" y="3458851"/>
                  <a:pt x="1392117" y="3419256"/>
                </a:cubicBezTo>
                <a:cubicBezTo>
                  <a:pt x="1392117" y="3403418"/>
                  <a:pt x="1404841" y="3403418"/>
                  <a:pt x="1413324" y="3395497"/>
                </a:cubicBezTo>
                <a:cubicBezTo>
                  <a:pt x="1421805" y="3395497"/>
                  <a:pt x="1430288" y="3395497"/>
                  <a:pt x="1434530" y="3395497"/>
                </a:cubicBezTo>
                <a:cubicBezTo>
                  <a:pt x="1451494" y="3395497"/>
                  <a:pt x="1455736" y="3379661"/>
                  <a:pt x="1443011" y="3355902"/>
                </a:cubicBezTo>
                <a:lnTo>
                  <a:pt x="1439942" y="3345666"/>
                </a:lnTo>
                <a:lnTo>
                  <a:pt x="1444719" y="3347831"/>
                </a:lnTo>
                <a:cubicBezTo>
                  <a:pt x="1447104" y="3347541"/>
                  <a:pt x="1449754" y="3345604"/>
                  <a:pt x="1452934" y="3340954"/>
                </a:cubicBezTo>
                <a:cubicBezTo>
                  <a:pt x="1465654" y="3328556"/>
                  <a:pt x="1478373" y="3340954"/>
                  <a:pt x="1486854" y="3334756"/>
                </a:cubicBezTo>
                <a:cubicBezTo>
                  <a:pt x="1499574" y="3334756"/>
                  <a:pt x="1512294" y="3334756"/>
                  <a:pt x="1525013" y="3334756"/>
                </a:cubicBezTo>
                <a:cubicBezTo>
                  <a:pt x="1533494" y="3322358"/>
                  <a:pt x="1525013" y="3309960"/>
                  <a:pt x="1529254" y="3297562"/>
                </a:cubicBezTo>
                <a:cubicBezTo>
                  <a:pt x="1541973" y="3272766"/>
                  <a:pt x="1558933" y="3266568"/>
                  <a:pt x="1580134" y="3278966"/>
                </a:cubicBezTo>
                <a:cubicBezTo>
                  <a:pt x="1584373" y="3278966"/>
                  <a:pt x="1584373" y="3285164"/>
                  <a:pt x="1592854" y="3285164"/>
                </a:cubicBezTo>
                <a:cubicBezTo>
                  <a:pt x="1597094" y="3285164"/>
                  <a:pt x="1601333" y="3278966"/>
                  <a:pt x="1601333" y="3266568"/>
                </a:cubicBezTo>
                <a:cubicBezTo>
                  <a:pt x="1601333" y="3260369"/>
                  <a:pt x="1601333" y="3247971"/>
                  <a:pt x="1592854" y="3247971"/>
                </a:cubicBezTo>
                <a:cubicBezTo>
                  <a:pt x="1580134" y="3254170"/>
                  <a:pt x="1567413" y="3247971"/>
                  <a:pt x="1558933" y="3254170"/>
                </a:cubicBezTo>
                <a:cubicBezTo>
                  <a:pt x="1541973" y="3254170"/>
                  <a:pt x="1533494" y="3241773"/>
                  <a:pt x="1520773" y="3241773"/>
                </a:cubicBezTo>
                <a:cubicBezTo>
                  <a:pt x="1512294" y="3235573"/>
                  <a:pt x="1508053" y="3216977"/>
                  <a:pt x="1508053" y="3204579"/>
                </a:cubicBezTo>
                <a:cubicBezTo>
                  <a:pt x="1499574" y="3185983"/>
                  <a:pt x="1499574" y="3179784"/>
                  <a:pt x="1486854" y="3192181"/>
                </a:cubicBezTo>
                <a:cubicBezTo>
                  <a:pt x="1469894" y="3198381"/>
                  <a:pt x="1452934" y="3204579"/>
                  <a:pt x="1435974" y="3216977"/>
                </a:cubicBezTo>
                <a:cubicBezTo>
                  <a:pt x="1431734" y="3223177"/>
                  <a:pt x="1423254" y="3216977"/>
                  <a:pt x="1414774" y="3216977"/>
                </a:cubicBezTo>
                <a:cubicBezTo>
                  <a:pt x="1410534" y="3216977"/>
                  <a:pt x="1410534" y="3204579"/>
                  <a:pt x="1406294" y="3198381"/>
                </a:cubicBezTo>
                <a:cubicBezTo>
                  <a:pt x="1397814" y="3185983"/>
                  <a:pt x="1406294" y="3179784"/>
                  <a:pt x="1410534" y="3167386"/>
                </a:cubicBezTo>
                <a:cubicBezTo>
                  <a:pt x="1414774" y="3154988"/>
                  <a:pt x="1427494" y="3154988"/>
                  <a:pt x="1435974" y="3142590"/>
                </a:cubicBezTo>
                <a:cubicBezTo>
                  <a:pt x="1440214" y="3136392"/>
                  <a:pt x="1440214" y="3136392"/>
                  <a:pt x="1440214" y="3130194"/>
                </a:cubicBezTo>
                <a:cubicBezTo>
                  <a:pt x="1440214" y="3123994"/>
                  <a:pt x="1435974" y="3123994"/>
                  <a:pt x="1431734" y="3123994"/>
                </a:cubicBezTo>
                <a:cubicBezTo>
                  <a:pt x="1419014" y="3123994"/>
                  <a:pt x="1402054" y="3117796"/>
                  <a:pt x="1389334" y="3130194"/>
                </a:cubicBezTo>
                <a:cubicBezTo>
                  <a:pt x="1389334" y="3136392"/>
                  <a:pt x="1385094" y="3130194"/>
                  <a:pt x="1385094" y="3130194"/>
                </a:cubicBezTo>
                <a:cubicBezTo>
                  <a:pt x="1376614" y="3123994"/>
                  <a:pt x="1385094" y="3123994"/>
                  <a:pt x="1385094" y="3117796"/>
                </a:cubicBezTo>
                <a:cubicBezTo>
                  <a:pt x="1389334" y="3111596"/>
                  <a:pt x="1389334" y="3099199"/>
                  <a:pt x="1380855" y="3099199"/>
                </a:cubicBezTo>
                <a:cubicBezTo>
                  <a:pt x="1372374" y="3099199"/>
                  <a:pt x="1363895" y="3099199"/>
                  <a:pt x="1351175" y="3099199"/>
                </a:cubicBezTo>
                <a:cubicBezTo>
                  <a:pt x="1363895" y="3086801"/>
                  <a:pt x="1376614" y="3086801"/>
                  <a:pt x="1389334" y="3080603"/>
                </a:cubicBezTo>
                <a:cubicBezTo>
                  <a:pt x="1397814" y="3074403"/>
                  <a:pt x="1397814" y="3068205"/>
                  <a:pt x="1393574" y="3062005"/>
                </a:cubicBezTo>
                <a:cubicBezTo>
                  <a:pt x="1389334" y="3037211"/>
                  <a:pt x="1389334" y="3031011"/>
                  <a:pt x="1406294" y="3024813"/>
                </a:cubicBezTo>
                <a:cubicBezTo>
                  <a:pt x="1410534" y="3024813"/>
                  <a:pt x="1419014" y="3024813"/>
                  <a:pt x="1423254" y="3024813"/>
                </a:cubicBezTo>
                <a:cubicBezTo>
                  <a:pt x="1423254" y="3018613"/>
                  <a:pt x="1423254" y="3018613"/>
                  <a:pt x="1423254" y="3012416"/>
                </a:cubicBezTo>
                <a:cubicBezTo>
                  <a:pt x="1423254" y="3012416"/>
                  <a:pt x="1423254" y="3006216"/>
                  <a:pt x="1423254" y="3006216"/>
                </a:cubicBezTo>
                <a:cubicBezTo>
                  <a:pt x="1393574" y="3012416"/>
                  <a:pt x="1372374" y="2981420"/>
                  <a:pt x="1342694" y="2981420"/>
                </a:cubicBezTo>
                <a:cubicBezTo>
                  <a:pt x="1325734" y="2981420"/>
                  <a:pt x="1308774" y="2969022"/>
                  <a:pt x="1291814" y="2950426"/>
                </a:cubicBezTo>
                <a:cubicBezTo>
                  <a:pt x="1291814" y="2944228"/>
                  <a:pt x="1283335" y="2944228"/>
                  <a:pt x="1283335" y="2938029"/>
                </a:cubicBezTo>
                <a:cubicBezTo>
                  <a:pt x="1283335" y="2925631"/>
                  <a:pt x="1291814" y="2925631"/>
                  <a:pt x="1296054" y="2925631"/>
                </a:cubicBezTo>
                <a:cubicBezTo>
                  <a:pt x="1308774" y="2925631"/>
                  <a:pt x="1321494" y="2925631"/>
                  <a:pt x="1334215" y="2925631"/>
                </a:cubicBezTo>
                <a:cubicBezTo>
                  <a:pt x="1338454" y="2925631"/>
                  <a:pt x="1342694" y="2925631"/>
                  <a:pt x="1342694" y="2919432"/>
                </a:cubicBezTo>
                <a:cubicBezTo>
                  <a:pt x="1342694" y="2913233"/>
                  <a:pt x="1342694" y="2907035"/>
                  <a:pt x="1338454" y="2907035"/>
                </a:cubicBezTo>
                <a:cubicBezTo>
                  <a:pt x="1329975" y="2907035"/>
                  <a:pt x="1325734" y="2894637"/>
                  <a:pt x="1313014" y="2894637"/>
                </a:cubicBezTo>
                <a:cubicBezTo>
                  <a:pt x="1300295" y="2894637"/>
                  <a:pt x="1287575" y="2894637"/>
                  <a:pt x="1274854" y="2894637"/>
                </a:cubicBezTo>
                <a:cubicBezTo>
                  <a:pt x="1266375" y="2888437"/>
                  <a:pt x="1270615" y="2876039"/>
                  <a:pt x="1270615" y="2869841"/>
                </a:cubicBezTo>
                <a:cubicBezTo>
                  <a:pt x="1270615" y="2863643"/>
                  <a:pt x="1270615" y="2857443"/>
                  <a:pt x="1270615" y="2857443"/>
                </a:cubicBezTo>
                <a:cubicBezTo>
                  <a:pt x="1296054" y="2851245"/>
                  <a:pt x="1308774" y="2820250"/>
                  <a:pt x="1334215" y="2820250"/>
                </a:cubicBezTo>
                <a:cubicBezTo>
                  <a:pt x="1385094" y="2820250"/>
                  <a:pt x="1431734" y="2838847"/>
                  <a:pt x="1482614" y="2832648"/>
                </a:cubicBezTo>
                <a:cubicBezTo>
                  <a:pt x="1491093" y="2826450"/>
                  <a:pt x="1503814" y="2838847"/>
                  <a:pt x="1503814" y="2820250"/>
                </a:cubicBezTo>
                <a:cubicBezTo>
                  <a:pt x="1508053" y="2795454"/>
                  <a:pt x="1491093" y="2807852"/>
                  <a:pt x="1482614" y="2807852"/>
                </a:cubicBezTo>
                <a:cubicBezTo>
                  <a:pt x="1465654" y="2814052"/>
                  <a:pt x="1448694" y="2795454"/>
                  <a:pt x="1431734" y="2795454"/>
                </a:cubicBezTo>
                <a:cubicBezTo>
                  <a:pt x="1414774" y="2801654"/>
                  <a:pt x="1393574" y="2807852"/>
                  <a:pt x="1376614" y="2795454"/>
                </a:cubicBezTo>
                <a:cubicBezTo>
                  <a:pt x="1346935" y="2783056"/>
                  <a:pt x="1317255" y="2789256"/>
                  <a:pt x="1291814" y="2789256"/>
                </a:cubicBezTo>
                <a:cubicBezTo>
                  <a:pt x="1236695" y="2783056"/>
                  <a:pt x="1185815" y="2764460"/>
                  <a:pt x="1147655" y="2708671"/>
                </a:cubicBezTo>
                <a:cubicBezTo>
                  <a:pt x="1130695" y="2690075"/>
                  <a:pt x="1113735" y="2690075"/>
                  <a:pt x="1096775" y="2690075"/>
                </a:cubicBezTo>
                <a:cubicBezTo>
                  <a:pt x="1092535" y="2690075"/>
                  <a:pt x="1079815" y="2696273"/>
                  <a:pt x="1079815" y="2683875"/>
                </a:cubicBezTo>
                <a:cubicBezTo>
                  <a:pt x="1079815" y="2659080"/>
                  <a:pt x="1092535" y="2671478"/>
                  <a:pt x="1096775" y="2671478"/>
                </a:cubicBezTo>
                <a:cubicBezTo>
                  <a:pt x="1168855" y="2671478"/>
                  <a:pt x="1240935" y="2671478"/>
                  <a:pt x="1317255" y="2671478"/>
                </a:cubicBezTo>
                <a:cubicBezTo>
                  <a:pt x="1342694" y="2671478"/>
                  <a:pt x="1359654" y="2640484"/>
                  <a:pt x="1380855" y="2609488"/>
                </a:cubicBezTo>
                <a:cubicBezTo>
                  <a:pt x="1380855" y="2609488"/>
                  <a:pt x="1380855" y="2603290"/>
                  <a:pt x="1380855" y="2597092"/>
                </a:cubicBezTo>
                <a:cubicBezTo>
                  <a:pt x="1372374" y="2578495"/>
                  <a:pt x="1368134" y="2566097"/>
                  <a:pt x="1363895" y="2547501"/>
                </a:cubicBezTo>
                <a:lnTo>
                  <a:pt x="1360801" y="2537551"/>
                </a:lnTo>
                <a:lnTo>
                  <a:pt x="1454829" y="2537551"/>
                </a:lnTo>
                <a:cubicBezTo>
                  <a:pt x="1463312" y="2537551"/>
                  <a:pt x="1471793" y="2531259"/>
                  <a:pt x="1480276" y="2524967"/>
                </a:cubicBezTo>
                <a:cubicBezTo>
                  <a:pt x="1484518" y="2524967"/>
                  <a:pt x="1488759" y="2537551"/>
                  <a:pt x="1497242" y="2537551"/>
                </a:cubicBezTo>
                <a:cubicBezTo>
                  <a:pt x="1522689" y="2537551"/>
                  <a:pt x="1548137" y="2531259"/>
                  <a:pt x="1569343" y="2518676"/>
                </a:cubicBezTo>
                <a:cubicBezTo>
                  <a:pt x="1577826" y="2518676"/>
                  <a:pt x="1590549" y="2512383"/>
                  <a:pt x="1599032" y="2518676"/>
                </a:cubicBezTo>
                <a:cubicBezTo>
                  <a:pt x="1611756" y="2531259"/>
                  <a:pt x="1628720" y="2524967"/>
                  <a:pt x="1641445" y="2524967"/>
                </a:cubicBezTo>
                <a:cubicBezTo>
                  <a:pt x="1654168" y="2524967"/>
                  <a:pt x="1671132" y="2537551"/>
                  <a:pt x="1683857" y="2518676"/>
                </a:cubicBezTo>
                <a:cubicBezTo>
                  <a:pt x="1692339" y="2506092"/>
                  <a:pt x="1696581" y="2524967"/>
                  <a:pt x="1705064" y="2524967"/>
                </a:cubicBezTo>
                <a:cubicBezTo>
                  <a:pt x="1755959" y="2524967"/>
                  <a:pt x="1811095" y="2524967"/>
                  <a:pt x="1866231" y="2524967"/>
                </a:cubicBezTo>
                <a:cubicBezTo>
                  <a:pt x="1900161" y="2506092"/>
                  <a:pt x="1934092" y="2518676"/>
                  <a:pt x="1968022" y="2518676"/>
                </a:cubicBezTo>
                <a:cubicBezTo>
                  <a:pt x="1976505" y="2518676"/>
                  <a:pt x="1984986" y="2512383"/>
                  <a:pt x="1989228" y="2499800"/>
                </a:cubicBezTo>
                <a:cubicBezTo>
                  <a:pt x="1976505" y="2493508"/>
                  <a:pt x="1963780" y="2487216"/>
                  <a:pt x="1951056" y="2487216"/>
                </a:cubicBezTo>
                <a:cubicBezTo>
                  <a:pt x="1934092" y="2487216"/>
                  <a:pt x="1917126" y="2487216"/>
                  <a:pt x="1900161" y="2487216"/>
                </a:cubicBezTo>
                <a:cubicBezTo>
                  <a:pt x="1891678" y="2487216"/>
                  <a:pt x="1874714" y="2487216"/>
                  <a:pt x="1878955" y="2462048"/>
                </a:cubicBezTo>
                <a:cubicBezTo>
                  <a:pt x="1878955" y="2449464"/>
                  <a:pt x="1870472" y="2449464"/>
                  <a:pt x="1866231" y="2449464"/>
                </a:cubicBezTo>
                <a:cubicBezTo>
                  <a:pt x="1840784" y="2449464"/>
                  <a:pt x="1815336" y="2449464"/>
                  <a:pt x="1789889" y="2449464"/>
                </a:cubicBezTo>
                <a:cubicBezTo>
                  <a:pt x="1785647" y="2449464"/>
                  <a:pt x="1781406" y="2449464"/>
                  <a:pt x="1777165" y="2449464"/>
                </a:cubicBezTo>
                <a:cubicBezTo>
                  <a:pt x="1772923" y="2449464"/>
                  <a:pt x="1772923" y="2443173"/>
                  <a:pt x="1772923" y="2436881"/>
                </a:cubicBezTo>
                <a:cubicBezTo>
                  <a:pt x="1772923" y="2436881"/>
                  <a:pt x="1772923" y="2436881"/>
                  <a:pt x="1772923" y="2430589"/>
                </a:cubicBezTo>
                <a:cubicBezTo>
                  <a:pt x="1772923" y="2430589"/>
                  <a:pt x="1777165" y="2430589"/>
                  <a:pt x="1777165" y="2430589"/>
                </a:cubicBezTo>
                <a:cubicBezTo>
                  <a:pt x="1806853" y="2436881"/>
                  <a:pt x="1836542" y="2424298"/>
                  <a:pt x="1866231" y="2418005"/>
                </a:cubicBezTo>
                <a:cubicBezTo>
                  <a:pt x="1887437" y="2418005"/>
                  <a:pt x="1904403" y="2418005"/>
                  <a:pt x="1925609" y="2405421"/>
                </a:cubicBezTo>
                <a:cubicBezTo>
                  <a:pt x="1929850" y="2399130"/>
                  <a:pt x="1934092" y="2399130"/>
                  <a:pt x="1934092" y="2399130"/>
                </a:cubicBezTo>
                <a:cubicBezTo>
                  <a:pt x="1959539" y="2418005"/>
                  <a:pt x="1980745" y="2405421"/>
                  <a:pt x="2006192" y="2411714"/>
                </a:cubicBezTo>
                <a:cubicBezTo>
                  <a:pt x="2014675" y="2411714"/>
                  <a:pt x="2027399" y="2405421"/>
                  <a:pt x="2040123" y="2418005"/>
                </a:cubicBezTo>
                <a:cubicBezTo>
                  <a:pt x="2044364" y="2421152"/>
                  <a:pt x="2048606" y="2421152"/>
                  <a:pt x="2052317" y="2418006"/>
                </a:cubicBezTo>
                <a:lnTo>
                  <a:pt x="2057171" y="2407840"/>
                </a:lnTo>
                <a:lnTo>
                  <a:pt x="2053024" y="2406042"/>
                </a:lnTo>
                <a:cubicBezTo>
                  <a:pt x="2051434" y="2401798"/>
                  <a:pt x="2053555" y="2395736"/>
                  <a:pt x="2059917" y="2388460"/>
                </a:cubicBezTo>
                <a:lnTo>
                  <a:pt x="2062986" y="2382191"/>
                </a:lnTo>
                <a:lnTo>
                  <a:pt x="2058209" y="2383517"/>
                </a:lnTo>
                <a:cubicBezTo>
                  <a:pt x="2055824" y="2383339"/>
                  <a:pt x="2053174" y="2382153"/>
                  <a:pt x="2049994" y="2379305"/>
                </a:cubicBezTo>
                <a:cubicBezTo>
                  <a:pt x="2037274" y="2371712"/>
                  <a:pt x="2024555" y="2379305"/>
                  <a:pt x="2016074" y="2375509"/>
                </a:cubicBezTo>
                <a:cubicBezTo>
                  <a:pt x="2003354" y="2375509"/>
                  <a:pt x="1990634" y="2375509"/>
                  <a:pt x="1977915" y="2375509"/>
                </a:cubicBezTo>
                <a:cubicBezTo>
                  <a:pt x="1969434" y="2367916"/>
                  <a:pt x="1977915" y="2360323"/>
                  <a:pt x="1973674" y="2352730"/>
                </a:cubicBezTo>
                <a:cubicBezTo>
                  <a:pt x="1960955" y="2337544"/>
                  <a:pt x="1943995" y="2333748"/>
                  <a:pt x="1922794" y="2341341"/>
                </a:cubicBezTo>
                <a:cubicBezTo>
                  <a:pt x="1918555" y="2341341"/>
                  <a:pt x="1918555" y="2345137"/>
                  <a:pt x="1910074" y="2345137"/>
                </a:cubicBezTo>
                <a:cubicBezTo>
                  <a:pt x="1905834" y="2345137"/>
                  <a:pt x="1901595" y="2341341"/>
                  <a:pt x="1901595" y="2333748"/>
                </a:cubicBezTo>
                <a:cubicBezTo>
                  <a:pt x="1901595" y="2329951"/>
                  <a:pt x="1901595" y="2322358"/>
                  <a:pt x="1910074" y="2322358"/>
                </a:cubicBezTo>
                <a:cubicBezTo>
                  <a:pt x="1922794" y="2326155"/>
                  <a:pt x="1935515" y="2322358"/>
                  <a:pt x="1943995" y="2326155"/>
                </a:cubicBezTo>
                <a:cubicBezTo>
                  <a:pt x="1960955" y="2326155"/>
                  <a:pt x="1969434" y="2318562"/>
                  <a:pt x="1982155" y="2318562"/>
                </a:cubicBezTo>
                <a:cubicBezTo>
                  <a:pt x="1990634" y="2314765"/>
                  <a:pt x="1994875" y="2303376"/>
                  <a:pt x="1994875" y="2295783"/>
                </a:cubicBezTo>
                <a:lnTo>
                  <a:pt x="1996434" y="2293896"/>
                </a:lnTo>
                <a:lnTo>
                  <a:pt x="1993469" y="2285876"/>
                </a:lnTo>
                <a:cubicBezTo>
                  <a:pt x="1989228" y="2273294"/>
                  <a:pt x="1980745" y="2273294"/>
                  <a:pt x="1968022" y="2273294"/>
                </a:cubicBezTo>
                <a:cubicBezTo>
                  <a:pt x="1963780" y="2273294"/>
                  <a:pt x="1959539" y="2267001"/>
                  <a:pt x="1963780" y="2254417"/>
                </a:cubicBezTo>
                <a:cubicBezTo>
                  <a:pt x="1968022" y="2254417"/>
                  <a:pt x="1968022" y="2248126"/>
                  <a:pt x="1972263" y="2248126"/>
                </a:cubicBezTo>
                <a:cubicBezTo>
                  <a:pt x="1993469" y="2248126"/>
                  <a:pt x="2014675" y="2235542"/>
                  <a:pt x="2031640" y="2254417"/>
                </a:cubicBezTo>
                <a:cubicBezTo>
                  <a:pt x="2038002" y="2260709"/>
                  <a:pt x="2045425" y="2263855"/>
                  <a:pt x="2052317" y="2263855"/>
                </a:cubicBezTo>
                <a:lnTo>
                  <a:pt x="2066156" y="2256389"/>
                </a:lnTo>
                <a:lnTo>
                  <a:pt x="2062714" y="2250226"/>
                </a:lnTo>
                <a:cubicBezTo>
                  <a:pt x="2062714" y="2246429"/>
                  <a:pt x="2066954" y="2246429"/>
                  <a:pt x="2071194" y="2246429"/>
                </a:cubicBezTo>
                <a:lnTo>
                  <a:pt x="2077788" y="2246134"/>
                </a:lnTo>
                <a:lnTo>
                  <a:pt x="2085717" y="2237901"/>
                </a:lnTo>
                <a:cubicBezTo>
                  <a:pt x="2092079" y="2235542"/>
                  <a:pt x="2099501" y="2235542"/>
                  <a:pt x="2107983" y="2235542"/>
                </a:cubicBezTo>
                <a:lnTo>
                  <a:pt x="2119210" y="2233019"/>
                </a:lnTo>
                <a:lnTo>
                  <a:pt x="2122073" y="2231243"/>
                </a:lnTo>
                <a:lnTo>
                  <a:pt x="2125704" y="2231243"/>
                </a:lnTo>
                <a:lnTo>
                  <a:pt x="2130411" y="2223618"/>
                </a:lnTo>
                <a:lnTo>
                  <a:pt x="2113594" y="2219854"/>
                </a:lnTo>
                <a:cubicBezTo>
                  <a:pt x="2105114" y="2216057"/>
                  <a:pt x="2105114" y="2212261"/>
                  <a:pt x="2109354" y="2208464"/>
                </a:cubicBezTo>
                <a:cubicBezTo>
                  <a:pt x="2113594" y="2193279"/>
                  <a:pt x="2113594" y="2189482"/>
                  <a:pt x="2096634" y="2185686"/>
                </a:cubicBezTo>
                <a:cubicBezTo>
                  <a:pt x="2092394" y="2185686"/>
                  <a:pt x="2083914" y="2185686"/>
                  <a:pt x="2079674" y="2185686"/>
                </a:cubicBezTo>
                <a:cubicBezTo>
                  <a:pt x="2079674" y="2181889"/>
                  <a:pt x="2079674" y="2181889"/>
                  <a:pt x="2079674" y="2178093"/>
                </a:cubicBezTo>
                <a:cubicBezTo>
                  <a:pt x="2079674" y="2178093"/>
                  <a:pt x="2079674" y="2174296"/>
                  <a:pt x="2079674" y="2174296"/>
                </a:cubicBezTo>
                <a:cubicBezTo>
                  <a:pt x="2109354" y="2178093"/>
                  <a:pt x="2130554" y="2159110"/>
                  <a:pt x="2160234" y="2159110"/>
                </a:cubicBezTo>
                <a:lnTo>
                  <a:pt x="2184445" y="2154142"/>
                </a:lnTo>
                <a:lnTo>
                  <a:pt x="2184325" y="2153747"/>
                </a:lnTo>
                <a:cubicBezTo>
                  <a:pt x="2180085" y="2141163"/>
                  <a:pt x="2175844" y="2122288"/>
                  <a:pt x="2163119" y="2128581"/>
                </a:cubicBezTo>
                <a:cubicBezTo>
                  <a:pt x="2146155" y="2134872"/>
                  <a:pt x="2129189" y="2134872"/>
                  <a:pt x="2112224" y="2128581"/>
                </a:cubicBezTo>
                <a:cubicBezTo>
                  <a:pt x="2091018" y="2122288"/>
                  <a:pt x="2074053" y="2128581"/>
                  <a:pt x="2057088" y="2128581"/>
                </a:cubicBezTo>
                <a:cubicBezTo>
                  <a:pt x="2040123" y="2128581"/>
                  <a:pt x="2027399" y="2115997"/>
                  <a:pt x="2010434" y="2115997"/>
                </a:cubicBezTo>
                <a:cubicBezTo>
                  <a:pt x="2004073" y="2115997"/>
                  <a:pt x="1999831" y="2111278"/>
                  <a:pt x="1997181" y="2102626"/>
                </a:cubicBezTo>
                <a:lnTo>
                  <a:pt x="1994109" y="2072040"/>
                </a:lnTo>
                <a:lnTo>
                  <a:pt x="2204664" y="2072040"/>
                </a:lnTo>
                <a:lnTo>
                  <a:pt x="2200514" y="2070368"/>
                </a:lnTo>
                <a:cubicBezTo>
                  <a:pt x="2190974" y="2065148"/>
                  <a:pt x="2181434" y="2060402"/>
                  <a:pt x="2168713" y="2060402"/>
                </a:cubicBezTo>
                <a:cubicBezTo>
                  <a:pt x="2117834" y="2060402"/>
                  <a:pt x="2071194" y="2071792"/>
                  <a:pt x="2020314" y="2067995"/>
                </a:cubicBezTo>
                <a:cubicBezTo>
                  <a:pt x="2011835" y="2064199"/>
                  <a:pt x="1999114" y="2071792"/>
                  <a:pt x="1999114" y="2060402"/>
                </a:cubicBezTo>
                <a:cubicBezTo>
                  <a:pt x="1994875" y="2045216"/>
                  <a:pt x="2011835" y="2052809"/>
                  <a:pt x="2020314" y="2052809"/>
                </a:cubicBezTo>
                <a:cubicBezTo>
                  <a:pt x="2037274" y="2056606"/>
                  <a:pt x="2054234" y="2045216"/>
                  <a:pt x="2071194" y="2045216"/>
                </a:cubicBezTo>
                <a:cubicBezTo>
                  <a:pt x="2088154" y="2049013"/>
                  <a:pt x="2109354" y="2052809"/>
                  <a:pt x="2126314" y="2045216"/>
                </a:cubicBezTo>
                <a:cubicBezTo>
                  <a:pt x="2155993" y="2037623"/>
                  <a:pt x="2185673" y="2041420"/>
                  <a:pt x="2211114" y="2041420"/>
                </a:cubicBezTo>
                <a:cubicBezTo>
                  <a:pt x="2266233" y="2037623"/>
                  <a:pt x="2317113" y="2026234"/>
                  <a:pt x="2355273" y="1992066"/>
                </a:cubicBezTo>
                <a:cubicBezTo>
                  <a:pt x="2372233" y="1980677"/>
                  <a:pt x="2389193" y="1980677"/>
                  <a:pt x="2406153" y="1980677"/>
                </a:cubicBezTo>
                <a:cubicBezTo>
                  <a:pt x="2410393" y="1980677"/>
                  <a:pt x="2423113" y="1984473"/>
                  <a:pt x="2423113" y="1976880"/>
                </a:cubicBezTo>
                <a:cubicBezTo>
                  <a:pt x="2423113" y="1961694"/>
                  <a:pt x="2410393" y="1969287"/>
                  <a:pt x="2406153" y="1969287"/>
                </a:cubicBezTo>
                <a:cubicBezTo>
                  <a:pt x="2334073" y="1969287"/>
                  <a:pt x="2261993" y="1969287"/>
                  <a:pt x="2185673" y="1969287"/>
                </a:cubicBezTo>
                <a:cubicBezTo>
                  <a:pt x="2160234" y="1969287"/>
                  <a:pt x="2143274" y="1950305"/>
                  <a:pt x="2122073" y="1931322"/>
                </a:cubicBezTo>
                <a:cubicBezTo>
                  <a:pt x="2122073" y="1931322"/>
                  <a:pt x="2122073" y="1927526"/>
                  <a:pt x="2122073" y="1923730"/>
                </a:cubicBezTo>
                <a:cubicBezTo>
                  <a:pt x="2130554" y="1912340"/>
                  <a:pt x="2134794" y="1904747"/>
                  <a:pt x="2139033" y="1893358"/>
                </a:cubicBezTo>
                <a:lnTo>
                  <a:pt x="2142127" y="1887264"/>
                </a:lnTo>
                <a:lnTo>
                  <a:pt x="2048099" y="1887264"/>
                </a:lnTo>
                <a:cubicBezTo>
                  <a:pt x="2039616" y="1887264"/>
                  <a:pt x="2031135" y="1883411"/>
                  <a:pt x="2022652" y="1879557"/>
                </a:cubicBezTo>
                <a:cubicBezTo>
                  <a:pt x="2018410" y="1879557"/>
                  <a:pt x="2014169" y="1887264"/>
                  <a:pt x="2005686" y="1887264"/>
                </a:cubicBezTo>
                <a:cubicBezTo>
                  <a:pt x="1980239" y="1887264"/>
                  <a:pt x="1954791" y="1883411"/>
                  <a:pt x="1933585" y="1875704"/>
                </a:cubicBezTo>
                <a:cubicBezTo>
                  <a:pt x="1925102" y="1875704"/>
                  <a:pt x="1912379" y="1871850"/>
                  <a:pt x="1903896" y="1875704"/>
                </a:cubicBezTo>
                <a:cubicBezTo>
                  <a:pt x="1891172" y="1883411"/>
                  <a:pt x="1874208" y="1879557"/>
                  <a:pt x="1861483" y="1879557"/>
                </a:cubicBezTo>
                <a:cubicBezTo>
                  <a:pt x="1848760" y="1879557"/>
                  <a:pt x="1831796" y="1887264"/>
                  <a:pt x="1819071" y="1875704"/>
                </a:cubicBezTo>
                <a:cubicBezTo>
                  <a:pt x="1810589" y="1867997"/>
                  <a:pt x="1806347" y="1879557"/>
                  <a:pt x="1797864" y="1879557"/>
                </a:cubicBezTo>
                <a:cubicBezTo>
                  <a:pt x="1746969" y="1879557"/>
                  <a:pt x="1691833" y="1879557"/>
                  <a:pt x="1636697" y="1879557"/>
                </a:cubicBezTo>
                <a:cubicBezTo>
                  <a:pt x="1602767" y="1867997"/>
                  <a:pt x="1568836" y="1875704"/>
                  <a:pt x="1534906" y="1875704"/>
                </a:cubicBezTo>
                <a:cubicBezTo>
                  <a:pt x="1526423" y="1875704"/>
                  <a:pt x="1517942" y="1871850"/>
                  <a:pt x="1513700" y="1864144"/>
                </a:cubicBezTo>
                <a:cubicBezTo>
                  <a:pt x="1526423" y="1860290"/>
                  <a:pt x="1539148" y="1856437"/>
                  <a:pt x="1551872" y="1856437"/>
                </a:cubicBezTo>
                <a:cubicBezTo>
                  <a:pt x="1568836" y="1856437"/>
                  <a:pt x="1585802" y="1856437"/>
                  <a:pt x="1602767" y="1856437"/>
                </a:cubicBezTo>
                <a:cubicBezTo>
                  <a:pt x="1611250" y="1856437"/>
                  <a:pt x="1628214" y="1856437"/>
                  <a:pt x="1623973" y="1841023"/>
                </a:cubicBezTo>
                <a:cubicBezTo>
                  <a:pt x="1623973" y="1833316"/>
                  <a:pt x="1632456" y="1833316"/>
                  <a:pt x="1636697" y="1833316"/>
                </a:cubicBezTo>
                <a:cubicBezTo>
                  <a:pt x="1662144" y="1833316"/>
                  <a:pt x="1687592" y="1833316"/>
                  <a:pt x="1713039" y="1833316"/>
                </a:cubicBezTo>
                <a:cubicBezTo>
                  <a:pt x="1717281" y="1833316"/>
                  <a:pt x="1721522" y="1833316"/>
                  <a:pt x="1725763" y="1833316"/>
                </a:cubicBezTo>
                <a:cubicBezTo>
                  <a:pt x="1730005" y="1833316"/>
                  <a:pt x="1730005" y="1829463"/>
                  <a:pt x="1730005" y="1825609"/>
                </a:cubicBezTo>
                <a:cubicBezTo>
                  <a:pt x="1730005" y="1825609"/>
                  <a:pt x="1730005" y="1825609"/>
                  <a:pt x="1730005" y="1821756"/>
                </a:cubicBezTo>
                <a:cubicBezTo>
                  <a:pt x="1730005" y="1821756"/>
                  <a:pt x="1725763" y="1821756"/>
                  <a:pt x="1725763" y="1821756"/>
                </a:cubicBezTo>
                <a:cubicBezTo>
                  <a:pt x="1696075" y="1825609"/>
                  <a:pt x="1666386" y="1817903"/>
                  <a:pt x="1636697" y="1814049"/>
                </a:cubicBezTo>
                <a:cubicBezTo>
                  <a:pt x="1615491" y="1814049"/>
                  <a:pt x="1598525" y="1814049"/>
                  <a:pt x="1577319" y="1806342"/>
                </a:cubicBezTo>
                <a:cubicBezTo>
                  <a:pt x="1573078" y="1802489"/>
                  <a:pt x="1568836" y="1802489"/>
                  <a:pt x="1568836" y="1802489"/>
                </a:cubicBezTo>
                <a:cubicBezTo>
                  <a:pt x="1543389" y="1814049"/>
                  <a:pt x="1522183" y="1806342"/>
                  <a:pt x="1496736" y="1810196"/>
                </a:cubicBezTo>
                <a:cubicBezTo>
                  <a:pt x="1488253" y="1810196"/>
                  <a:pt x="1475529" y="1806342"/>
                  <a:pt x="1462805" y="1814049"/>
                </a:cubicBezTo>
                <a:cubicBezTo>
                  <a:pt x="1454323" y="1817903"/>
                  <a:pt x="1445840" y="1814049"/>
                  <a:pt x="1441598" y="1802489"/>
                </a:cubicBezTo>
                <a:cubicBezTo>
                  <a:pt x="1433117" y="1787075"/>
                  <a:pt x="1433117" y="1783222"/>
                  <a:pt x="1450081" y="1779368"/>
                </a:cubicBezTo>
                <a:cubicBezTo>
                  <a:pt x="1467046" y="1775515"/>
                  <a:pt x="1471288" y="1763955"/>
                  <a:pt x="1488253" y="1767808"/>
                </a:cubicBezTo>
                <a:cubicBezTo>
                  <a:pt x="1500977" y="1771662"/>
                  <a:pt x="1513700" y="1767808"/>
                  <a:pt x="1526423" y="1767808"/>
                </a:cubicBezTo>
                <a:cubicBezTo>
                  <a:pt x="1530665" y="1767808"/>
                  <a:pt x="1534906" y="1767808"/>
                  <a:pt x="1543389" y="1763955"/>
                </a:cubicBezTo>
                <a:cubicBezTo>
                  <a:pt x="1526423" y="1763955"/>
                  <a:pt x="1513700" y="1760101"/>
                  <a:pt x="1500977" y="1760101"/>
                </a:cubicBezTo>
                <a:cubicBezTo>
                  <a:pt x="1500977" y="1752394"/>
                  <a:pt x="1496736" y="1744688"/>
                  <a:pt x="1509459" y="1733127"/>
                </a:cubicBezTo>
                <a:cubicBezTo>
                  <a:pt x="1513700" y="1725421"/>
                  <a:pt x="1522183" y="1725421"/>
                  <a:pt x="1534906" y="1725421"/>
                </a:cubicBezTo>
                <a:cubicBezTo>
                  <a:pt x="1539148" y="1725421"/>
                  <a:pt x="1543389" y="1721567"/>
                  <a:pt x="1539148" y="1713860"/>
                </a:cubicBezTo>
                <a:cubicBezTo>
                  <a:pt x="1534906" y="1713860"/>
                  <a:pt x="1534906" y="1710007"/>
                  <a:pt x="1530665" y="1710007"/>
                </a:cubicBezTo>
                <a:cubicBezTo>
                  <a:pt x="1509459" y="1710007"/>
                  <a:pt x="1488253" y="1702300"/>
                  <a:pt x="1471288" y="1713860"/>
                </a:cubicBezTo>
                <a:cubicBezTo>
                  <a:pt x="1458564" y="1721567"/>
                  <a:pt x="1441598" y="1721567"/>
                  <a:pt x="1433117" y="1713860"/>
                </a:cubicBezTo>
                <a:cubicBezTo>
                  <a:pt x="1424634" y="1702300"/>
                  <a:pt x="1411910" y="1702300"/>
                  <a:pt x="1394945" y="1702300"/>
                </a:cubicBezTo>
                <a:cubicBezTo>
                  <a:pt x="1382222" y="1702300"/>
                  <a:pt x="1369498" y="1702300"/>
                  <a:pt x="1369498" y="1683033"/>
                </a:cubicBezTo>
                <a:cubicBezTo>
                  <a:pt x="1369498" y="1675326"/>
                  <a:pt x="1356773" y="1675326"/>
                  <a:pt x="1348290" y="1671472"/>
                </a:cubicBezTo>
                <a:cubicBezTo>
                  <a:pt x="1339809" y="1671472"/>
                  <a:pt x="1331326" y="1671472"/>
                  <a:pt x="1327084" y="1671472"/>
                </a:cubicBezTo>
                <a:cubicBezTo>
                  <a:pt x="1310120" y="1671472"/>
                  <a:pt x="1305879" y="1663766"/>
                  <a:pt x="1318603" y="1652205"/>
                </a:cubicBezTo>
                <a:lnTo>
                  <a:pt x="1323701" y="1643934"/>
                </a:lnTo>
                <a:lnTo>
                  <a:pt x="1379040" y="1643934"/>
                </a:lnTo>
                <a:lnTo>
                  <a:pt x="1399446" y="1636359"/>
                </a:lnTo>
                <a:lnTo>
                  <a:pt x="1406694" y="1636000"/>
                </a:lnTo>
                <a:lnTo>
                  <a:pt x="1411379" y="1639211"/>
                </a:lnTo>
                <a:cubicBezTo>
                  <a:pt x="1414030" y="1641572"/>
                  <a:pt x="1417211" y="1643934"/>
                  <a:pt x="1421453" y="1643934"/>
                </a:cubicBezTo>
                <a:cubicBezTo>
                  <a:pt x="1446900" y="1643934"/>
                  <a:pt x="1472347" y="1639211"/>
                  <a:pt x="1493553" y="1629764"/>
                </a:cubicBezTo>
                <a:cubicBezTo>
                  <a:pt x="1502036" y="1629764"/>
                  <a:pt x="1514759" y="1625040"/>
                  <a:pt x="1523242" y="1629764"/>
                </a:cubicBezTo>
                <a:cubicBezTo>
                  <a:pt x="1535967" y="1639211"/>
                  <a:pt x="1552931" y="1634487"/>
                  <a:pt x="1565655" y="1634487"/>
                </a:cubicBezTo>
                <a:cubicBezTo>
                  <a:pt x="1578379" y="1634487"/>
                  <a:pt x="1595343" y="1643934"/>
                  <a:pt x="1608067" y="1629764"/>
                </a:cubicBezTo>
                <a:cubicBezTo>
                  <a:pt x="1616550" y="1620317"/>
                  <a:pt x="1620792" y="1634487"/>
                  <a:pt x="1629274" y="1634487"/>
                </a:cubicBezTo>
                <a:cubicBezTo>
                  <a:pt x="1680169" y="1634487"/>
                  <a:pt x="1735305" y="1634487"/>
                  <a:pt x="1790442" y="1634487"/>
                </a:cubicBezTo>
                <a:cubicBezTo>
                  <a:pt x="1824372" y="1620317"/>
                  <a:pt x="1858302" y="1629764"/>
                  <a:pt x="1892232" y="1629764"/>
                </a:cubicBezTo>
                <a:cubicBezTo>
                  <a:pt x="1900715" y="1629764"/>
                  <a:pt x="1909197" y="1625040"/>
                  <a:pt x="1913438" y="1615594"/>
                </a:cubicBezTo>
                <a:cubicBezTo>
                  <a:pt x="1900715" y="1610870"/>
                  <a:pt x="1887991" y="1606147"/>
                  <a:pt x="1875267" y="1606147"/>
                </a:cubicBezTo>
                <a:cubicBezTo>
                  <a:pt x="1858302" y="1606147"/>
                  <a:pt x="1841337" y="1606147"/>
                  <a:pt x="1824372" y="1606147"/>
                </a:cubicBezTo>
                <a:cubicBezTo>
                  <a:pt x="1815889" y="1606147"/>
                  <a:pt x="1798925" y="1606147"/>
                  <a:pt x="1803166" y="1587254"/>
                </a:cubicBezTo>
                <a:cubicBezTo>
                  <a:pt x="1803166" y="1577807"/>
                  <a:pt x="1794683" y="1577807"/>
                  <a:pt x="1790442" y="1577807"/>
                </a:cubicBezTo>
                <a:cubicBezTo>
                  <a:pt x="1764994" y="1577807"/>
                  <a:pt x="1739547" y="1577807"/>
                  <a:pt x="1714100" y="1577807"/>
                </a:cubicBezTo>
                <a:cubicBezTo>
                  <a:pt x="1709858" y="1577807"/>
                  <a:pt x="1705617" y="1577807"/>
                  <a:pt x="1701375" y="1577807"/>
                </a:cubicBezTo>
                <a:cubicBezTo>
                  <a:pt x="1697134" y="1577807"/>
                  <a:pt x="1697134" y="1573084"/>
                  <a:pt x="1697134" y="1568360"/>
                </a:cubicBezTo>
                <a:cubicBezTo>
                  <a:pt x="1697134" y="1568360"/>
                  <a:pt x="1697134" y="1568360"/>
                  <a:pt x="1697134" y="1563637"/>
                </a:cubicBezTo>
                <a:cubicBezTo>
                  <a:pt x="1697134" y="1563637"/>
                  <a:pt x="1701375" y="1563637"/>
                  <a:pt x="1701375" y="1563637"/>
                </a:cubicBezTo>
                <a:cubicBezTo>
                  <a:pt x="1731064" y="1568360"/>
                  <a:pt x="1760753" y="1558914"/>
                  <a:pt x="1790442" y="1554191"/>
                </a:cubicBezTo>
                <a:cubicBezTo>
                  <a:pt x="1811648" y="1554191"/>
                  <a:pt x="1828613" y="1554191"/>
                  <a:pt x="1849819" y="1544744"/>
                </a:cubicBezTo>
                <a:cubicBezTo>
                  <a:pt x="1854061" y="1540021"/>
                  <a:pt x="1858302" y="1540021"/>
                  <a:pt x="1858302" y="1540021"/>
                </a:cubicBezTo>
                <a:cubicBezTo>
                  <a:pt x="1883750" y="1554191"/>
                  <a:pt x="1904956" y="1544744"/>
                  <a:pt x="1930403" y="1549467"/>
                </a:cubicBezTo>
                <a:cubicBezTo>
                  <a:pt x="1938886" y="1549467"/>
                  <a:pt x="1951610" y="1544744"/>
                  <a:pt x="1964333" y="1554191"/>
                </a:cubicBezTo>
                <a:cubicBezTo>
                  <a:pt x="1972816" y="1558914"/>
                  <a:pt x="1981299" y="1554191"/>
                  <a:pt x="1985540" y="1540021"/>
                </a:cubicBezTo>
                <a:cubicBezTo>
                  <a:pt x="1994022" y="1521127"/>
                  <a:pt x="1994022" y="1516404"/>
                  <a:pt x="1977057" y="1511680"/>
                </a:cubicBezTo>
                <a:cubicBezTo>
                  <a:pt x="1960093" y="1506957"/>
                  <a:pt x="1955850" y="1492788"/>
                  <a:pt x="1938886" y="1497511"/>
                </a:cubicBezTo>
                <a:cubicBezTo>
                  <a:pt x="1926162" y="1502234"/>
                  <a:pt x="1913438" y="1497511"/>
                  <a:pt x="1900715" y="1497511"/>
                </a:cubicBezTo>
                <a:cubicBezTo>
                  <a:pt x="1896474" y="1497511"/>
                  <a:pt x="1892232" y="1497511"/>
                  <a:pt x="1883750" y="1492788"/>
                </a:cubicBezTo>
                <a:cubicBezTo>
                  <a:pt x="1900715" y="1492788"/>
                  <a:pt x="1913438" y="1488064"/>
                  <a:pt x="1926162" y="1488064"/>
                </a:cubicBezTo>
                <a:cubicBezTo>
                  <a:pt x="1926162" y="1478617"/>
                  <a:pt x="1930403" y="1469171"/>
                  <a:pt x="1917680" y="1455000"/>
                </a:cubicBezTo>
                <a:cubicBezTo>
                  <a:pt x="1913438" y="1445555"/>
                  <a:pt x="1904956" y="1445555"/>
                  <a:pt x="1892232" y="1445555"/>
                </a:cubicBezTo>
                <a:cubicBezTo>
                  <a:pt x="1887991" y="1445555"/>
                  <a:pt x="1883750" y="1440831"/>
                  <a:pt x="1887991" y="1431384"/>
                </a:cubicBezTo>
                <a:cubicBezTo>
                  <a:pt x="1892232" y="1431384"/>
                  <a:pt x="1892232" y="1426661"/>
                  <a:pt x="1896474" y="1426661"/>
                </a:cubicBezTo>
                <a:cubicBezTo>
                  <a:pt x="1917680" y="1426661"/>
                  <a:pt x="1938886" y="1417214"/>
                  <a:pt x="1955850" y="1431384"/>
                </a:cubicBezTo>
                <a:cubicBezTo>
                  <a:pt x="1968575" y="1440831"/>
                  <a:pt x="1985540" y="1440831"/>
                  <a:pt x="1994022" y="1431384"/>
                </a:cubicBezTo>
                <a:cubicBezTo>
                  <a:pt x="2002505" y="1417214"/>
                  <a:pt x="2015229" y="1417214"/>
                  <a:pt x="2032194" y="1417214"/>
                </a:cubicBezTo>
                <a:cubicBezTo>
                  <a:pt x="2044917" y="1417214"/>
                  <a:pt x="2057641" y="1417214"/>
                  <a:pt x="2057641" y="1393598"/>
                </a:cubicBezTo>
                <a:cubicBezTo>
                  <a:pt x="2057641" y="1384151"/>
                  <a:pt x="2070365" y="1384151"/>
                  <a:pt x="2078848" y="1379427"/>
                </a:cubicBezTo>
                <a:cubicBezTo>
                  <a:pt x="2087330" y="1379427"/>
                  <a:pt x="2095813" y="1379427"/>
                  <a:pt x="2100054" y="1379427"/>
                </a:cubicBezTo>
                <a:cubicBezTo>
                  <a:pt x="2117019" y="1379427"/>
                  <a:pt x="2121260" y="1369981"/>
                  <a:pt x="2108536" y="1355810"/>
                </a:cubicBezTo>
                <a:cubicBezTo>
                  <a:pt x="2104296" y="1346363"/>
                  <a:pt x="2100054" y="1332194"/>
                  <a:pt x="2087330" y="1336918"/>
                </a:cubicBezTo>
                <a:cubicBezTo>
                  <a:pt x="2070365" y="1341641"/>
                  <a:pt x="2053400" y="1341641"/>
                  <a:pt x="2036435" y="1336918"/>
                </a:cubicBezTo>
                <a:cubicBezTo>
                  <a:pt x="2015229" y="1332194"/>
                  <a:pt x="1998263" y="1336918"/>
                  <a:pt x="1981299" y="1336918"/>
                </a:cubicBezTo>
                <a:cubicBezTo>
                  <a:pt x="1964333" y="1336918"/>
                  <a:pt x="1951610" y="1327471"/>
                  <a:pt x="1934644" y="1327471"/>
                </a:cubicBezTo>
                <a:cubicBezTo>
                  <a:pt x="1921921" y="1327471"/>
                  <a:pt x="1917680" y="1313301"/>
                  <a:pt x="1917680" y="1289684"/>
                </a:cubicBezTo>
                <a:cubicBezTo>
                  <a:pt x="1921921" y="1280238"/>
                  <a:pt x="1904956" y="1261344"/>
                  <a:pt x="1896474" y="1266067"/>
                </a:cubicBezTo>
                <a:cubicBezTo>
                  <a:pt x="1879508" y="1266067"/>
                  <a:pt x="1866784" y="1256621"/>
                  <a:pt x="1849819" y="1270791"/>
                </a:cubicBezTo>
                <a:cubicBezTo>
                  <a:pt x="1841337" y="1275514"/>
                  <a:pt x="1828613" y="1270791"/>
                  <a:pt x="1828613" y="1261344"/>
                </a:cubicBezTo>
                <a:cubicBezTo>
                  <a:pt x="1828613" y="1242451"/>
                  <a:pt x="1820131" y="1247174"/>
                  <a:pt x="1811648" y="1251897"/>
                </a:cubicBezTo>
                <a:cubicBezTo>
                  <a:pt x="1786200" y="1256621"/>
                  <a:pt x="1786200" y="1256621"/>
                  <a:pt x="1760753" y="1251897"/>
                </a:cubicBezTo>
                <a:lnTo>
                  <a:pt x="1721818" y="1244670"/>
                </a:lnTo>
                <a:lnTo>
                  <a:pt x="1734809" y="1242703"/>
                </a:lnTo>
                <a:cubicBezTo>
                  <a:pt x="1743291" y="1240777"/>
                  <a:pt x="1751774" y="1238850"/>
                  <a:pt x="1760256" y="1238850"/>
                </a:cubicBezTo>
                <a:cubicBezTo>
                  <a:pt x="1768739" y="1238850"/>
                  <a:pt x="1772980" y="1238850"/>
                  <a:pt x="1781462" y="1234997"/>
                </a:cubicBezTo>
                <a:cubicBezTo>
                  <a:pt x="1789945" y="1231143"/>
                  <a:pt x="1798428" y="1234997"/>
                  <a:pt x="1811151" y="1234997"/>
                </a:cubicBezTo>
                <a:cubicBezTo>
                  <a:pt x="1819634" y="1234997"/>
                  <a:pt x="1828115" y="1227289"/>
                  <a:pt x="1840840" y="1227289"/>
                </a:cubicBezTo>
                <a:cubicBezTo>
                  <a:pt x="1845081" y="1227289"/>
                  <a:pt x="1849323" y="1231143"/>
                  <a:pt x="1857805" y="1234997"/>
                </a:cubicBezTo>
                <a:cubicBezTo>
                  <a:pt x="1866287" y="1234997"/>
                  <a:pt x="1862047" y="1223437"/>
                  <a:pt x="1866287" y="1223437"/>
                </a:cubicBezTo>
                <a:cubicBezTo>
                  <a:pt x="1870528" y="1223437"/>
                  <a:pt x="1870528" y="1223437"/>
                  <a:pt x="1874770" y="1223437"/>
                </a:cubicBezTo>
                <a:cubicBezTo>
                  <a:pt x="1895976" y="1223437"/>
                  <a:pt x="1921423" y="1219583"/>
                  <a:pt x="1942630" y="1215730"/>
                </a:cubicBezTo>
                <a:cubicBezTo>
                  <a:pt x="1959595" y="1215730"/>
                  <a:pt x="1976561" y="1211876"/>
                  <a:pt x="1993525" y="1208023"/>
                </a:cubicBezTo>
                <a:cubicBezTo>
                  <a:pt x="2018973" y="1204169"/>
                  <a:pt x="2018973" y="1204169"/>
                  <a:pt x="2044420" y="1208023"/>
                </a:cubicBezTo>
                <a:cubicBezTo>
                  <a:pt x="2052903" y="1211876"/>
                  <a:pt x="2061386" y="1215730"/>
                  <a:pt x="2061386" y="1200316"/>
                </a:cubicBezTo>
                <a:cubicBezTo>
                  <a:pt x="2061386" y="1192609"/>
                  <a:pt x="2074109" y="1188756"/>
                  <a:pt x="2082592" y="1192609"/>
                </a:cubicBezTo>
                <a:cubicBezTo>
                  <a:pt x="2099556" y="1204169"/>
                  <a:pt x="2112281" y="1196463"/>
                  <a:pt x="2129246" y="1196463"/>
                </a:cubicBezTo>
                <a:cubicBezTo>
                  <a:pt x="2137728" y="1200316"/>
                  <a:pt x="2154694" y="1184902"/>
                  <a:pt x="2150452" y="1177196"/>
                </a:cubicBezTo>
                <a:cubicBezTo>
                  <a:pt x="2150452" y="1157928"/>
                  <a:pt x="2154694" y="1146368"/>
                  <a:pt x="2167417" y="1146368"/>
                </a:cubicBezTo>
                <a:cubicBezTo>
                  <a:pt x="2184382" y="1146368"/>
                  <a:pt x="2197106" y="1138661"/>
                  <a:pt x="2214071" y="1138661"/>
                </a:cubicBezTo>
                <a:cubicBezTo>
                  <a:pt x="2231036" y="1138661"/>
                  <a:pt x="2248002" y="1142515"/>
                  <a:pt x="2269207" y="1138661"/>
                </a:cubicBezTo>
                <a:cubicBezTo>
                  <a:pt x="2286172" y="1134808"/>
                  <a:pt x="2303138" y="1134808"/>
                  <a:pt x="2320102" y="1138661"/>
                </a:cubicBezTo>
                <a:cubicBezTo>
                  <a:pt x="2332827" y="1142515"/>
                  <a:pt x="2337068" y="1130955"/>
                  <a:pt x="2341308" y="1123248"/>
                </a:cubicBezTo>
                <a:cubicBezTo>
                  <a:pt x="2354033" y="1111687"/>
                  <a:pt x="2349791" y="1103981"/>
                  <a:pt x="2332827" y="1103981"/>
                </a:cubicBezTo>
                <a:cubicBezTo>
                  <a:pt x="2328585" y="1103981"/>
                  <a:pt x="2320102" y="1103981"/>
                  <a:pt x="2311621" y="1103981"/>
                </a:cubicBezTo>
                <a:cubicBezTo>
                  <a:pt x="2303138" y="1100127"/>
                  <a:pt x="2290413" y="1100127"/>
                  <a:pt x="2290413" y="1092420"/>
                </a:cubicBezTo>
                <a:cubicBezTo>
                  <a:pt x="2290413" y="1073153"/>
                  <a:pt x="2277689" y="1073153"/>
                  <a:pt x="2264966" y="1073153"/>
                </a:cubicBezTo>
                <a:cubicBezTo>
                  <a:pt x="2248002" y="1073153"/>
                  <a:pt x="2235277" y="1073153"/>
                  <a:pt x="2226794" y="1061593"/>
                </a:cubicBezTo>
                <a:cubicBezTo>
                  <a:pt x="2218313" y="1053886"/>
                  <a:pt x="2201347" y="1053886"/>
                  <a:pt x="2188623" y="1061593"/>
                </a:cubicBezTo>
                <a:cubicBezTo>
                  <a:pt x="2171658" y="1073153"/>
                  <a:pt x="2150452" y="1065445"/>
                  <a:pt x="2129246" y="1065445"/>
                </a:cubicBezTo>
                <a:cubicBezTo>
                  <a:pt x="2125005" y="1065445"/>
                  <a:pt x="2125005" y="1061593"/>
                  <a:pt x="2120763" y="1061593"/>
                </a:cubicBezTo>
                <a:cubicBezTo>
                  <a:pt x="2116522" y="1053886"/>
                  <a:pt x="2120763" y="1050032"/>
                  <a:pt x="2125005" y="1050032"/>
                </a:cubicBezTo>
                <a:cubicBezTo>
                  <a:pt x="2137728" y="1050032"/>
                  <a:pt x="2146211" y="1050032"/>
                  <a:pt x="2150452" y="1042326"/>
                </a:cubicBezTo>
                <a:cubicBezTo>
                  <a:pt x="2163175" y="1030765"/>
                  <a:pt x="2158934" y="1023059"/>
                  <a:pt x="2158934" y="1015352"/>
                </a:cubicBezTo>
                <a:cubicBezTo>
                  <a:pt x="2146211" y="1015352"/>
                  <a:pt x="2133488" y="1011498"/>
                  <a:pt x="2116522" y="1011498"/>
                </a:cubicBezTo>
                <a:cubicBezTo>
                  <a:pt x="2125005" y="1007645"/>
                  <a:pt x="2129246" y="1007645"/>
                  <a:pt x="2133488" y="1007645"/>
                </a:cubicBezTo>
                <a:cubicBezTo>
                  <a:pt x="2146211" y="1007645"/>
                  <a:pt x="2158934" y="1003791"/>
                  <a:pt x="2171658" y="1007645"/>
                </a:cubicBezTo>
                <a:cubicBezTo>
                  <a:pt x="2188623" y="1011498"/>
                  <a:pt x="2192865" y="999938"/>
                  <a:pt x="2209830" y="996085"/>
                </a:cubicBezTo>
                <a:cubicBezTo>
                  <a:pt x="2226794" y="992231"/>
                  <a:pt x="2226794" y="988378"/>
                  <a:pt x="2218313" y="972964"/>
                </a:cubicBezTo>
                <a:cubicBezTo>
                  <a:pt x="2214071" y="961404"/>
                  <a:pt x="2205588" y="957550"/>
                  <a:pt x="2197106" y="961404"/>
                </a:cubicBezTo>
                <a:cubicBezTo>
                  <a:pt x="2184382" y="969111"/>
                  <a:pt x="2171658" y="965257"/>
                  <a:pt x="2163175" y="965257"/>
                </a:cubicBezTo>
                <a:cubicBezTo>
                  <a:pt x="2137728" y="969111"/>
                  <a:pt x="2116522" y="961404"/>
                  <a:pt x="2091075" y="972964"/>
                </a:cubicBezTo>
                <a:cubicBezTo>
                  <a:pt x="2091075" y="972964"/>
                  <a:pt x="2086833" y="972964"/>
                  <a:pt x="2082592" y="969111"/>
                </a:cubicBezTo>
                <a:cubicBezTo>
                  <a:pt x="2061386" y="961404"/>
                  <a:pt x="2044420" y="961404"/>
                  <a:pt x="2023214" y="961404"/>
                </a:cubicBezTo>
                <a:cubicBezTo>
                  <a:pt x="1993525" y="957550"/>
                  <a:pt x="1963836" y="949844"/>
                  <a:pt x="1934148" y="953697"/>
                </a:cubicBezTo>
                <a:cubicBezTo>
                  <a:pt x="1934148" y="953697"/>
                  <a:pt x="1929906" y="953697"/>
                  <a:pt x="1929906" y="953697"/>
                </a:cubicBezTo>
                <a:cubicBezTo>
                  <a:pt x="1929906" y="949844"/>
                  <a:pt x="1929906" y="949844"/>
                  <a:pt x="1929906" y="949844"/>
                </a:cubicBezTo>
                <a:cubicBezTo>
                  <a:pt x="1929906" y="945990"/>
                  <a:pt x="1929906" y="942137"/>
                  <a:pt x="1934148" y="942137"/>
                </a:cubicBezTo>
                <a:cubicBezTo>
                  <a:pt x="1938389" y="942137"/>
                  <a:pt x="1942630" y="942137"/>
                  <a:pt x="1946872" y="942137"/>
                </a:cubicBezTo>
                <a:cubicBezTo>
                  <a:pt x="1972319" y="942137"/>
                  <a:pt x="1997767" y="942137"/>
                  <a:pt x="2023214" y="942137"/>
                </a:cubicBezTo>
                <a:cubicBezTo>
                  <a:pt x="2027455" y="942137"/>
                  <a:pt x="2035938" y="942137"/>
                  <a:pt x="2035938" y="934430"/>
                </a:cubicBezTo>
                <a:cubicBezTo>
                  <a:pt x="2031697" y="919016"/>
                  <a:pt x="2048661" y="919016"/>
                  <a:pt x="2057144" y="919016"/>
                </a:cubicBezTo>
                <a:cubicBezTo>
                  <a:pt x="2074109" y="919016"/>
                  <a:pt x="2091075" y="919016"/>
                  <a:pt x="2108039" y="919016"/>
                </a:cubicBezTo>
                <a:cubicBezTo>
                  <a:pt x="2120763" y="919016"/>
                  <a:pt x="2133488" y="915163"/>
                  <a:pt x="2146211" y="911309"/>
                </a:cubicBezTo>
                <a:cubicBezTo>
                  <a:pt x="2141969" y="903603"/>
                  <a:pt x="2133488" y="899749"/>
                  <a:pt x="2125005" y="899749"/>
                </a:cubicBezTo>
                <a:cubicBezTo>
                  <a:pt x="2091075" y="899749"/>
                  <a:pt x="2057144" y="907456"/>
                  <a:pt x="2023214" y="895896"/>
                </a:cubicBezTo>
                <a:lnTo>
                  <a:pt x="1996126" y="895896"/>
                </a:lnTo>
                <a:lnTo>
                  <a:pt x="2045854" y="894979"/>
                </a:lnTo>
                <a:cubicBezTo>
                  <a:pt x="2063873" y="894281"/>
                  <a:pt x="2081894" y="893723"/>
                  <a:pt x="2098853" y="894840"/>
                </a:cubicBezTo>
                <a:cubicBezTo>
                  <a:pt x="2141252" y="897072"/>
                  <a:pt x="2187892" y="894840"/>
                  <a:pt x="2230293" y="901537"/>
                </a:cubicBezTo>
                <a:cubicBezTo>
                  <a:pt x="2238772" y="902654"/>
                  <a:pt x="2247252" y="901537"/>
                  <a:pt x="2255732" y="902654"/>
                </a:cubicBezTo>
                <a:cubicBezTo>
                  <a:pt x="2268452" y="902654"/>
                  <a:pt x="2272692" y="899305"/>
                  <a:pt x="2276933" y="897072"/>
                </a:cubicBezTo>
                <a:cubicBezTo>
                  <a:pt x="2281172" y="897072"/>
                  <a:pt x="2272692" y="894840"/>
                  <a:pt x="2264213" y="894840"/>
                </a:cubicBezTo>
                <a:cubicBezTo>
                  <a:pt x="2255732" y="894840"/>
                  <a:pt x="2255732" y="892607"/>
                  <a:pt x="2259971" y="891491"/>
                </a:cubicBezTo>
                <a:cubicBezTo>
                  <a:pt x="2259971" y="890374"/>
                  <a:pt x="2268452" y="890374"/>
                  <a:pt x="2272692" y="890374"/>
                </a:cubicBezTo>
                <a:cubicBezTo>
                  <a:pt x="2293892" y="893723"/>
                  <a:pt x="2319331" y="892607"/>
                  <a:pt x="2332052" y="899305"/>
                </a:cubicBezTo>
                <a:cubicBezTo>
                  <a:pt x="2349012" y="900421"/>
                  <a:pt x="2357493" y="903770"/>
                  <a:pt x="2374451" y="903770"/>
                </a:cubicBezTo>
                <a:cubicBezTo>
                  <a:pt x="2387171" y="903770"/>
                  <a:pt x="2399891" y="904886"/>
                  <a:pt x="2408372" y="900421"/>
                </a:cubicBezTo>
                <a:cubicBezTo>
                  <a:pt x="2412611" y="897072"/>
                  <a:pt x="2429572" y="897072"/>
                  <a:pt x="2438051" y="894840"/>
                </a:cubicBezTo>
                <a:cubicBezTo>
                  <a:pt x="2446531" y="893723"/>
                  <a:pt x="2450771" y="897072"/>
                  <a:pt x="2463491" y="897072"/>
                </a:cubicBezTo>
                <a:cubicBezTo>
                  <a:pt x="2467731" y="897072"/>
                  <a:pt x="2467731" y="899305"/>
                  <a:pt x="2463491" y="899305"/>
                </a:cubicBezTo>
                <a:cubicBezTo>
                  <a:pt x="2455011" y="900421"/>
                  <a:pt x="2450771" y="901537"/>
                  <a:pt x="2442292" y="902654"/>
                </a:cubicBezTo>
                <a:cubicBezTo>
                  <a:pt x="2438051" y="902654"/>
                  <a:pt x="2433811" y="902654"/>
                  <a:pt x="2433811" y="904886"/>
                </a:cubicBezTo>
                <a:cubicBezTo>
                  <a:pt x="2433811" y="906003"/>
                  <a:pt x="2442292" y="906003"/>
                  <a:pt x="2446531" y="906003"/>
                </a:cubicBezTo>
                <a:cubicBezTo>
                  <a:pt x="2493171" y="906003"/>
                  <a:pt x="2544051" y="907119"/>
                  <a:pt x="2590691" y="906003"/>
                </a:cubicBezTo>
                <a:cubicBezTo>
                  <a:pt x="2641571" y="903770"/>
                  <a:pt x="2692450" y="904886"/>
                  <a:pt x="2743330" y="903770"/>
                </a:cubicBezTo>
                <a:cubicBezTo>
                  <a:pt x="2751810" y="903770"/>
                  <a:pt x="2756050" y="904886"/>
                  <a:pt x="2760290" y="902654"/>
                </a:cubicBezTo>
                <a:cubicBezTo>
                  <a:pt x="2760290" y="900421"/>
                  <a:pt x="2751810" y="898188"/>
                  <a:pt x="2747570" y="898188"/>
                </a:cubicBezTo>
                <a:cubicBezTo>
                  <a:pt x="2734850" y="898188"/>
                  <a:pt x="2722131" y="897072"/>
                  <a:pt x="2709410" y="899305"/>
                </a:cubicBezTo>
                <a:cubicBezTo>
                  <a:pt x="2688211" y="901537"/>
                  <a:pt x="2662770" y="899305"/>
                  <a:pt x="2641571" y="900421"/>
                </a:cubicBezTo>
                <a:cubicBezTo>
                  <a:pt x="2628851" y="897072"/>
                  <a:pt x="2616130" y="898188"/>
                  <a:pt x="2607651" y="898188"/>
                </a:cubicBezTo>
                <a:cubicBezTo>
                  <a:pt x="2590691" y="898188"/>
                  <a:pt x="2577971" y="898188"/>
                  <a:pt x="2573731" y="893723"/>
                </a:cubicBezTo>
                <a:cubicBezTo>
                  <a:pt x="2573731" y="891491"/>
                  <a:pt x="2565251" y="890374"/>
                  <a:pt x="2561011" y="889258"/>
                </a:cubicBezTo>
                <a:cubicBezTo>
                  <a:pt x="2565251" y="887026"/>
                  <a:pt x="2577971" y="889258"/>
                  <a:pt x="2582211" y="888142"/>
                </a:cubicBezTo>
                <a:cubicBezTo>
                  <a:pt x="2624611" y="888142"/>
                  <a:pt x="2662770" y="888142"/>
                  <a:pt x="2700930" y="888142"/>
                </a:cubicBezTo>
                <a:cubicBezTo>
                  <a:pt x="2726370" y="888142"/>
                  <a:pt x="2747570" y="889258"/>
                  <a:pt x="2773010" y="887026"/>
                </a:cubicBezTo>
                <a:cubicBezTo>
                  <a:pt x="2789970" y="884793"/>
                  <a:pt x="2806930" y="883677"/>
                  <a:pt x="2828130" y="884793"/>
                </a:cubicBezTo>
                <a:cubicBezTo>
                  <a:pt x="2836610" y="884793"/>
                  <a:pt x="2840850" y="883677"/>
                  <a:pt x="2845090" y="882560"/>
                </a:cubicBezTo>
                <a:cubicBezTo>
                  <a:pt x="2849329" y="881444"/>
                  <a:pt x="2849329" y="880328"/>
                  <a:pt x="2845090" y="879211"/>
                </a:cubicBezTo>
                <a:cubicBezTo>
                  <a:pt x="2836610" y="876979"/>
                  <a:pt x="2832369" y="874746"/>
                  <a:pt x="2815409" y="874746"/>
                </a:cubicBezTo>
                <a:cubicBezTo>
                  <a:pt x="2802689" y="875863"/>
                  <a:pt x="2789970" y="874746"/>
                  <a:pt x="2768769" y="874746"/>
                </a:cubicBezTo>
                <a:cubicBezTo>
                  <a:pt x="2785729" y="872514"/>
                  <a:pt x="2794210" y="873630"/>
                  <a:pt x="2806930" y="873630"/>
                </a:cubicBezTo>
                <a:cubicBezTo>
                  <a:pt x="2836610" y="872514"/>
                  <a:pt x="2866289" y="872514"/>
                  <a:pt x="2895969" y="873630"/>
                </a:cubicBezTo>
                <a:cubicBezTo>
                  <a:pt x="2904450" y="873630"/>
                  <a:pt x="2908689" y="871397"/>
                  <a:pt x="2908689" y="870281"/>
                </a:cubicBezTo>
                <a:cubicBezTo>
                  <a:pt x="2908689" y="868048"/>
                  <a:pt x="2904450" y="866932"/>
                  <a:pt x="2895969" y="866932"/>
                </a:cubicBezTo>
                <a:cubicBezTo>
                  <a:pt x="2883249" y="866932"/>
                  <a:pt x="2866289" y="868048"/>
                  <a:pt x="2857810" y="866932"/>
                </a:cubicBezTo>
                <a:cubicBezTo>
                  <a:pt x="2845090" y="864700"/>
                  <a:pt x="2832369" y="866932"/>
                  <a:pt x="2819649" y="863583"/>
                </a:cubicBezTo>
                <a:cubicBezTo>
                  <a:pt x="2815409" y="862467"/>
                  <a:pt x="2798450" y="863583"/>
                  <a:pt x="2789970" y="863583"/>
                </a:cubicBezTo>
                <a:cubicBezTo>
                  <a:pt x="2794210" y="860234"/>
                  <a:pt x="2802689" y="861351"/>
                  <a:pt x="2806930" y="861351"/>
                </a:cubicBezTo>
                <a:cubicBezTo>
                  <a:pt x="2845090" y="861351"/>
                  <a:pt x="2879009" y="861351"/>
                  <a:pt x="2912929" y="861351"/>
                </a:cubicBezTo>
                <a:cubicBezTo>
                  <a:pt x="2921410" y="861351"/>
                  <a:pt x="2929889" y="862467"/>
                  <a:pt x="2929889" y="860234"/>
                </a:cubicBezTo>
                <a:cubicBezTo>
                  <a:pt x="2929889" y="856885"/>
                  <a:pt x="2921410" y="856885"/>
                  <a:pt x="2917169" y="858002"/>
                </a:cubicBezTo>
                <a:cubicBezTo>
                  <a:pt x="2891729" y="858002"/>
                  <a:pt x="2870530" y="854653"/>
                  <a:pt x="2849329" y="853537"/>
                </a:cubicBezTo>
                <a:cubicBezTo>
                  <a:pt x="2870530" y="853537"/>
                  <a:pt x="2891729" y="853537"/>
                  <a:pt x="2912929" y="853537"/>
                </a:cubicBezTo>
                <a:cubicBezTo>
                  <a:pt x="2917169" y="853537"/>
                  <a:pt x="2921410" y="853537"/>
                  <a:pt x="2921410" y="851304"/>
                </a:cubicBezTo>
                <a:cubicBezTo>
                  <a:pt x="2921410" y="850188"/>
                  <a:pt x="2921410" y="847955"/>
                  <a:pt x="2917169" y="847955"/>
                </a:cubicBezTo>
                <a:cubicBezTo>
                  <a:pt x="2908689" y="849071"/>
                  <a:pt x="2904450" y="844606"/>
                  <a:pt x="2895969" y="845722"/>
                </a:cubicBezTo>
                <a:cubicBezTo>
                  <a:pt x="2891729" y="846839"/>
                  <a:pt x="2883249" y="845722"/>
                  <a:pt x="2879009" y="845722"/>
                </a:cubicBezTo>
                <a:cubicBezTo>
                  <a:pt x="2840850" y="846839"/>
                  <a:pt x="2802689" y="844606"/>
                  <a:pt x="2768769" y="843490"/>
                </a:cubicBezTo>
                <a:cubicBezTo>
                  <a:pt x="2773010" y="841257"/>
                  <a:pt x="2781490" y="841257"/>
                  <a:pt x="2785729" y="842374"/>
                </a:cubicBezTo>
                <a:cubicBezTo>
                  <a:pt x="2802689" y="843490"/>
                  <a:pt x="2819649" y="839025"/>
                  <a:pt x="2840850" y="841257"/>
                </a:cubicBezTo>
                <a:cubicBezTo>
                  <a:pt x="2857810" y="843490"/>
                  <a:pt x="2879009" y="842374"/>
                  <a:pt x="2895969" y="842374"/>
                </a:cubicBezTo>
                <a:cubicBezTo>
                  <a:pt x="2904450" y="842374"/>
                  <a:pt x="2908689" y="842374"/>
                  <a:pt x="2917169" y="842374"/>
                </a:cubicBezTo>
                <a:cubicBezTo>
                  <a:pt x="2921410" y="841257"/>
                  <a:pt x="2921410" y="840141"/>
                  <a:pt x="2921410" y="839025"/>
                </a:cubicBezTo>
                <a:cubicBezTo>
                  <a:pt x="2917169" y="837908"/>
                  <a:pt x="2912929" y="835676"/>
                  <a:pt x="2904450" y="835676"/>
                </a:cubicBezTo>
                <a:cubicBezTo>
                  <a:pt x="2891729" y="836792"/>
                  <a:pt x="2879009" y="836792"/>
                  <a:pt x="2866289" y="836792"/>
                </a:cubicBezTo>
                <a:cubicBezTo>
                  <a:pt x="2849329" y="836792"/>
                  <a:pt x="2832369" y="836792"/>
                  <a:pt x="2815409" y="836792"/>
                </a:cubicBezTo>
                <a:cubicBezTo>
                  <a:pt x="2802689" y="832327"/>
                  <a:pt x="2781490" y="836792"/>
                  <a:pt x="2768769" y="832327"/>
                </a:cubicBezTo>
                <a:cubicBezTo>
                  <a:pt x="2751810" y="833443"/>
                  <a:pt x="2739090" y="830094"/>
                  <a:pt x="2722131" y="830094"/>
                </a:cubicBezTo>
                <a:cubicBezTo>
                  <a:pt x="2709410" y="830094"/>
                  <a:pt x="2705171" y="828978"/>
                  <a:pt x="2700930" y="827862"/>
                </a:cubicBezTo>
                <a:cubicBezTo>
                  <a:pt x="2705171" y="826745"/>
                  <a:pt x="2705171" y="824513"/>
                  <a:pt x="2709410" y="823396"/>
                </a:cubicBezTo>
                <a:cubicBezTo>
                  <a:pt x="2709410" y="822280"/>
                  <a:pt x="2717890" y="822280"/>
                  <a:pt x="2722131" y="822280"/>
                </a:cubicBezTo>
                <a:cubicBezTo>
                  <a:pt x="2756050" y="822280"/>
                  <a:pt x="2789970" y="822280"/>
                  <a:pt x="2823890" y="822280"/>
                </a:cubicBezTo>
                <a:cubicBezTo>
                  <a:pt x="2828130" y="822280"/>
                  <a:pt x="2832369" y="823396"/>
                  <a:pt x="2832369" y="821164"/>
                </a:cubicBezTo>
                <a:cubicBezTo>
                  <a:pt x="2832369" y="820048"/>
                  <a:pt x="2828130" y="818931"/>
                  <a:pt x="2823890" y="818931"/>
                </a:cubicBezTo>
                <a:cubicBezTo>
                  <a:pt x="2811170" y="815582"/>
                  <a:pt x="2794210" y="816699"/>
                  <a:pt x="2777250" y="816699"/>
                </a:cubicBezTo>
                <a:cubicBezTo>
                  <a:pt x="2764530" y="816699"/>
                  <a:pt x="2760290" y="817815"/>
                  <a:pt x="2760290" y="813350"/>
                </a:cubicBezTo>
                <a:cubicBezTo>
                  <a:pt x="2756050" y="808885"/>
                  <a:pt x="2739090" y="807768"/>
                  <a:pt x="2726370" y="807768"/>
                </a:cubicBezTo>
                <a:cubicBezTo>
                  <a:pt x="2722131" y="806652"/>
                  <a:pt x="2713650" y="806652"/>
                  <a:pt x="2705171" y="806652"/>
                </a:cubicBezTo>
                <a:cubicBezTo>
                  <a:pt x="2713650" y="806652"/>
                  <a:pt x="2705171" y="806652"/>
                  <a:pt x="2709410" y="805536"/>
                </a:cubicBezTo>
                <a:cubicBezTo>
                  <a:pt x="2768769" y="805536"/>
                  <a:pt x="2823890" y="805536"/>
                  <a:pt x="2879009" y="805536"/>
                </a:cubicBezTo>
                <a:cubicBezTo>
                  <a:pt x="2883249" y="805536"/>
                  <a:pt x="2883249" y="804419"/>
                  <a:pt x="2883249" y="804419"/>
                </a:cubicBezTo>
                <a:cubicBezTo>
                  <a:pt x="2874770" y="801071"/>
                  <a:pt x="2853570" y="802187"/>
                  <a:pt x="2840850" y="801071"/>
                </a:cubicBezTo>
                <a:cubicBezTo>
                  <a:pt x="2849329" y="796605"/>
                  <a:pt x="2866289" y="795489"/>
                  <a:pt x="2874770" y="793256"/>
                </a:cubicBezTo>
                <a:cubicBezTo>
                  <a:pt x="2887490" y="789908"/>
                  <a:pt x="2887490" y="789908"/>
                  <a:pt x="2874770" y="785442"/>
                </a:cubicBezTo>
                <a:cubicBezTo>
                  <a:pt x="2870530" y="785442"/>
                  <a:pt x="2870530" y="785442"/>
                  <a:pt x="2870530" y="785442"/>
                </a:cubicBezTo>
                <a:cubicBezTo>
                  <a:pt x="2870530" y="784326"/>
                  <a:pt x="2866289" y="782093"/>
                  <a:pt x="2870530" y="782093"/>
                </a:cubicBezTo>
                <a:cubicBezTo>
                  <a:pt x="2891729" y="780977"/>
                  <a:pt x="2879009" y="779861"/>
                  <a:pt x="2874770" y="777628"/>
                </a:cubicBezTo>
                <a:cubicBezTo>
                  <a:pt x="2866289" y="775396"/>
                  <a:pt x="2866289" y="775396"/>
                  <a:pt x="2879009" y="774279"/>
                </a:cubicBezTo>
                <a:cubicBezTo>
                  <a:pt x="2887490" y="774279"/>
                  <a:pt x="2891729" y="774279"/>
                  <a:pt x="2891729" y="772047"/>
                </a:cubicBezTo>
                <a:cubicBezTo>
                  <a:pt x="2891729" y="769814"/>
                  <a:pt x="2891729" y="768698"/>
                  <a:pt x="2879009" y="768698"/>
                </a:cubicBezTo>
                <a:cubicBezTo>
                  <a:pt x="2862049" y="767582"/>
                  <a:pt x="2845090" y="765349"/>
                  <a:pt x="2828130" y="764233"/>
                </a:cubicBezTo>
                <a:cubicBezTo>
                  <a:pt x="2815409" y="763116"/>
                  <a:pt x="2806930" y="760884"/>
                  <a:pt x="2794210" y="758651"/>
                </a:cubicBezTo>
                <a:cubicBezTo>
                  <a:pt x="2789970" y="758651"/>
                  <a:pt x="2781490" y="758651"/>
                  <a:pt x="2773010" y="758651"/>
                </a:cubicBezTo>
                <a:cubicBezTo>
                  <a:pt x="2760290" y="758651"/>
                  <a:pt x="2743330" y="758651"/>
                  <a:pt x="2730610" y="758651"/>
                </a:cubicBezTo>
                <a:cubicBezTo>
                  <a:pt x="2717890" y="758651"/>
                  <a:pt x="2700930" y="758651"/>
                  <a:pt x="2688211" y="758651"/>
                </a:cubicBezTo>
                <a:cubicBezTo>
                  <a:pt x="2688211" y="758651"/>
                  <a:pt x="2688211" y="757535"/>
                  <a:pt x="2683970" y="757535"/>
                </a:cubicBezTo>
                <a:cubicBezTo>
                  <a:pt x="2683970" y="756419"/>
                  <a:pt x="2688211" y="755302"/>
                  <a:pt x="2688211" y="755302"/>
                </a:cubicBezTo>
                <a:cubicBezTo>
                  <a:pt x="2700930" y="754186"/>
                  <a:pt x="2717890" y="755302"/>
                  <a:pt x="2730610" y="755302"/>
                </a:cubicBezTo>
                <a:cubicBezTo>
                  <a:pt x="2734850" y="754186"/>
                  <a:pt x="2739090" y="755302"/>
                  <a:pt x="2743330" y="754186"/>
                </a:cubicBezTo>
                <a:cubicBezTo>
                  <a:pt x="2743330" y="753070"/>
                  <a:pt x="2743330" y="751953"/>
                  <a:pt x="2743330" y="751953"/>
                </a:cubicBezTo>
                <a:cubicBezTo>
                  <a:pt x="2722131" y="750837"/>
                  <a:pt x="2730610" y="746372"/>
                  <a:pt x="2730610" y="743023"/>
                </a:cubicBezTo>
                <a:cubicBezTo>
                  <a:pt x="2726370" y="743023"/>
                  <a:pt x="2722131" y="743023"/>
                  <a:pt x="2717890" y="743023"/>
                </a:cubicBezTo>
                <a:cubicBezTo>
                  <a:pt x="2696690" y="743023"/>
                  <a:pt x="2671251" y="743023"/>
                  <a:pt x="2650050" y="740790"/>
                </a:cubicBezTo>
                <a:cubicBezTo>
                  <a:pt x="2628851" y="739674"/>
                  <a:pt x="2607651" y="738558"/>
                  <a:pt x="2577971" y="739674"/>
                </a:cubicBezTo>
                <a:cubicBezTo>
                  <a:pt x="2599171" y="736325"/>
                  <a:pt x="2616130" y="735209"/>
                  <a:pt x="2633090" y="735209"/>
                </a:cubicBezTo>
                <a:cubicBezTo>
                  <a:pt x="2658531" y="735209"/>
                  <a:pt x="2679730" y="734093"/>
                  <a:pt x="2705171" y="735209"/>
                </a:cubicBezTo>
                <a:cubicBezTo>
                  <a:pt x="2722131" y="736325"/>
                  <a:pt x="2739090" y="737442"/>
                  <a:pt x="2756050" y="737442"/>
                </a:cubicBezTo>
                <a:cubicBezTo>
                  <a:pt x="2760290" y="737442"/>
                  <a:pt x="2764530" y="737442"/>
                  <a:pt x="2768769" y="735209"/>
                </a:cubicBezTo>
                <a:cubicBezTo>
                  <a:pt x="2768769" y="734093"/>
                  <a:pt x="2760290" y="734093"/>
                  <a:pt x="2760290" y="732976"/>
                </a:cubicBezTo>
                <a:cubicBezTo>
                  <a:pt x="2751810" y="730744"/>
                  <a:pt x="2739090" y="731860"/>
                  <a:pt x="2726370" y="729627"/>
                </a:cubicBezTo>
                <a:cubicBezTo>
                  <a:pt x="2756050" y="729627"/>
                  <a:pt x="2777250" y="729627"/>
                  <a:pt x="2802689" y="729627"/>
                </a:cubicBezTo>
                <a:cubicBezTo>
                  <a:pt x="2819649" y="729627"/>
                  <a:pt x="2832369" y="728511"/>
                  <a:pt x="2849329" y="727395"/>
                </a:cubicBezTo>
                <a:cubicBezTo>
                  <a:pt x="2857810" y="727395"/>
                  <a:pt x="2862049" y="725162"/>
                  <a:pt x="2862049" y="722930"/>
                </a:cubicBezTo>
                <a:cubicBezTo>
                  <a:pt x="2862049" y="720697"/>
                  <a:pt x="2853570" y="719581"/>
                  <a:pt x="2840850" y="719581"/>
                </a:cubicBezTo>
                <a:cubicBezTo>
                  <a:pt x="2832369" y="720697"/>
                  <a:pt x="2819649" y="718464"/>
                  <a:pt x="2806930" y="721813"/>
                </a:cubicBezTo>
                <a:cubicBezTo>
                  <a:pt x="2802689" y="722930"/>
                  <a:pt x="2789970" y="721813"/>
                  <a:pt x="2785729" y="721813"/>
                </a:cubicBezTo>
                <a:cubicBezTo>
                  <a:pt x="2756050" y="718464"/>
                  <a:pt x="2726370" y="715116"/>
                  <a:pt x="2692450" y="716232"/>
                </a:cubicBezTo>
                <a:cubicBezTo>
                  <a:pt x="2688211" y="716232"/>
                  <a:pt x="2683970" y="715116"/>
                  <a:pt x="2683970" y="713999"/>
                </a:cubicBezTo>
                <a:cubicBezTo>
                  <a:pt x="2683970" y="712883"/>
                  <a:pt x="2688211" y="711767"/>
                  <a:pt x="2692450" y="711767"/>
                </a:cubicBezTo>
                <a:cubicBezTo>
                  <a:pt x="2717890" y="712883"/>
                  <a:pt x="2734850" y="710650"/>
                  <a:pt x="2751810" y="706185"/>
                </a:cubicBezTo>
                <a:cubicBezTo>
                  <a:pt x="2756050" y="703953"/>
                  <a:pt x="2751810" y="702836"/>
                  <a:pt x="2743330" y="701720"/>
                </a:cubicBezTo>
                <a:cubicBezTo>
                  <a:pt x="2734850" y="700604"/>
                  <a:pt x="2734850" y="700604"/>
                  <a:pt x="2743330" y="698371"/>
                </a:cubicBezTo>
                <a:cubicBezTo>
                  <a:pt x="2756050" y="696138"/>
                  <a:pt x="2756050" y="696138"/>
                  <a:pt x="2743330" y="695022"/>
                </a:cubicBezTo>
                <a:cubicBezTo>
                  <a:pt x="2722131" y="691673"/>
                  <a:pt x="2700930" y="691673"/>
                  <a:pt x="2679730" y="692790"/>
                </a:cubicBezTo>
                <a:cubicBezTo>
                  <a:pt x="2662770" y="695022"/>
                  <a:pt x="2641571" y="693906"/>
                  <a:pt x="2628851" y="698371"/>
                </a:cubicBezTo>
                <a:cubicBezTo>
                  <a:pt x="2620370" y="697255"/>
                  <a:pt x="2611891" y="700604"/>
                  <a:pt x="2603410" y="700604"/>
                </a:cubicBezTo>
                <a:cubicBezTo>
                  <a:pt x="2586450" y="700604"/>
                  <a:pt x="2565251" y="700604"/>
                  <a:pt x="2539810" y="700604"/>
                </a:cubicBezTo>
                <a:cubicBezTo>
                  <a:pt x="2565251" y="693906"/>
                  <a:pt x="2590691" y="691673"/>
                  <a:pt x="2616130" y="689441"/>
                </a:cubicBezTo>
                <a:cubicBezTo>
                  <a:pt x="2641571" y="687208"/>
                  <a:pt x="2667010" y="682743"/>
                  <a:pt x="2692450" y="680510"/>
                </a:cubicBezTo>
                <a:cubicBezTo>
                  <a:pt x="2675491" y="674929"/>
                  <a:pt x="2650050" y="678278"/>
                  <a:pt x="2628851" y="677161"/>
                </a:cubicBezTo>
                <a:cubicBezTo>
                  <a:pt x="2624611" y="676045"/>
                  <a:pt x="2628851" y="676045"/>
                  <a:pt x="2633090" y="674929"/>
                </a:cubicBezTo>
                <a:cubicBezTo>
                  <a:pt x="2645810" y="670464"/>
                  <a:pt x="2641571" y="669347"/>
                  <a:pt x="2624611" y="667115"/>
                </a:cubicBezTo>
                <a:cubicBezTo>
                  <a:pt x="2590691" y="663766"/>
                  <a:pt x="2556771" y="662650"/>
                  <a:pt x="2522850" y="663766"/>
                </a:cubicBezTo>
                <a:cubicBezTo>
                  <a:pt x="2471971" y="665998"/>
                  <a:pt x="2421091" y="664882"/>
                  <a:pt x="2374451" y="671580"/>
                </a:cubicBezTo>
                <a:cubicBezTo>
                  <a:pt x="2349012" y="670464"/>
                  <a:pt x="2327812" y="673812"/>
                  <a:pt x="2306611" y="673812"/>
                </a:cubicBezTo>
                <a:cubicBezTo>
                  <a:pt x="2285412" y="672696"/>
                  <a:pt x="2264213" y="671580"/>
                  <a:pt x="2243013" y="674929"/>
                </a:cubicBezTo>
                <a:cubicBezTo>
                  <a:pt x="2238772" y="676045"/>
                  <a:pt x="2226052" y="676045"/>
                  <a:pt x="2230293" y="672696"/>
                </a:cubicBezTo>
                <a:cubicBezTo>
                  <a:pt x="2230293" y="670464"/>
                  <a:pt x="2230293" y="669347"/>
                  <a:pt x="2221812" y="669347"/>
                </a:cubicBezTo>
                <a:cubicBezTo>
                  <a:pt x="2200612" y="670464"/>
                  <a:pt x="2183653" y="667115"/>
                  <a:pt x="2166692" y="670464"/>
                </a:cubicBezTo>
                <a:cubicBezTo>
                  <a:pt x="2162453" y="671580"/>
                  <a:pt x="2158212" y="671580"/>
                  <a:pt x="2153972" y="670464"/>
                </a:cubicBezTo>
                <a:cubicBezTo>
                  <a:pt x="2145493" y="669347"/>
                  <a:pt x="2137013" y="668231"/>
                  <a:pt x="2124293" y="665998"/>
                </a:cubicBezTo>
                <a:cubicBezTo>
                  <a:pt x="2145493" y="665998"/>
                  <a:pt x="2162453" y="662650"/>
                  <a:pt x="2183653" y="663766"/>
                </a:cubicBezTo>
                <a:cubicBezTo>
                  <a:pt x="2200612" y="663766"/>
                  <a:pt x="2217573" y="660417"/>
                  <a:pt x="2234532" y="661533"/>
                </a:cubicBezTo>
                <a:cubicBezTo>
                  <a:pt x="2251492" y="658184"/>
                  <a:pt x="2272692" y="661533"/>
                  <a:pt x="2289652" y="658184"/>
                </a:cubicBezTo>
                <a:cubicBezTo>
                  <a:pt x="2293892" y="657068"/>
                  <a:pt x="2302372" y="658184"/>
                  <a:pt x="2302372" y="655952"/>
                </a:cubicBezTo>
                <a:cubicBezTo>
                  <a:pt x="2302372" y="653719"/>
                  <a:pt x="2293892" y="652603"/>
                  <a:pt x="2289652" y="652603"/>
                </a:cubicBezTo>
                <a:cubicBezTo>
                  <a:pt x="2285412" y="651487"/>
                  <a:pt x="2276933" y="651487"/>
                  <a:pt x="2272692" y="651487"/>
                </a:cubicBezTo>
                <a:cubicBezTo>
                  <a:pt x="2243013" y="651487"/>
                  <a:pt x="2213332" y="651487"/>
                  <a:pt x="2179413" y="651487"/>
                </a:cubicBezTo>
                <a:cubicBezTo>
                  <a:pt x="2162453" y="651487"/>
                  <a:pt x="2149733" y="651487"/>
                  <a:pt x="2132773" y="650370"/>
                </a:cubicBezTo>
                <a:cubicBezTo>
                  <a:pt x="2115813" y="648138"/>
                  <a:pt x="2098853" y="651487"/>
                  <a:pt x="2081893" y="648138"/>
                </a:cubicBezTo>
                <a:cubicBezTo>
                  <a:pt x="2081893" y="648138"/>
                  <a:pt x="2077654" y="648138"/>
                  <a:pt x="2077654" y="648138"/>
                </a:cubicBezTo>
                <a:cubicBezTo>
                  <a:pt x="2056453" y="649254"/>
                  <a:pt x="2039493" y="650370"/>
                  <a:pt x="2026773" y="644789"/>
                </a:cubicBezTo>
                <a:cubicBezTo>
                  <a:pt x="2026773" y="643672"/>
                  <a:pt x="2018294" y="644789"/>
                  <a:pt x="2014053" y="643672"/>
                </a:cubicBezTo>
                <a:cubicBezTo>
                  <a:pt x="1975893" y="643672"/>
                  <a:pt x="1933494" y="642556"/>
                  <a:pt x="1895333" y="644789"/>
                </a:cubicBezTo>
                <a:cubicBezTo>
                  <a:pt x="1840214" y="647021"/>
                  <a:pt x="1789334" y="645905"/>
                  <a:pt x="1738455" y="645905"/>
                </a:cubicBezTo>
                <a:cubicBezTo>
                  <a:pt x="1683335" y="645905"/>
                  <a:pt x="1632456" y="645905"/>
                  <a:pt x="1577335" y="645905"/>
                </a:cubicBezTo>
                <a:cubicBezTo>
                  <a:pt x="1551896" y="645905"/>
                  <a:pt x="1526456" y="647021"/>
                  <a:pt x="1505256" y="649254"/>
                </a:cubicBezTo>
                <a:cubicBezTo>
                  <a:pt x="1484055" y="651487"/>
                  <a:pt x="1471336" y="647021"/>
                  <a:pt x="1450135" y="648138"/>
                </a:cubicBezTo>
                <a:cubicBezTo>
                  <a:pt x="1441656" y="644789"/>
                  <a:pt x="1428935" y="645905"/>
                  <a:pt x="1420457" y="645905"/>
                </a:cubicBezTo>
                <a:cubicBezTo>
                  <a:pt x="1390776" y="647021"/>
                  <a:pt x="1361096" y="644789"/>
                  <a:pt x="1331416" y="648138"/>
                </a:cubicBezTo>
                <a:cubicBezTo>
                  <a:pt x="1322936" y="649254"/>
                  <a:pt x="1310216" y="648138"/>
                  <a:pt x="1297496" y="648138"/>
                </a:cubicBezTo>
                <a:cubicBezTo>
                  <a:pt x="1289017" y="648138"/>
                  <a:pt x="1284776" y="648138"/>
                  <a:pt x="1284776" y="645905"/>
                </a:cubicBezTo>
                <a:cubicBezTo>
                  <a:pt x="1284776" y="643672"/>
                  <a:pt x="1284776" y="641440"/>
                  <a:pt x="1293257" y="642556"/>
                </a:cubicBezTo>
                <a:lnTo>
                  <a:pt x="1294046" y="642417"/>
                </a:lnTo>
                <a:lnTo>
                  <a:pt x="1318817" y="640107"/>
                </a:lnTo>
                <a:cubicBezTo>
                  <a:pt x="1335777" y="636311"/>
                  <a:pt x="1348497" y="636311"/>
                  <a:pt x="1365457" y="636311"/>
                </a:cubicBezTo>
                <a:cubicBezTo>
                  <a:pt x="1399376" y="636311"/>
                  <a:pt x="1429056" y="636311"/>
                  <a:pt x="1458737" y="636311"/>
                </a:cubicBezTo>
                <a:cubicBezTo>
                  <a:pt x="1462976" y="636311"/>
                  <a:pt x="1471456" y="636311"/>
                  <a:pt x="1475696" y="632514"/>
                </a:cubicBezTo>
                <a:cubicBezTo>
                  <a:pt x="1479936" y="632514"/>
                  <a:pt x="1488417" y="628718"/>
                  <a:pt x="1488417" y="621125"/>
                </a:cubicBezTo>
                <a:cubicBezTo>
                  <a:pt x="1488417" y="613532"/>
                  <a:pt x="1479936" y="617328"/>
                  <a:pt x="1475696" y="613532"/>
                </a:cubicBezTo>
                <a:cubicBezTo>
                  <a:pt x="1458737" y="602142"/>
                  <a:pt x="1437536" y="613532"/>
                  <a:pt x="1420576" y="602142"/>
                </a:cubicBezTo>
                <a:cubicBezTo>
                  <a:pt x="1403616" y="605939"/>
                  <a:pt x="1386656" y="594549"/>
                  <a:pt x="1369696" y="594549"/>
                </a:cubicBezTo>
                <a:cubicBezTo>
                  <a:pt x="1348497" y="598346"/>
                  <a:pt x="1331537" y="586956"/>
                  <a:pt x="1310337" y="586956"/>
                </a:cubicBezTo>
                <a:cubicBezTo>
                  <a:pt x="1323056" y="579364"/>
                  <a:pt x="1331537" y="575567"/>
                  <a:pt x="1340016" y="571771"/>
                </a:cubicBezTo>
                <a:cubicBezTo>
                  <a:pt x="1344257" y="567974"/>
                  <a:pt x="1348497" y="567974"/>
                  <a:pt x="1352736" y="571771"/>
                </a:cubicBezTo>
                <a:cubicBezTo>
                  <a:pt x="1369696" y="583160"/>
                  <a:pt x="1386656" y="571771"/>
                  <a:pt x="1407857" y="575567"/>
                </a:cubicBezTo>
                <a:cubicBezTo>
                  <a:pt x="1416336" y="575567"/>
                  <a:pt x="1416336" y="571771"/>
                  <a:pt x="1416336" y="564178"/>
                </a:cubicBezTo>
                <a:cubicBezTo>
                  <a:pt x="1412097" y="552788"/>
                  <a:pt x="1424817" y="552788"/>
                  <a:pt x="1429056" y="556585"/>
                </a:cubicBezTo>
                <a:cubicBezTo>
                  <a:pt x="1450256" y="567974"/>
                  <a:pt x="1471456" y="564178"/>
                  <a:pt x="1492656" y="560381"/>
                </a:cubicBezTo>
                <a:cubicBezTo>
                  <a:pt x="1513856" y="560381"/>
                  <a:pt x="1535056" y="571771"/>
                  <a:pt x="1560496" y="567974"/>
                </a:cubicBezTo>
                <a:cubicBezTo>
                  <a:pt x="1583816" y="579363"/>
                  <a:pt x="1608196" y="584109"/>
                  <a:pt x="1633106" y="586956"/>
                </a:cubicBezTo>
                <a:lnTo>
                  <a:pt x="1640713" y="587718"/>
                </a:lnTo>
                <a:lnTo>
                  <a:pt x="1646583" y="588679"/>
                </a:lnTo>
                <a:cubicBezTo>
                  <a:pt x="1647644" y="590935"/>
                  <a:pt x="1645523" y="595446"/>
                  <a:pt x="1641283" y="604469"/>
                </a:cubicBezTo>
                <a:cubicBezTo>
                  <a:pt x="1649764" y="604469"/>
                  <a:pt x="1666730" y="608980"/>
                  <a:pt x="1670972" y="604469"/>
                </a:cubicBezTo>
                <a:lnTo>
                  <a:pt x="1675810" y="591235"/>
                </a:lnTo>
                <a:lnTo>
                  <a:pt x="1708895" y="594549"/>
                </a:lnTo>
                <a:cubicBezTo>
                  <a:pt x="1742815" y="598346"/>
                  <a:pt x="1776735" y="594549"/>
                  <a:pt x="1810655" y="583160"/>
                </a:cubicBezTo>
                <a:lnTo>
                  <a:pt x="1821753" y="575621"/>
                </a:lnTo>
                <a:lnTo>
                  <a:pt x="1830549" y="574582"/>
                </a:lnTo>
                <a:cubicBezTo>
                  <a:pt x="1837441" y="570634"/>
                  <a:pt x="1842742" y="563867"/>
                  <a:pt x="1844863" y="554845"/>
                </a:cubicBezTo>
                <a:lnTo>
                  <a:pt x="1850662" y="548677"/>
                </a:lnTo>
                <a:lnTo>
                  <a:pt x="1860747" y="547339"/>
                </a:lnTo>
                <a:lnTo>
                  <a:pt x="1861829" y="550333"/>
                </a:lnTo>
                <a:cubicBezTo>
                  <a:pt x="1878793" y="550333"/>
                  <a:pt x="1887275" y="536799"/>
                  <a:pt x="1899999" y="532288"/>
                </a:cubicBezTo>
                <a:cubicBezTo>
                  <a:pt x="1899999" y="523265"/>
                  <a:pt x="1904241" y="518755"/>
                  <a:pt x="1912724" y="523265"/>
                </a:cubicBezTo>
                <a:cubicBezTo>
                  <a:pt x="1929689" y="523265"/>
                  <a:pt x="1946653" y="509732"/>
                  <a:pt x="1963618" y="514243"/>
                </a:cubicBezTo>
                <a:cubicBezTo>
                  <a:pt x="1967860" y="514243"/>
                  <a:pt x="1967860" y="509732"/>
                  <a:pt x="1967860" y="505220"/>
                </a:cubicBezTo>
                <a:cubicBezTo>
                  <a:pt x="1967860" y="505220"/>
                  <a:pt x="1967860" y="500709"/>
                  <a:pt x="1963618" y="500709"/>
                </a:cubicBezTo>
                <a:cubicBezTo>
                  <a:pt x="1955136" y="500709"/>
                  <a:pt x="1950894" y="500709"/>
                  <a:pt x="1946653" y="500709"/>
                </a:cubicBezTo>
                <a:cubicBezTo>
                  <a:pt x="1942412" y="500709"/>
                  <a:pt x="1938171" y="500709"/>
                  <a:pt x="1933930" y="496197"/>
                </a:cubicBezTo>
                <a:lnTo>
                  <a:pt x="1927754" y="488732"/>
                </a:lnTo>
                <a:lnTo>
                  <a:pt x="1929374" y="488248"/>
                </a:lnTo>
                <a:cubicBezTo>
                  <a:pt x="1935734" y="486350"/>
                  <a:pt x="1938914" y="485401"/>
                  <a:pt x="1938914" y="483977"/>
                </a:cubicBezTo>
                <a:lnTo>
                  <a:pt x="1937455" y="482888"/>
                </a:lnTo>
                <a:lnTo>
                  <a:pt x="1960536" y="482487"/>
                </a:lnTo>
                <a:cubicBezTo>
                  <a:pt x="1990226" y="482487"/>
                  <a:pt x="2024155" y="482487"/>
                  <a:pt x="2058086" y="482487"/>
                </a:cubicBezTo>
                <a:cubicBezTo>
                  <a:pt x="2070809" y="482487"/>
                  <a:pt x="2083532" y="475701"/>
                  <a:pt x="2096257" y="475701"/>
                </a:cubicBezTo>
                <a:cubicBezTo>
                  <a:pt x="2108981" y="479094"/>
                  <a:pt x="2121704" y="475701"/>
                  <a:pt x="2138669" y="472308"/>
                </a:cubicBezTo>
                <a:cubicBezTo>
                  <a:pt x="2155634" y="468916"/>
                  <a:pt x="2176841" y="472308"/>
                  <a:pt x="2193806" y="472308"/>
                </a:cubicBezTo>
                <a:cubicBezTo>
                  <a:pt x="2206529" y="472308"/>
                  <a:pt x="2215012" y="475701"/>
                  <a:pt x="2227736" y="468916"/>
                </a:cubicBezTo>
                <a:cubicBezTo>
                  <a:pt x="2227736" y="465524"/>
                  <a:pt x="2236219" y="468916"/>
                  <a:pt x="2240459" y="465524"/>
                </a:cubicBezTo>
                <a:cubicBezTo>
                  <a:pt x="2257424" y="462131"/>
                  <a:pt x="2274390" y="482487"/>
                  <a:pt x="2291355" y="465524"/>
                </a:cubicBezTo>
                <a:cubicBezTo>
                  <a:pt x="2308320" y="465524"/>
                  <a:pt x="2325284" y="465524"/>
                  <a:pt x="2346491" y="465524"/>
                </a:cubicBezTo>
                <a:cubicBezTo>
                  <a:pt x="2363456" y="465524"/>
                  <a:pt x="2380421" y="468916"/>
                  <a:pt x="2401628" y="465524"/>
                </a:cubicBezTo>
                <a:cubicBezTo>
                  <a:pt x="2410111" y="465524"/>
                  <a:pt x="2422834" y="472308"/>
                  <a:pt x="2427075" y="458738"/>
                </a:cubicBezTo>
                <a:cubicBezTo>
                  <a:pt x="2439798" y="455346"/>
                  <a:pt x="2452523" y="451953"/>
                  <a:pt x="2465247" y="458738"/>
                </a:cubicBezTo>
                <a:cubicBezTo>
                  <a:pt x="2469488" y="462131"/>
                  <a:pt x="2477971" y="462131"/>
                  <a:pt x="2482211" y="458738"/>
                </a:cubicBezTo>
                <a:cubicBezTo>
                  <a:pt x="2499176" y="455346"/>
                  <a:pt x="2511900" y="455346"/>
                  <a:pt x="2528866" y="462131"/>
                </a:cubicBezTo>
                <a:cubicBezTo>
                  <a:pt x="2533107" y="462131"/>
                  <a:pt x="2541589" y="462131"/>
                  <a:pt x="2545830" y="451953"/>
                </a:cubicBezTo>
                <a:cubicBezTo>
                  <a:pt x="2545830" y="448560"/>
                  <a:pt x="2558554" y="451953"/>
                  <a:pt x="2562795" y="451953"/>
                </a:cubicBezTo>
                <a:cubicBezTo>
                  <a:pt x="2562795" y="448560"/>
                  <a:pt x="2567036" y="445169"/>
                  <a:pt x="2567036" y="445169"/>
                </a:cubicBezTo>
                <a:cubicBezTo>
                  <a:pt x="2584002" y="445169"/>
                  <a:pt x="2600967" y="445169"/>
                  <a:pt x="2622173" y="445169"/>
                </a:cubicBezTo>
                <a:cubicBezTo>
                  <a:pt x="2622173" y="445169"/>
                  <a:pt x="2622173" y="448560"/>
                  <a:pt x="2622173" y="451953"/>
                </a:cubicBezTo>
                <a:cubicBezTo>
                  <a:pt x="2656104" y="451953"/>
                  <a:pt x="2694275" y="451953"/>
                  <a:pt x="2728205" y="451953"/>
                </a:cubicBezTo>
                <a:cubicBezTo>
                  <a:pt x="2736687" y="445169"/>
                  <a:pt x="2745169" y="445169"/>
                  <a:pt x="2753652" y="451953"/>
                </a:cubicBezTo>
                <a:cubicBezTo>
                  <a:pt x="2787582" y="451953"/>
                  <a:pt x="2817271" y="441776"/>
                  <a:pt x="2851202" y="445169"/>
                </a:cubicBezTo>
                <a:cubicBezTo>
                  <a:pt x="2851202" y="441776"/>
                  <a:pt x="2851202" y="438383"/>
                  <a:pt x="2851202" y="434990"/>
                </a:cubicBezTo>
                <a:cubicBezTo>
                  <a:pt x="2851202" y="431597"/>
                  <a:pt x="2851202" y="431597"/>
                  <a:pt x="2855442" y="431597"/>
                </a:cubicBezTo>
                <a:cubicBezTo>
                  <a:pt x="2859683" y="428205"/>
                  <a:pt x="2863925" y="431597"/>
                  <a:pt x="2863925" y="434990"/>
                </a:cubicBezTo>
                <a:cubicBezTo>
                  <a:pt x="2889373" y="434990"/>
                  <a:pt x="2919061" y="434990"/>
                  <a:pt x="2944509" y="434990"/>
                </a:cubicBezTo>
                <a:cubicBezTo>
                  <a:pt x="2948751" y="438383"/>
                  <a:pt x="2961474" y="431597"/>
                  <a:pt x="2961474" y="441776"/>
                </a:cubicBezTo>
                <a:cubicBezTo>
                  <a:pt x="2974197" y="441776"/>
                  <a:pt x="2982680" y="441776"/>
                  <a:pt x="2991163" y="441776"/>
                </a:cubicBezTo>
                <a:cubicBezTo>
                  <a:pt x="3003887" y="441776"/>
                  <a:pt x="3016611" y="438383"/>
                  <a:pt x="3020852" y="428205"/>
                </a:cubicBezTo>
                <a:cubicBezTo>
                  <a:pt x="3025093" y="424812"/>
                  <a:pt x="3029334" y="424812"/>
                  <a:pt x="3033575" y="424812"/>
                </a:cubicBezTo>
                <a:cubicBezTo>
                  <a:pt x="3037816" y="424812"/>
                  <a:pt x="3042058" y="424812"/>
                  <a:pt x="3050540" y="424812"/>
                </a:cubicBezTo>
                <a:cubicBezTo>
                  <a:pt x="3054782" y="424812"/>
                  <a:pt x="3054782" y="421420"/>
                  <a:pt x="3054782" y="421420"/>
                </a:cubicBezTo>
                <a:cubicBezTo>
                  <a:pt x="3054782" y="418028"/>
                  <a:pt x="3054782" y="414635"/>
                  <a:pt x="3050540" y="414635"/>
                </a:cubicBezTo>
                <a:cubicBezTo>
                  <a:pt x="3033575" y="418028"/>
                  <a:pt x="3016611" y="407849"/>
                  <a:pt x="2999646" y="407849"/>
                </a:cubicBezTo>
                <a:cubicBezTo>
                  <a:pt x="2991163" y="411242"/>
                  <a:pt x="2986921" y="407849"/>
                  <a:pt x="2986921" y="401065"/>
                </a:cubicBezTo>
                <a:cubicBezTo>
                  <a:pt x="2974197" y="397672"/>
                  <a:pt x="2965715" y="387494"/>
                  <a:pt x="2948751" y="387494"/>
                </a:cubicBezTo>
                <a:cubicBezTo>
                  <a:pt x="2948751" y="394280"/>
                  <a:pt x="2944509" y="394280"/>
                  <a:pt x="2940268" y="390887"/>
                </a:cubicBezTo>
                <a:cubicBezTo>
                  <a:pt x="2936027" y="390887"/>
                  <a:pt x="2931785" y="387494"/>
                  <a:pt x="2931785" y="384101"/>
                </a:cubicBezTo>
                <a:cubicBezTo>
                  <a:pt x="2927544" y="370531"/>
                  <a:pt x="2910579" y="363746"/>
                  <a:pt x="2893615" y="367139"/>
                </a:cubicBezTo>
                <a:cubicBezTo>
                  <a:pt x="2885132" y="373924"/>
                  <a:pt x="2872408" y="370531"/>
                  <a:pt x="2863925" y="377317"/>
                </a:cubicBezTo>
                <a:cubicBezTo>
                  <a:pt x="2863925" y="377317"/>
                  <a:pt x="2859683" y="377317"/>
                  <a:pt x="2859683" y="373924"/>
                </a:cubicBezTo>
                <a:cubicBezTo>
                  <a:pt x="2846960" y="373924"/>
                  <a:pt x="2838477" y="370531"/>
                  <a:pt x="2829996" y="373924"/>
                </a:cubicBezTo>
                <a:cubicBezTo>
                  <a:pt x="2808788" y="373924"/>
                  <a:pt x="2787582" y="367139"/>
                  <a:pt x="2770618" y="384101"/>
                </a:cubicBezTo>
                <a:cubicBezTo>
                  <a:pt x="2766377" y="380708"/>
                  <a:pt x="2766377" y="377317"/>
                  <a:pt x="2766377" y="377317"/>
                </a:cubicBezTo>
                <a:cubicBezTo>
                  <a:pt x="2770618" y="367139"/>
                  <a:pt x="2762135" y="356962"/>
                  <a:pt x="2757894" y="346783"/>
                </a:cubicBezTo>
                <a:cubicBezTo>
                  <a:pt x="2753652" y="343390"/>
                  <a:pt x="2736687" y="346783"/>
                  <a:pt x="2728205" y="346783"/>
                </a:cubicBezTo>
                <a:cubicBezTo>
                  <a:pt x="2736687" y="360353"/>
                  <a:pt x="2736687" y="360353"/>
                  <a:pt x="2719722" y="360353"/>
                </a:cubicBezTo>
                <a:cubicBezTo>
                  <a:pt x="2706999" y="360353"/>
                  <a:pt x="2706999" y="360353"/>
                  <a:pt x="2694275" y="373924"/>
                </a:cubicBezTo>
                <a:cubicBezTo>
                  <a:pt x="2694275" y="377317"/>
                  <a:pt x="2690033" y="377317"/>
                  <a:pt x="2685792" y="377317"/>
                </a:cubicBezTo>
                <a:cubicBezTo>
                  <a:pt x="2681550" y="377317"/>
                  <a:pt x="2673069" y="377317"/>
                  <a:pt x="2668827" y="377317"/>
                </a:cubicBezTo>
                <a:cubicBezTo>
                  <a:pt x="2660344" y="377317"/>
                  <a:pt x="2656104" y="377317"/>
                  <a:pt x="2651863" y="377317"/>
                </a:cubicBezTo>
                <a:cubicBezTo>
                  <a:pt x="2643380" y="377317"/>
                  <a:pt x="2643380" y="377317"/>
                  <a:pt x="2643380" y="384101"/>
                </a:cubicBezTo>
                <a:cubicBezTo>
                  <a:pt x="2639138" y="390887"/>
                  <a:pt x="2643380" y="397672"/>
                  <a:pt x="2639138" y="404457"/>
                </a:cubicBezTo>
                <a:cubicBezTo>
                  <a:pt x="2634897" y="404457"/>
                  <a:pt x="2626414" y="404457"/>
                  <a:pt x="2622173" y="404457"/>
                </a:cubicBezTo>
                <a:cubicBezTo>
                  <a:pt x="2613690" y="401065"/>
                  <a:pt x="2617931" y="397672"/>
                  <a:pt x="2617931" y="394280"/>
                </a:cubicBezTo>
                <a:cubicBezTo>
                  <a:pt x="2605208" y="390887"/>
                  <a:pt x="2596726" y="380708"/>
                  <a:pt x="2584002" y="384101"/>
                </a:cubicBezTo>
                <a:cubicBezTo>
                  <a:pt x="2584002" y="387494"/>
                  <a:pt x="2579761" y="387494"/>
                  <a:pt x="2575519" y="387494"/>
                </a:cubicBezTo>
                <a:cubicBezTo>
                  <a:pt x="2571278" y="387494"/>
                  <a:pt x="2562795" y="387494"/>
                  <a:pt x="2558554" y="387494"/>
                </a:cubicBezTo>
                <a:cubicBezTo>
                  <a:pt x="2558554" y="394280"/>
                  <a:pt x="2554312" y="394280"/>
                  <a:pt x="2550072" y="394280"/>
                </a:cubicBezTo>
                <a:cubicBezTo>
                  <a:pt x="2541589" y="390887"/>
                  <a:pt x="2545830" y="387494"/>
                  <a:pt x="2545830" y="384101"/>
                </a:cubicBezTo>
                <a:cubicBezTo>
                  <a:pt x="2541589" y="384101"/>
                  <a:pt x="2541589" y="384101"/>
                  <a:pt x="2541589" y="384101"/>
                </a:cubicBezTo>
                <a:cubicBezTo>
                  <a:pt x="2524624" y="384101"/>
                  <a:pt x="2516142" y="401065"/>
                  <a:pt x="2503417" y="390887"/>
                </a:cubicBezTo>
                <a:cubicBezTo>
                  <a:pt x="2486453" y="384101"/>
                  <a:pt x="2469488" y="394280"/>
                  <a:pt x="2461005" y="384101"/>
                </a:cubicBezTo>
                <a:cubicBezTo>
                  <a:pt x="2448281" y="384101"/>
                  <a:pt x="2431317" y="380708"/>
                  <a:pt x="2418593" y="387494"/>
                </a:cubicBezTo>
                <a:cubicBezTo>
                  <a:pt x="2401628" y="390887"/>
                  <a:pt x="2384662" y="387494"/>
                  <a:pt x="2367697" y="387494"/>
                </a:cubicBezTo>
                <a:cubicBezTo>
                  <a:pt x="2367697" y="387494"/>
                  <a:pt x="2363456" y="387494"/>
                  <a:pt x="2363456" y="387494"/>
                </a:cubicBezTo>
                <a:cubicBezTo>
                  <a:pt x="2363456" y="384101"/>
                  <a:pt x="2359215" y="387494"/>
                  <a:pt x="2363456" y="390887"/>
                </a:cubicBezTo>
                <a:cubicBezTo>
                  <a:pt x="2363456" y="394280"/>
                  <a:pt x="2367697" y="397672"/>
                  <a:pt x="2376179" y="397672"/>
                </a:cubicBezTo>
                <a:cubicBezTo>
                  <a:pt x="2384662" y="397672"/>
                  <a:pt x="2388903" y="401065"/>
                  <a:pt x="2384662" y="404457"/>
                </a:cubicBezTo>
                <a:cubicBezTo>
                  <a:pt x="2384662" y="411242"/>
                  <a:pt x="2376179" y="407849"/>
                  <a:pt x="2371939" y="407849"/>
                </a:cubicBezTo>
                <a:cubicBezTo>
                  <a:pt x="2376179" y="421420"/>
                  <a:pt x="2388903" y="421420"/>
                  <a:pt x="2401628" y="418028"/>
                </a:cubicBezTo>
                <a:cubicBezTo>
                  <a:pt x="2405869" y="421420"/>
                  <a:pt x="2410111" y="418028"/>
                  <a:pt x="2414352" y="424812"/>
                </a:cubicBezTo>
                <a:cubicBezTo>
                  <a:pt x="2414352" y="431597"/>
                  <a:pt x="2405869" y="428205"/>
                  <a:pt x="2401628" y="431597"/>
                </a:cubicBezTo>
                <a:cubicBezTo>
                  <a:pt x="2388903" y="431597"/>
                  <a:pt x="2376179" y="445169"/>
                  <a:pt x="2371939" y="424812"/>
                </a:cubicBezTo>
                <a:cubicBezTo>
                  <a:pt x="2371939" y="424812"/>
                  <a:pt x="2363456" y="424812"/>
                  <a:pt x="2363456" y="424812"/>
                </a:cubicBezTo>
                <a:cubicBezTo>
                  <a:pt x="2342250" y="438383"/>
                  <a:pt x="2342250" y="438383"/>
                  <a:pt x="2316802" y="431597"/>
                </a:cubicBezTo>
                <a:cubicBezTo>
                  <a:pt x="2308320" y="428205"/>
                  <a:pt x="2295597" y="431597"/>
                  <a:pt x="2287114" y="424812"/>
                </a:cubicBezTo>
                <a:cubicBezTo>
                  <a:pt x="2287114" y="424812"/>
                  <a:pt x="2287114" y="424812"/>
                  <a:pt x="2282872" y="424812"/>
                </a:cubicBezTo>
                <a:cubicBezTo>
                  <a:pt x="2265907" y="434990"/>
                  <a:pt x="2265907" y="431597"/>
                  <a:pt x="2248942" y="431597"/>
                </a:cubicBezTo>
                <a:cubicBezTo>
                  <a:pt x="2231978" y="431597"/>
                  <a:pt x="2219253" y="421420"/>
                  <a:pt x="2202288" y="418028"/>
                </a:cubicBezTo>
                <a:cubicBezTo>
                  <a:pt x="2193806" y="418028"/>
                  <a:pt x="2198046" y="411242"/>
                  <a:pt x="2198046" y="407849"/>
                </a:cubicBezTo>
                <a:cubicBezTo>
                  <a:pt x="2198046" y="401065"/>
                  <a:pt x="2193806" y="401065"/>
                  <a:pt x="2185323" y="397672"/>
                </a:cubicBezTo>
                <a:cubicBezTo>
                  <a:pt x="2164117" y="394280"/>
                  <a:pt x="2142910" y="394280"/>
                  <a:pt x="2121704" y="394280"/>
                </a:cubicBezTo>
                <a:cubicBezTo>
                  <a:pt x="2117464" y="394280"/>
                  <a:pt x="2108981" y="390887"/>
                  <a:pt x="2108981" y="394280"/>
                </a:cubicBezTo>
                <a:cubicBezTo>
                  <a:pt x="2096257" y="404457"/>
                  <a:pt x="2083532" y="397672"/>
                  <a:pt x="2070809" y="394280"/>
                </a:cubicBezTo>
                <a:cubicBezTo>
                  <a:pt x="2064448" y="390887"/>
                  <a:pt x="2058086" y="388342"/>
                  <a:pt x="2051724" y="387918"/>
                </a:cubicBezTo>
                <a:lnTo>
                  <a:pt x="2046930" y="389516"/>
                </a:lnTo>
                <a:lnTo>
                  <a:pt x="2044915" y="382897"/>
                </a:lnTo>
                <a:cubicBezTo>
                  <a:pt x="2042794" y="380049"/>
                  <a:pt x="2039614" y="378151"/>
                  <a:pt x="2035374" y="378151"/>
                </a:cubicBezTo>
                <a:cubicBezTo>
                  <a:pt x="2018414" y="374355"/>
                  <a:pt x="2005694" y="370558"/>
                  <a:pt x="1988734" y="370558"/>
                </a:cubicBezTo>
                <a:cubicBezTo>
                  <a:pt x="1963294" y="370558"/>
                  <a:pt x="1942094" y="370558"/>
                  <a:pt x="1912414" y="370558"/>
                </a:cubicBezTo>
                <a:cubicBezTo>
                  <a:pt x="1925134" y="362965"/>
                  <a:pt x="1937855" y="366762"/>
                  <a:pt x="1946334" y="359169"/>
                </a:cubicBezTo>
                <a:cubicBezTo>
                  <a:pt x="1946334" y="355372"/>
                  <a:pt x="1954814" y="355372"/>
                  <a:pt x="1954814" y="351576"/>
                </a:cubicBezTo>
                <a:cubicBezTo>
                  <a:pt x="1950575" y="343983"/>
                  <a:pt x="1946334" y="343983"/>
                  <a:pt x="1942094" y="343983"/>
                </a:cubicBezTo>
                <a:cubicBezTo>
                  <a:pt x="1925134" y="343983"/>
                  <a:pt x="1908175" y="347779"/>
                  <a:pt x="1891215" y="351576"/>
                </a:cubicBezTo>
                <a:cubicBezTo>
                  <a:pt x="1865774" y="355372"/>
                  <a:pt x="1844575" y="351576"/>
                  <a:pt x="1819135" y="351576"/>
                </a:cubicBezTo>
                <a:cubicBezTo>
                  <a:pt x="1802175" y="351576"/>
                  <a:pt x="1785216" y="347779"/>
                  <a:pt x="1764015" y="336390"/>
                </a:cubicBezTo>
                <a:cubicBezTo>
                  <a:pt x="1793695" y="340186"/>
                  <a:pt x="1814895" y="336390"/>
                  <a:pt x="1836095" y="332593"/>
                </a:cubicBezTo>
                <a:cubicBezTo>
                  <a:pt x="1857295" y="325000"/>
                  <a:pt x="1882734" y="325000"/>
                  <a:pt x="1903935" y="325000"/>
                </a:cubicBezTo>
                <a:cubicBezTo>
                  <a:pt x="1908175" y="325000"/>
                  <a:pt x="1912414" y="325000"/>
                  <a:pt x="1916654" y="325000"/>
                </a:cubicBezTo>
                <a:cubicBezTo>
                  <a:pt x="1916654" y="313611"/>
                  <a:pt x="1908175" y="298425"/>
                  <a:pt x="1929374" y="294629"/>
                </a:cubicBezTo>
                <a:cubicBezTo>
                  <a:pt x="1929374" y="294629"/>
                  <a:pt x="1929374" y="290832"/>
                  <a:pt x="1929374" y="287036"/>
                </a:cubicBezTo>
                <a:cubicBezTo>
                  <a:pt x="1925134" y="283239"/>
                  <a:pt x="1920895" y="287036"/>
                  <a:pt x="1916654" y="283239"/>
                </a:cubicBezTo>
                <a:cubicBezTo>
                  <a:pt x="1903935" y="283239"/>
                  <a:pt x="1886975" y="287036"/>
                  <a:pt x="1874255" y="283239"/>
                </a:cubicBezTo>
                <a:cubicBezTo>
                  <a:pt x="1874255" y="283239"/>
                  <a:pt x="1870015" y="279443"/>
                  <a:pt x="1870015" y="275646"/>
                </a:cubicBezTo>
                <a:cubicBezTo>
                  <a:pt x="1874255" y="275646"/>
                  <a:pt x="1874255" y="271850"/>
                  <a:pt x="1874255" y="271850"/>
                </a:cubicBezTo>
                <a:cubicBezTo>
                  <a:pt x="1886975" y="271850"/>
                  <a:pt x="1903935" y="271850"/>
                  <a:pt x="1916654" y="271850"/>
                </a:cubicBezTo>
                <a:cubicBezTo>
                  <a:pt x="1929374" y="271850"/>
                  <a:pt x="1946334" y="271850"/>
                  <a:pt x="1959054" y="271850"/>
                </a:cubicBezTo>
                <a:cubicBezTo>
                  <a:pt x="1967535" y="271850"/>
                  <a:pt x="1976014" y="271850"/>
                  <a:pt x="1980254" y="271850"/>
                </a:cubicBezTo>
                <a:cubicBezTo>
                  <a:pt x="1992974" y="264257"/>
                  <a:pt x="2001454" y="256664"/>
                  <a:pt x="2014174" y="252868"/>
                </a:cubicBezTo>
                <a:cubicBezTo>
                  <a:pt x="2031135" y="249071"/>
                  <a:pt x="2048093" y="241478"/>
                  <a:pt x="2065053" y="237682"/>
                </a:cubicBezTo>
                <a:cubicBezTo>
                  <a:pt x="2077773" y="237682"/>
                  <a:pt x="2077773" y="233885"/>
                  <a:pt x="2077773" y="226292"/>
                </a:cubicBezTo>
                <a:cubicBezTo>
                  <a:pt x="2077773" y="218699"/>
                  <a:pt x="2073534" y="218699"/>
                  <a:pt x="2065053" y="218699"/>
                </a:cubicBezTo>
                <a:cubicBezTo>
                  <a:pt x="2052334" y="214903"/>
                  <a:pt x="2052334" y="214903"/>
                  <a:pt x="2060814" y="207310"/>
                </a:cubicBezTo>
                <a:cubicBezTo>
                  <a:pt x="2065053" y="199717"/>
                  <a:pt x="2077773" y="195921"/>
                  <a:pt x="2056574" y="192124"/>
                </a:cubicBezTo>
                <a:cubicBezTo>
                  <a:pt x="2052334" y="192124"/>
                  <a:pt x="2056574" y="184531"/>
                  <a:pt x="2056574" y="180735"/>
                </a:cubicBezTo>
                <a:cubicBezTo>
                  <a:pt x="2056574" y="180735"/>
                  <a:pt x="2056574" y="180735"/>
                  <a:pt x="2060814" y="180735"/>
                </a:cubicBezTo>
                <a:cubicBezTo>
                  <a:pt x="2073534" y="165549"/>
                  <a:pt x="2073534" y="165549"/>
                  <a:pt x="2060814" y="154160"/>
                </a:cubicBezTo>
                <a:cubicBezTo>
                  <a:pt x="2052334" y="146567"/>
                  <a:pt x="2035374" y="142770"/>
                  <a:pt x="2026894" y="127584"/>
                </a:cubicBezTo>
                <a:cubicBezTo>
                  <a:pt x="2039614" y="123788"/>
                  <a:pt x="2060814" y="127584"/>
                  <a:pt x="2069294" y="116195"/>
                </a:cubicBezTo>
                <a:cubicBezTo>
                  <a:pt x="2069294" y="116195"/>
                  <a:pt x="2069294" y="112398"/>
                  <a:pt x="2065053" y="112398"/>
                </a:cubicBezTo>
                <a:cubicBezTo>
                  <a:pt x="2009934" y="112398"/>
                  <a:pt x="1954814" y="112398"/>
                  <a:pt x="1895454" y="112398"/>
                </a:cubicBezTo>
                <a:cubicBezTo>
                  <a:pt x="1891215" y="108602"/>
                  <a:pt x="1899694" y="108602"/>
                  <a:pt x="1891215" y="108602"/>
                </a:cubicBezTo>
                <a:cubicBezTo>
                  <a:pt x="1899694" y="108602"/>
                  <a:pt x="1908175" y="108602"/>
                  <a:pt x="1912414" y="104805"/>
                </a:cubicBezTo>
                <a:cubicBezTo>
                  <a:pt x="1918774" y="104805"/>
                  <a:pt x="1926194" y="103856"/>
                  <a:pt x="1932554" y="101009"/>
                </a:cubicBezTo>
                <a:lnTo>
                  <a:pt x="1939721" y="93110"/>
                </a:lnTo>
                <a:lnTo>
                  <a:pt x="1954706" y="92430"/>
                </a:lnTo>
                <a:cubicBezTo>
                  <a:pt x="1963189" y="80870"/>
                  <a:pt x="1980154" y="92430"/>
                  <a:pt x="1997118" y="84723"/>
                </a:cubicBezTo>
                <a:cubicBezTo>
                  <a:pt x="2009843" y="73163"/>
                  <a:pt x="2018326" y="92430"/>
                  <a:pt x="2035290" y="92430"/>
                </a:cubicBezTo>
                <a:cubicBezTo>
                  <a:pt x="2035290" y="92430"/>
                  <a:pt x="2035290" y="92430"/>
                  <a:pt x="2039532" y="92430"/>
                </a:cubicBezTo>
                <a:cubicBezTo>
                  <a:pt x="2039532" y="88576"/>
                  <a:pt x="2035290" y="84723"/>
                  <a:pt x="2043773" y="80870"/>
                </a:cubicBezTo>
                <a:cubicBezTo>
                  <a:pt x="2048013" y="80870"/>
                  <a:pt x="2052255" y="80870"/>
                  <a:pt x="2052255" y="88576"/>
                </a:cubicBezTo>
                <a:cubicBezTo>
                  <a:pt x="2056496" y="88576"/>
                  <a:pt x="2064979" y="88576"/>
                  <a:pt x="2069220" y="88576"/>
                </a:cubicBezTo>
                <a:cubicBezTo>
                  <a:pt x="2073462" y="88576"/>
                  <a:pt x="2077703" y="88576"/>
                  <a:pt x="2077703" y="92430"/>
                </a:cubicBezTo>
                <a:cubicBezTo>
                  <a:pt x="2090427" y="96283"/>
                  <a:pt x="2098909" y="84723"/>
                  <a:pt x="2111632" y="80870"/>
                </a:cubicBezTo>
                <a:cubicBezTo>
                  <a:pt x="2111632" y="77016"/>
                  <a:pt x="2107391" y="73163"/>
                  <a:pt x="2115874" y="69309"/>
                </a:cubicBezTo>
                <a:cubicBezTo>
                  <a:pt x="2120115" y="69309"/>
                  <a:pt x="2128598" y="69309"/>
                  <a:pt x="2132839" y="69309"/>
                </a:cubicBezTo>
                <a:cubicBezTo>
                  <a:pt x="2137081" y="77016"/>
                  <a:pt x="2132839" y="84723"/>
                  <a:pt x="2137081" y="92430"/>
                </a:cubicBezTo>
                <a:cubicBezTo>
                  <a:pt x="2137081" y="100137"/>
                  <a:pt x="2137081" y="100137"/>
                  <a:pt x="2145564" y="100137"/>
                </a:cubicBezTo>
                <a:cubicBezTo>
                  <a:pt x="2149805" y="100137"/>
                  <a:pt x="2154045" y="100137"/>
                  <a:pt x="2162528" y="100137"/>
                </a:cubicBezTo>
                <a:cubicBezTo>
                  <a:pt x="2166770" y="100137"/>
                  <a:pt x="2175251" y="100137"/>
                  <a:pt x="2179493" y="100137"/>
                </a:cubicBezTo>
                <a:cubicBezTo>
                  <a:pt x="2183734" y="100137"/>
                  <a:pt x="2187976" y="100137"/>
                  <a:pt x="2187976" y="103990"/>
                </a:cubicBezTo>
                <a:cubicBezTo>
                  <a:pt x="2200700" y="119404"/>
                  <a:pt x="2200700" y="119404"/>
                  <a:pt x="2213423" y="119404"/>
                </a:cubicBezTo>
                <a:cubicBezTo>
                  <a:pt x="2230388" y="119404"/>
                  <a:pt x="2230388" y="119404"/>
                  <a:pt x="2221906" y="134818"/>
                </a:cubicBezTo>
                <a:cubicBezTo>
                  <a:pt x="2230388" y="134818"/>
                  <a:pt x="2247353" y="138671"/>
                  <a:pt x="2251595" y="134818"/>
                </a:cubicBezTo>
                <a:cubicBezTo>
                  <a:pt x="2255836" y="123258"/>
                  <a:pt x="2264319" y="111697"/>
                  <a:pt x="2260078" y="100137"/>
                </a:cubicBezTo>
                <a:cubicBezTo>
                  <a:pt x="2260078" y="100137"/>
                  <a:pt x="2260078" y="96283"/>
                  <a:pt x="2264319" y="92430"/>
                </a:cubicBezTo>
                <a:cubicBezTo>
                  <a:pt x="2281284" y="111697"/>
                  <a:pt x="2302490" y="103990"/>
                  <a:pt x="2323697" y="103990"/>
                </a:cubicBezTo>
                <a:cubicBezTo>
                  <a:pt x="2332178" y="107844"/>
                  <a:pt x="2340661" y="103990"/>
                  <a:pt x="2353384" y="103990"/>
                </a:cubicBezTo>
                <a:cubicBezTo>
                  <a:pt x="2353384" y="100137"/>
                  <a:pt x="2357626" y="100137"/>
                  <a:pt x="2357626" y="100137"/>
                </a:cubicBezTo>
                <a:cubicBezTo>
                  <a:pt x="2366109" y="107844"/>
                  <a:pt x="2378833" y="103990"/>
                  <a:pt x="2387316" y="111697"/>
                </a:cubicBezTo>
                <a:cubicBezTo>
                  <a:pt x="2404280" y="115551"/>
                  <a:pt x="2421245" y="107844"/>
                  <a:pt x="2425486" y="92430"/>
                </a:cubicBezTo>
                <a:cubicBezTo>
                  <a:pt x="2425486" y="88576"/>
                  <a:pt x="2429728" y="84723"/>
                  <a:pt x="2433969" y="84723"/>
                </a:cubicBezTo>
                <a:cubicBezTo>
                  <a:pt x="2438211" y="80870"/>
                  <a:pt x="2442452" y="80870"/>
                  <a:pt x="2442452" y="88576"/>
                </a:cubicBezTo>
                <a:cubicBezTo>
                  <a:pt x="2459417" y="88576"/>
                  <a:pt x="2467898" y="77016"/>
                  <a:pt x="2480623" y="73163"/>
                </a:cubicBezTo>
                <a:cubicBezTo>
                  <a:pt x="2480623" y="65456"/>
                  <a:pt x="2484864" y="61603"/>
                  <a:pt x="2493347" y="65456"/>
                </a:cubicBezTo>
                <a:cubicBezTo>
                  <a:pt x="2510312" y="65456"/>
                  <a:pt x="2527276" y="53896"/>
                  <a:pt x="2544242" y="57749"/>
                </a:cubicBezTo>
                <a:cubicBezTo>
                  <a:pt x="2548483" y="57749"/>
                  <a:pt x="2548483" y="53896"/>
                  <a:pt x="2548483" y="50042"/>
                </a:cubicBezTo>
                <a:cubicBezTo>
                  <a:pt x="2548483" y="50042"/>
                  <a:pt x="2548483" y="46189"/>
                  <a:pt x="2544242" y="46189"/>
                </a:cubicBezTo>
                <a:cubicBezTo>
                  <a:pt x="2535759" y="46189"/>
                  <a:pt x="2531517" y="46189"/>
                  <a:pt x="2527276" y="46189"/>
                </a:cubicBezTo>
                <a:cubicBezTo>
                  <a:pt x="2523036" y="46189"/>
                  <a:pt x="2518794" y="46189"/>
                  <a:pt x="2514553" y="42335"/>
                </a:cubicBezTo>
                <a:lnTo>
                  <a:pt x="2503748" y="31180"/>
                </a:lnTo>
                <a:lnTo>
                  <a:pt x="2541159" y="30624"/>
                </a:lnTo>
                <a:cubicBezTo>
                  <a:pt x="2570849" y="30624"/>
                  <a:pt x="2604778" y="30624"/>
                  <a:pt x="2638709" y="30624"/>
                </a:cubicBezTo>
                <a:cubicBezTo>
                  <a:pt x="2651432" y="30624"/>
                  <a:pt x="2664156" y="24828"/>
                  <a:pt x="2676880" y="24828"/>
                </a:cubicBezTo>
                <a:cubicBezTo>
                  <a:pt x="2689604" y="27726"/>
                  <a:pt x="2702327" y="24828"/>
                  <a:pt x="2719292" y="21930"/>
                </a:cubicBezTo>
                <a:cubicBezTo>
                  <a:pt x="2736257" y="19032"/>
                  <a:pt x="2757465" y="21930"/>
                  <a:pt x="2774429" y="21930"/>
                </a:cubicBezTo>
                <a:cubicBezTo>
                  <a:pt x="2787152" y="21930"/>
                  <a:pt x="2795635" y="24828"/>
                  <a:pt x="2808359" y="19032"/>
                </a:cubicBezTo>
                <a:cubicBezTo>
                  <a:pt x="2808359" y="16135"/>
                  <a:pt x="2816842" y="19032"/>
                  <a:pt x="2821082" y="16135"/>
                </a:cubicBezTo>
                <a:cubicBezTo>
                  <a:pt x="2838047" y="13237"/>
                  <a:pt x="2855013" y="30624"/>
                  <a:pt x="2871978" y="16135"/>
                </a:cubicBezTo>
                <a:cubicBezTo>
                  <a:pt x="2888943" y="16135"/>
                  <a:pt x="2905908" y="16135"/>
                  <a:pt x="2927115" y="16135"/>
                </a:cubicBezTo>
                <a:cubicBezTo>
                  <a:pt x="2944079" y="16135"/>
                  <a:pt x="2961044" y="19032"/>
                  <a:pt x="2982251" y="16135"/>
                </a:cubicBezTo>
                <a:cubicBezTo>
                  <a:pt x="2990734" y="16135"/>
                  <a:pt x="3003457" y="21930"/>
                  <a:pt x="3007698" y="10339"/>
                </a:cubicBezTo>
                <a:cubicBezTo>
                  <a:pt x="3020421" y="7441"/>
                  <a:pt x="3033146" y="4543"/>
                  <a:pt x="3045870" y="10339"/>
                </a:cubicBezTo>
                <a:cubicBezTo>
                  <a:pt x="3050111" y="13237"/>
                  <a:pt x="3058594" y="13237"/>
                  <a:pt x="3062834" y="10339"/>
                </a:cubicBezTo>
                <a:cubicBezTo>
                  <a:pt x="3079799" y="7441"/>
                  <a:pt x="3092523" y="7441"/>
                  <a:pt x="3109489" y="13237"/>
                </a:cubicBezTo>
                <a:cubicBezTo>
                  <a:pt x="3113730" y="13237"/>
                  <a:pt x="3122212" y="13237"/>
                  <a:pt x="3126454" y="4543"/>
                </a:cubicBezTo>
                <a:cubicBezTo>
                  <a:pt x="3126454" y="1645"/>
                  <a:pt x="3139177" y="4543"/>
                  <a:pt x="3143418" y="454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0C8BCD9-395E-41AA-9D16-154338C21733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5105776" y="1892850"/>
            <a:ext cx="2922958" cy="30723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86540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pos="25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13A6664-83E5-4487-B534-989C9B886DA9}"/>
              </a:ext>
            </a:extLst>
          </p:cNvPr>
          <p:cNvSpPr/>
          <p:nvPr userDrawn="1"/>
        </p:nvSpPr>
        <p:spPr>
          <a:xfrm>
            <a:off x="0" y="3952112"/>
            <a:ext cx="12192000" cy="29058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9D3345-84CB-44DA-A03B-7D10AF909107}"/>
              </a:ext>
            </a:extLst>
          </p:cNvPr>
          <p:cNvGrpSpPr/>
          <p:nvPr userDrawn="1"/>
        </p:nvGrpSpPr>
        <p:grpSpPr>
          <a:xfrm>
            <a:off x="1271508" y="4228726"/>
            <a:ext cx="3887540" cy="2135940"/>
            <a:chOff x="-548507" y="477868"/>
            <a:chExt cx="11570449" cy="635717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FF22077-E790-484F-886A-9E0C1647B3C4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B5D4239-EFD7-4373-B50B-FC7E57E73DD6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D61A758-B646-467D-9D88-02B98DC36B8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F470C59-36E2-43F5-80B3-798253D5657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5A2CCDE-A34D-4795-BF97-319A9848C46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F9C8626-15DE-4632-B3CB-5390DAFCC1EC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FAD7EEBF-DD6E-4BFF-B115-956F5EBCED24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B3AB518C-64F2-4F16-B8C3-17E990FE3813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40A971C-F8E8-4C3D-A6D1-B46FAE9E4EF5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7D78EABF-B8A6-44E8-B67A-01E4C17E7412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F3E40128-0BC7-4BE4-A7AA-CF3A269DB83A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8560C01-A48D-4DE6-92B5-73867C240790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aphic 14">
            <a:extLst>
              <a:ext uri="{FF2B5EF4-FFF2-40B4-BE49-F238E27FC236}">
                <a16:creationId xmlns:a16="http://schemas.microsoft.com/office/drawing/2014/main" id="{6B714142-1C36-4EC0-A8A4-A9720D441FB3}"/>
              </a:ext>
            </a:extLst>
          </p:cNvPr>
          <p:cNvGrpSpPr/>
          <p:nvPr userDrawn="1"/>
        </p:nvGrpSpPr>
        <p:grpSpPr>
          <a:xfrm>
            <a:off x="7708034" y="1471769"/>
            <a:ext cx="3028412" cy="2381898"/>
            <a:chOff x="2444748" y="555045"/>
            <a:chExt cx="7282048" cy="5727454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94BA105-5590-4E4E-9B1B-C858B77BE003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32A9CEC-8E0D-4B9B-B3F8-CC4CC5564D30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496B379-F7A5-41FC-9541-A8ABCFAC3C8B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CDE4B1F-BA38-4CA3-8567-5A9F819E8BFB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E7363E5-BF7A-4104-8A98-9070C8AA5336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DF97A57-B745-49D6-97FA-83AD2CE35CB9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084C980-DE4F-4D95-A598-6FAD724A27B6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3286C8E-B33B-4F9B-B663-EA0DADF9FC2E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725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7" name="그림 개체 틀 2">
            <a:extLst>
              <a:ext uri="{FF2B5EF4-FFF2-40B4-BE49-F238E27FC236}">
                <a16:creationId xmlns:a16="http://schemas.microsoft.com/office/drawing/2014/main" id="{FB18C16F-B5CD-49A5-9132-508D237A803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819702" y="1604299"/>
            <a:ext cx="2806061" cy="158584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8" name="그림 개체 틀 2">
            <a:extLst>
              <a:ext uri="{FF2B5EF4-FFF2-40B4-BE49-F238E27FC236}">
                <a16:creationId xmlns:a16="http://schemas.microsoft.com/office/drawing/2014/main" id="{242FF9A1-C321-419F-80C3-AFB36D2C5F6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793811" y="4348691"/>
            <a:ext cx="2810821" cy="17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8242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47230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0080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4296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713601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94015-9E40-1B88-4EB1-C586BD0751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A9AE65-8045-EBD6-642C-DFAB6F672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4AA678-BFD7-9152-7B93-CB9B7C64C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C10CC-0428-4C81-8A8B-1DD8B65D8FDB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36689-75FB-62A0-BEA0-1BBEF6A6A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646A6-6FBA-D688-5470-EF3EFB825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5799-112A-4B48-ACE4-A9F8BB0BA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1770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74ADC69E-7B21-41C9-B744-73AA54F21F65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01845" y="1742673"/>
            <a:ext cx="2042136" cy="2376264"/>
          </a:xfrm>
          <a:prstGeom prst="round2DiagRect">
            <a:avLst>
              <a:gd name="adj1" fmla="val 3018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21330B0B-9763-4244-802F-F7BE7B139D26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679716" y="1742673"/>
            <a:ext cx="2042136" cy="2376264"/>
          </a:xfrm>
          <a:prstGeom prst="round2DiagRect">
            <a:avLst>
              <a:gd name="adj1" fmla="val 29763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749222CF-6D36-44EA-879A-C5734EBAFFAA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457587" y="1742673"/>
            <a:ext cx="2042136" cy="2376264"/>
          </a:xfrm>
          <a:prstGeom prst="round2DiagRect">
            <a:avLst>
              <a:gd name="adj1" fmla="val 28917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A0637056-896D-4BB6-9D69-2C13D71FEC35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235458" y="1742673"/>
            <a:ext cx="2042136" cy="2376264"/>
          </a:xfrm>
          <a:prstGeom prst="round2DiagRect">
            <a:avLst>
              <a:gd name="adj1" fmla="val 33141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5D493FB0-2EA2-48C2-A396-BB7BF79442A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10101086" cy="6858000"/>
          </a:xfrm>
          <a:prstGeom prst="round2DiagRect">
            <a:avLst>
              <a:gd name="adj1" fmla="val 37296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slideLayout" Target="../slideLayouts/slideLayout27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77" r:id="rId6"/>
    <p:sldLayoutId id="2147483678" r:id="rId7"/>
    <p:sldLayoutId id="2147483690" r:id="rId8"/>
    <p:sldLayoutId id="2147483680" r:id="rId9"/>
    <p:sldLayoutId id="2147483691" r:id="rId10"/>
    <p:sldLayoutId id="2147483682" r:id="rId11"/>
    <p:sldLayoutId id="2147483692" r:id="rId12"/>
    <p:sldLayoutId id="2147483684" r:id="rId13"/>
    <p:sldLayoutId id="2147483693" r:id="rId14"/>
    <p:sldLayoutId id="2147483686" r:id="rId15"/>
    <p:sldLayoutId id="2147483694" r:id="rId16"/>
    <p:sldLayoutId id="2147483687" r:id="rId17"/>
    <p:sldLayoutId id="2147483688" r:id="rId18"/>
    <p:sldLayoutId id="2147483671" r:id="rId19"/>
    <p:sldLayoutId id="2147483672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8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8A79A91-32C7-41D2-92FE-C6E44A46F62A}"/>
              </a:ext>
            </a:extLst>
          </p:cNvPr>
          <p:cNvGrpSpPr/>
          <p:nvPr/>
        </p:nvGrpSpPr>
        <p:grpSpPr>
          <a:xfrm>
            <a:off x="-116112" y="3075057"/>
            <a:ext cx="12351510" cy="1554371"/>
            <a:chOff x="-159657" y="2653423"/>
            <a:chExt cx="12351510" cy="155437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3B4C724-0776-4328-8F0A-B72DA1579537}"/>
                </a:ext>
              </a:extLst>
            </p:cNvPr>
            <p:cNvSpPr txBox="1"/>
            <p:nvPr/>
          </p:nvSpPr>
          <p:spPr>
            <a:xfrm>
              <a:off x="-159657" y="2653423"/>
              <a:ext cx="12192000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sz="4000" dirty="0">
                  <a:latin typeface="+mj-lt"/>
                  <a:cs typeface="B Nazanin" panose="00000700000000000000" pitchFamily="2" charset="-78"/>
                </a:rPr>
                <a:t>تم : بیوتکنولوژی گیاهی</a:t>
              </a:r>
              <a:endParaRPr lang="ko-KR" altLang="en-US" sz="4000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B6167FF-AD5E-41E4-8385-3024DC936CF2}"/>
                </a:ext>
              </a:extLst>
            </p:cNvPr>
            <p:cNvSpPr txBox="1"/>
            <p:nvPr/>
          </p:nvSpPr>
          <p:spPr>
            <a:xfrm>
              <a:off x="0" y="3807684"/>
              <a:ext cx="12191853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000" dirty="0"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2000" dirty="0">
                <a:cs typeface="B Nazanin" panose="00000700000000000000" pitchFamily="2" charset="-78"/>
              </a:endParaRPr>
            </a:p>
          </p:txBody>
        </p:sp>
      </p:grp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778B1E2-577E-9FD1-890D-20ECD1DD48A3}"/>
              </a:ext>
            </a:extLst>
          </p:cNvPr>
          <p:cNvSpPr/>
          <p:nvPr/>
        </p:nvSpPr>
        <p:spPr>
          <a:xfrm>
            <a:off x="4924308" y="1284534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tx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tx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73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29CA3E-B4F3-40C4-AD1D-117C3DCFCA7A}"/>
              </a:ext>
            </a:extLst>
          </p:cNvPr>
          <p:cNvSpPr/>
          <p:nvPr/>
        </p:nvSpPr>
        <p:spPr>
          <a:xfrm>
            <a:off x="0" y="4904709"/>
            <a:ext cx="12192000" cy="19532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6B463FDE-B301-4DC1-A839-B1C2BF880422}"/>
              </a:ext>
            </a:extLst>
          </p:cNvPr>
          <p:cNvSpPr/>
          <p:nvPr/>
        </p:nvSpPr>
        <p:spPr>
          <a:xfrm>
            <a:off x="3633019" y="2215977"/>
            <a:ext cx="576064" cy="512456"/>
          </a:xfrm>
          <a:prstGeom prst="round2DiagRect">
            <a:avLst>
              <a:gd name="adj1" fmla="val 21765"/>
              <a:gd name="adj2" fmla="val 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9F307E-9AA4-4691-B24A-B9573BBD71FA}"/>
              </a:ext>
            </a:extLst>
          </p:cNvPr>
          <p:cNvSpPr txBox="1"/>
          <p:nvPr/>
        </p:nvSpPr>
        <p:spPr>
          <a:xfrm>
            <a:off x="3686055" y="227214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01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7433DA6-117E-4854-8955-88983B2E5974}"/>
              </a:ext>
            </a:extLst>
          </p:cNvPr>
          <p:cNvGrpSpPr/>
          <p:nvPr/>
        </p:nvGrpSpPr>
        <p:grpSpPr>
          <a:xfrm>
            <a:off x="708886" y="2132855"/>
            <a:ext cx="2880010" cy="678692"/>
            <a:chOff x="803637" y="3362835"/>
            <a:chExt cx="2272809" cy="67869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98DDA40-AF25-499B-AF7D-3DA566DBEB63}"/>
                </a:ext>
              </a:extLst>
            </p:cNvPr>
            <p:cNvSpPr txBox="1"/>
            <p:nvPr/>
          </p:nvSpPr>
          <p:spPr>
            <a:xfrm>
              <a:off x="803644" y="3579862"/>
              <a:ext cx="22728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00B9986-5317-493E-B3EE-3A04B52569FA}"/>
                </a:ext>
              </a:extLst>
            </p:cNvPr>
            <p:cNvSpPr txBox="1"/>
            <p:nvPr/>
          </p:nvSpPr>
          <p:spPr>
            <a:xfrm>
              <a:off x="803637" y="3362835"/>
              <a:ext cx="22728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8C37F902-55EB-4F00-BCC5-2F0708050515}"/>
              </a:ext>
            </a:extLst>
          </p:cNvPr>
          <p:cNvSpPr/>
          <p:nvPr/>
        </p:nvSpPr>
        <p:spPr>
          <a:xfrm>
            <a:off x="3633019" y="3110849"/>
            <a:ext cx="576064" cy="512456"/>
          </a:xfrm>
          <a:prstGeom prst="round2DiagRect">
            <a:avLst>
              <a:gd name="adj1" fmla="val 26863"/>
              <a:gd name="adj2" fmla="val 0"/>
            </a:avLst>
          </a:prstGeom>
          <a:solidFill>
            <a:schemeClr val="bg1"/>
          </a:solid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AA0E4F-556D-49CD-983F-72DCFA199083}"/>
              </a:ext>
            </a:extLst>
          </p:cNvPr>
          <p:cNvSpPr txBox="1"/>
          <p:nvPr/>
        </p:nvSpPr>
        <p:spPr>
          <a:xfrm>
            <a:off x="3686055" y="316701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03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CDBE035-D745-4F40-BE6E-7095C91AD518}"/>
              </a:ext>
            </a:extLst>
          </p:cNvPr>
          <p:cNvGrpSpPr/>
          <p:nvPr/>
        </p:nvGrpSpPr>
        <p:grpSpPr>
          <a:xfrm>
            <a:off x="708882" y="3009727"/>
            <a:ext cx="2880000" cy="678692"/>
            <a:chOff x="803638" y="3362835"/>
            <a:chExt cx="2272817" cy="67869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294B979-96F6-450D-836E-95A55089B9F6}"/>
                </a:ext>
              </a:extLst>
            </p:cNvPr>
            <p:cNvSpPr txBox="1"/>
            <p:nvPr/>
          </p:nvSpPr>
          <p:spPr>
            <a:xfrm>
              <a:off x="803638" y="3579862"/>
              <a:ext cx="22728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759049B-2864-4CFE-BFFA-208A2C718508}"/>
                </a:ext>
              </a:extLst>
            </p:cNvPr>
            <p:cNvSpPr txBox="1"/>
            <p:nvPr/>
          </p:nvSpPr>
          <p:spPr>
            <a:xfrm>
              <a:off x="803638" y="3362835"/>
              <a:ext cx="227281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1B5FD1A9-C34D-4E17-B605-8833AF33E4A3}"/>
              </a:ext>
            </a:extLst>
          </p:cNvPr>
          <p:cNvSpPr/>
          <p:nvPr/>
        </p:nvSpPr>
        <p:spPr>
          <a:xfrm>
            <a:off x="3633019" y="3969719"/>
            <a:ext cx="576064" cy="512456"/>
          </a:xfrm>
          <a:prstGeom prst="round2DiagRect">
            <a:avLst>
              <a:gd name="adj1" fmla="val 30262"/>
              <a:gd name="adj2" fmla="val 0"/>
            </a:avLst>
          </a:prstGeom>
          <a:solidFill>
            <a:schemeClr val="bg1"/>
          </a:solid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5D1B88-DEB3-4841-BFC1-287A256EE617}"/>
              </a:ext>
            </a:extLst>
          </p:cNvPr>
          <p:cNvSpPr txBox="1"/>
          <p:nvPr/>
        </p:nvSpPr>
        <p:spPr>
          <a:xfrm>
            <a:off x="3686055" y="402588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05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38829D7-3285-4F1C-B550-0572FBB31E51}"/>
              </a:ext>
            </a:extLst>
          </p:cNvPr>
          <p:cNvGrpSpPr/>
          <p:nvPr/>
        </p:nvGrpSpPr>
        <p:grpSpPr>
          <a:xfrm>
            <a:off x="708872" y="3886598"/>
            <a:ext cx="2880000" cy="678692"/>
            <a:chOff x="803639" y="3362835"/>
            <a:chExt cx="2272839" cy="67869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53F568F-3010-4590-A716-3B10584B2BFE}"/>
                </a:ext>
              </a:extLst>
            </p:cNvPr>
            <p:cNvSpPr txBox="1"/>
            <p:nvPr/>
          </p:nvSpPr>
          <p:spPr>
            <a:xfrm>
              <a:off x="803639" y="3579862"/>
              <a:ext cx="22728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3DE6F8F-1348-4959-AFE9-9D5BA8521E48}"/>
                </a:ext>
              </a:extLst>
            </p:cNvPr>
            <p:cNvSpPr txBox="1"/>
            <p:nvPr/>
          </p:nvSpPr>
          <p:spPr>
            <a:xfrm>
              <a:off x="803639" y="3362835"/>
              <a:ext cx="22728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9" name="Rectangle: Diagonal Corners Rounded 18">
            <a:extLst>
              <a:ext uri="{FF2B5EF4-FFF2-40B4-BE49-F238E27FC236}">
                <a16:creationId xmlns:a16="http://schemas.microsoft.com/office/drawing/2014/main" id="{277289D8-B531-4210-884E-5DCE7C6FB4C7}"/>
              </a:ext>
            </a:extLst>
          </p:cNvPr>
          <p:cNvSpPr/>
          <p:nvPr/>
        </p:nvSpPr>
        <p:spPr>
          <a:xfrm>
            <a:off x="7971430" y="2215977"/>
            <a:ext cx="576064" cy="512456"/>
          </a:xfrm>
          <a:prstGeom prst="round2DiagRect">
            <a:avLst>
              <a:gd name="adj1" fmla="val 26863"/>
              <a:gd name="adj2" fmla="val 0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6C0EEC-D3FB-4F6C-865E-E099AFD0CAAE}"/>
              </a:ext>
            </a:extLst>
          </p:cNvPr>
          <p:cNvSpPr txBox="1"/>
          <p:nvPr/>
        </p:nvSpPr>
        <p:spPr>
          <a:xfrm>
            <a:off x="8024466" y="227214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02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BA2292-DBA6-4783-A056-0251BD0A914C}"/>
              </a:ext>
            </a:extLst>
          </p:cNvPr>
          <p:cNvGrpSpPr/>
          <p:nvPr/>
        </p:nvGrpSpPr>
        <p:grpSpPr>
          <a:xfrm>
            <a:off x="8587179" y="2132855"/>
            <a:ext cx="2880000" cy="678692"/>
            <a:chOff x="803640" y="3362835"/>
            <a:chExt cx="2063592" cy="67869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26D359-525E-4821-B899-B83CC2D0CF8B}"/>
                </a:ext>
              </a:extLst>
            </p:cNvPr>
            <p:cNvSpPr txBox="1"/>
            <p:nvPr/>
          </p:nvSpPr>
          <p:spPr>
            <a:xfrm>
              <a:off x="803640" y="3579862"/>
              <a:ext cx="206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51936FC-EBB7-4DDF-8F31-C9E8D6F395C1}"/>
                </a:ext>
              </a:extLst>
            </p:cNvPr>
            <p:cNvSpPr txBox="1"/>
            <p:nvPr/>
          </p:nvSpPr>
          <p:spPr>
            <a:xfrm>
              <a:off x="803640" y="3362835"/>
              <a:ext cx="20635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Rectangle: Diagonal Corners Rounded 23">
            <a:extLst>
              <a:ext uri="{FF2B5EF4-FFF2-40B4-BE49-F238E27FC236}">
                <a16:creationId xmlns:a16="http://schemas.microsoft.com/office/drawing/2014/main" id="{F14FFCC3-0A4A-49F6-9188-53920DC31DEB}"/>
              </a:ext>
            </a:extLst>
          </p:cNvPr>
          <p:cNvSpPr/>
          <p:nvPr/>
        </p:nvSpPr>
        <p:spPr>
          <a:xfrm>
            <a:off x="7971430" y="3110849"/>
            <a:ext cx="576064" cy="512456"/>
          </a:xfrm>
          <a:prstGeom prst="round2DiagRect">
            <a:avLst>
              <a:gd name="adj1" fmla="val 28563"/>
              <a:gd name="adj2" fmla="val 0"/>
            </a:avLst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C8E76E-9349-4D9F-9224-5331247BCF45}"/>
              </a:ext>
            </a:extLst>
          </p:cNvPr>
          <p:cNvSpPr txBox="1"/>
          <p:nvPr/>
        </p:nvSpPr>
        <p:spPr>
          <a:xfrm>
            <a:off x="8024466" y="316701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04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B3C7967-3BC5-4FA2-A73A-A3E04610B533}"/>
              </a:ext>
            </a:extLst>
          </p:cNvPr>
          <p:cNvGrpSpPr/>
          <p:nvPr/>
        </p:nvGrpSpPr>
        <p:grpSpPr>
          <a:xfrm>
            <a:off x="8587179" y="3009727"/>
            <a:ext cx="2880000" cy="678692"/>
            <a:chOff x="803640" y="3362835"/>
            <a:chExt cx="2063592" cy="67869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B1D7941-67D0-47AB-93BC-7B08444C07B8}"/>
                </a:ext>
              </a:extLst>
            </p:cNvPr>
            <p:cNvSpPr txBox="1"/>
            <p:nvPr/>
          </p:nvSpPr>
          <p:spPr>
            <a:xfrm>
              <a:off x="803640" y="3579862"/>
              <a:ext cx="206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66C8C6-CA22-4AB9-B6CE-93305D9B6A3A}"/>
                </a:ext>
              </a:extLst>
            </p:cNvPr>
            <p:cNvSpPr txBox="1"/>
            <p:nvPr/>
          </p:nvSpPr>
          <p:spPr>
            <a:xfrm>
              <a:off x="803640" y="3362835"/>
              <a:ext cx="20635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Rectangle: Diagonal Corners Rounded 28">
            <a:extLst>
              <a:ext uri="{FF2B5EF4-FFF2-40B4-BE49-F238E27FC236}">
                <a16:creationId xmlns:a16="http://schemas.microsoft.com/office/drawing/2014/main" id="{1416262C-6F9B-43AA-958B-BEB142A48A2E}"/>
              </a:ext>
            </a:extLst>
          </p:cNvPr>
          <p:cNvSpPr/>
          <p:nvPr/>
        </p:nvSpPr>
        <p:spPr>
          <a:xfrm>
            <a:off x="7971430" y="3969719"/>
            <a:ext cx="576064" cy="512456"/>
          </a:xfrm>
          <a:prstGeom prst="round2DiagRect">
            <a:avLst>
              <a:gd name="adj1" fmla="val 26863"/>
              <a:gd name="adj2" fmla="val 0"/>
            </a:avLst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2A32A31-E208-4ADC-9117-FF3C701A4D10}"/>
              </a:ext>
            </a:extLst>
          </p:cNvPr>
          <p:cNvSpPr txBox="1"/>
          <p:nvPr/>
        </p:nvSpPr>
        <p:spPr>
          <a:xfrm>
            <a:off x="8024466" y="402588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06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E1DF3F-023D-4FA3-B1F9-30E0F0A4CEFC}"/>
              </a:ext>
            </a:extLst>
          </p:cNvPr>
          <p:cNvGrpSpPr/>
          <p:nvPr/>
        </p:nvGrpSpPr>
        <p:grpSpPr>
          <a:xfrm>
            <a:off x="8587179" y="3886598"/>
            <a:ext cx="2880000" cy="678692"/>
            <a:chOff x="803640" y="3362835"/>
            <a:chExt cx="2063592" cy="67869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1F62F0A-8C47-405E-99AE-6E82D18BEA97}"/>
                </a:ext>
              </a:extLst>
            </p:cNvPr>
            <p:cNvSpPr txBox="1"/>
            <p:nvPr/>
          </p:nvSpPr>
          <p:spPr>
            <a:xfrm>
              <a:off x="803640" y="3579862"/>
              <a:ext cx="20635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48A9164-E532-493A-A91D-BBC2D71ED452}"/>
                </a:ext>
              </a:extLst>
            </p:cNvPr>
            <p:cNvSpPr txBox="1"/>
            <p:nvPr/>
          </p:nvSpPr>
          <p:spPr>
            <a:xfrm>
              <a:off x="803640" y="3362835"/>
              <a:ext cx="20635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4FA09489-9882-4643-836D-8467BF2868B5}"/>
              </a:ext>
            </a:extLst>
          </p:cNvPr>
          <p:cNvSpPr txBox="1"/>
          <p:nvPr/>
        </p:nvSpPr>
        <p:spPr>
          <a:xfrm>
            <a:off x="855463" y="5373523"/>
            <a:ext cx="3973232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6DC6B8-2638-4548-B47B-9237DF0633CB}"/>
              </a:ext>
            </a:extLst>
          </p:cNvPr>
          <p:cNvSpPr txBox="1"/>
          <p:nvPr/>
        </p:nvSpPr>
        <p:spPr>
          <a:xfrm>
            <a:off x="7655370" y="5373523"/>
            <a:ext cx="372483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D8EBDB8-FE21-4606-8D9A-5617404D1A4D}"/>
              </a:ext>
            </a:extLst>
          </p:cNvPr>
          <p:cNvGrpSpPr/>
          <p:nvPr/>
        </p:nvGrpSpPr>
        <p:grpSpPr>
          <a:xfrm>
            <a:off x="5011204" y="4959484"/>
            <a:ext cx="2050634" cy="1568039"/>
            <a:chOff x="3432883" y="4959482"/>
            <a:chExt cx="2050634" cy="1568039"/>
          </a:xfrm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CD194D84-D2F6-40A6-B98C-5006CDFF7470}"/>
                </a:ext>
              </a:extLst>
            </p:cNvPr>
            <p:cNvSpPr/>
            <p:nvPr/>
          </p:nvSpPr>
          <p:spPr>
            <a:xfrm>
              <a:off x="3768393" y="5031845"/>
              <a:ext cx="1617554" cy="1495676"/>
            </a:xfrm>
            <a:custGeom>
              <a:avLst/>
              <a:gdLst>
                <a:gd name="connsiteX0" fmla="*/ 922351 w 1836751"/>
                <a:gd name="connsiteY0" fmla="*/ 0 h 1001864"/>
                <a:gd name="connsiteX1" fmla="*/ 0 w 1836751"/>
                <a:gd name="connsiteY1" fmla="*/ 405516 h 1001864"/>
                <a:gd name="connsiteX2" fmla="*/ 842838 w 1836751"/>
                <a:gd name="connsiteY2" fmla="*/ 143123 h 1001864"/>
                <a:gd name="connsiteX3" fmla="*/ 652007 w 1836751"/>
                <a:gd name="connsiteY3" fmla="*/ 787179 h 1001864"/>
                <a:gd name="connsiteX4" fmla="*/ 962108 w 1836751"/>
                <a:gd name="connsiteY4" fmla="*/ 159026 h 1001864"/>
                <a:gd name="connsiteX5" fmla="*/ 930303 w 1836751"/>
                <a:gd name="connsiteY5" fmla="*/ 1001864 h 1001864"/>
                <a:gd name="connsiteX6" fmla="*/ 1033670 w 1836751"/>
                <a:gd name="connsiteY6" fmla="*/ 95416 h 1001864"/>
                <a:gd name="connsiteX7" fmla="*/ 1272209 w 1836751"/>
                <a:gd name="connsiteY7" fmla="*/ 985962 h 1001864"/>
                <a:gd name="connsiteX8" fmla="*/ 1160891 w 1836751"/>
                <a:gd name="connsiteY8" fmla="*/ 95416 h 1001864"/>
                <a:gd name="connsiteX9" fmla="*/ 1733385 w 1836751"/>
                <a:gd name="connsiteY9" fmla="*/ 763325 h 1001864"/>
                <a:gd name="connsiteX10" fmla="*/ 1264258 w 1836751"/>
                <a:gd name="connsiteY10" fmla="*/ 79513 h 1001864"/>
                <a:gd name="connsiteX11" fmla="*/ 1836751 w 1836751"/>
                <a:gd name="connsiteY11" fmla="*/ 214685 h 1001864"/>
                <a:gd name="connsiteX12" fmla="*/ 922351 w 1836751"/>
                <a:gd name="connsiteY12" fmla="*/ 0 h 1001864"/>
                <a:gd name="connsiteX0" fmla="*/ 943782 w 1836751"/>
                <a:gd name="connsiteY0" fmla="*/ 0 h 989958"/>
                <a:gd name="connsiteX1" fmla="*/ 0 w 1836751"/>
                <a:gd name="connsiteY1" fmla="*/ 393610 h 989958"/>
                <a:gd name="connsiteX2" fmla="*/ 842838 w 1836751"/>
                <a:gd name="connsiteY2" fmla="*/ 131217 h 989958"/>
                <a:gd name="connsiteX3" fmla="*/ 652007 w 1836751"/>
                <a:gd name="connsiteY3" fmla="*/ 775273 h 989958"/>
                <a:gd name="connsiteX4" fmla="*/ 962108 w 1836751"/>
                <a:gd name="connsiteY4" fmla="*/ 147120 h 989958"/>
                <a:gd name="connsiteX5" fmla="*/ 930303 w 1836751"/>
                <a:gd name="connsiteY5" fmla="*/ 989958 h 989958"/>
                <a:gd name="connsiteX6" fmla="*/ 1033670 w 1836751"/>
                <a:gd name="connsiteY6" fmla="*/ 83510 h 989958"/>
                <a:gd name="connsiteX7" fmla="*/ 1272209 w 1836751"/>
                <a:gd name="connsiteY7" fmla="*/ 974056 h 989958"/>
                <a:gd name="connsiteX8" fmla="*/ 1160891 w 1836751"/>
                <a:gd name="connsiteY8" fmla="*/ 83510 h 989958"/>
                <a:gd name="connsiteX9" fmla="*/ 1733385 w 1836751"/>
                <a:gd name="connsiteY9" fmla="*/ 751419 h 989958"/>
                <a:gd name="connsiteX10" fmla="*/ 1264258 w 1836751"/>
                <a:gd name="connsiteY10" fmla="*/ 67607 h 989958"/>
                <a:gd name="connsiteX11" fmla="*/ 1836751 w 1836751"/>
                <a:gd name="connsiteY11" fmla="*/ 202779 h 989958"/>
                <a:gd name="connsiteX12" fmla="*/ 943782 w 1836751"/>
                <a:gd name="connsiteY12" fmla="*/ 0 h 989958"/>
                <a:gd name="connsiteX0" fmla="*/ 943782 w 1836751"/>
                <a:gd name="connsiteY0" fmla="*/ 0 h 989958"/>
                <a:gd name="connsiteX1" fmla="*/ 0 w 1836751"/>
                <a:gd name="connsiteY1" fmla="*/ 393610 h 989958"/>
                <a:gd name="connsiteX2" fmla="*/ 885701 w 1836751"/>
                <a:gd name="connsiteY2" fmla="*/ 78829 h 989958"/>
                <a:gd name="connsiteX3" fmla="*/ 652007 w 1836751"/>
                <a:gd name="connsiteY3" fmla="*/ 775273 h 989958"/>
                <a:gd name="connsiteX4" fmla="*/ 962108 w 1836751"/>
                <a:gd name="connsiteY4" fmla="*/ 147120 h 989958"/>
                <a:gd name="connsiteX5" fmla="*/ 930303 w 1836751"/>
                <a:gd name="connsiteY5" fmla="*/ 989958 h 989958"/>
                <a:gd name="connsiteX6" fmla="*/ 1033670 w 1836751"/>
                <a:gd name="connsiteY6" fmla="*/ 83510 h 989958"/>
                <a:gd name="connsiteX7" fmla="*/ 1272209 w 1836751"/>
                <a:gd name="connsiteY7" fmla="*/ 974056 h 989958"/>
                <a:gd name="connsiteX8" fmla="*/ 1160891 w 1836751"/>
                <a:gd name="connsiteY8" fmla="*/ 83510 h 989958"/>
                <a:gd name="connsiteX9" fmla="*/ 1733385 w 1836751"/>
                <a:gd name="connsiteY9" fmla="*/ 751419 h 989958"/>
                <a:gd name="connsiteX10" fmla="*/ 1264258 w 1836751"/>
                <a:gd name="connsiteY10" fmla="*/ 67607 h 989958"/>
                <a:gd name="connsiteX11" fmla="*/ 1836751 w 1836751"/>
                <a:gd name="connsiteY11" fmla="*/ 202779 h 989958"/>
                <a:gd name="connsiteX12" fmla="*/ 943782 w 1836751"/>
                <a:gd name="connsiteY12" fmla="*/ 0 h 989958"/>
                <a:gd name="connsiteX0" fmla="*/ 929495 w 1822464"/>
                <a:gd name="connsiteY0" fmla="*/ 0 h 989958"/>
                <a:gd name="connsiteX1" fmla="*/ 0 w 1822464"/>
                <a:gd name="connsiteY1" fmla="*/ 476953 h 989958"/>
                <a:gd name="connsiteX2" fmla="*/ 871414 w 1822464"/>
                <a:gd name="connsiteY2" fmla="*/ 78829 h 989958"/>
                <a:gd name="connsiteX3" fmla="*/ 637720 w 1822464"/>
                <a:gd name="connsiteY3" fmla="*/ 775273 h 989958"/>
                <a:gd name="connsiteX4" fmla="*/ 947821 w 1822464"/>
                <a:gd name="connsiteY4" fmla="*/ 147120 h 989958"/>
                <a:gd name="connsiteX5" fmla="*/ 916016 w 1822464"/>
                <a:gd name="connsiteY5" fmla="*/ 989958 h 989958"/>
                <a:gd name="connsiteX6" fmla="*/ 1019383 w 1822464"/>
                <a:gd name="connsiteY6" fmla="*/ 83510 h 989958"/>
                <a:gd name="connsiteX7" fmla="*/ 1257922 w 1822464"/>
                <a:gd name="connsiteY7" fmla="*/ 974056 h 989958"/>
                <a:gd name="connsiteX8" fmla="*/ 1146604 w 1822464"/>
                <a:gd name="connsiteY8" fmla="*/ 83510 h 989958"/>
                <a:gd name="connsiteX9" fmla="*/ 1719098 w 1822464"/>
                <a:gd name="connsiteY9" fmla="*/ 751419 h 989958"/>
                <a:gd name="connsiteX10" fmla="*/ 1249971 w 1822464"/>
                <a:gd name="connsiteY10" fmla="*/ 67607 h 989958"/>
                <a:gd name="connsiteX11" fmla="*/ 1822464 w 1822464"/>
                <a:gd name="connsiteY11" fmla="*/ 202779 h 989958"/>
                <a:gd name="connsiteX12" fmla="*/ 929495 w 1822464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575808 w 1760552"/>
                <a:gd name="connsiteY3" fmla="*/ 775273 h 989958"/>
                <a:gd name="connsiteX4" fmla="*/ 885909 w 1760552"/>
                <a:gd name="connsiteY4" fmla="*/ 147120 h 989958"/>
                <a:gd name="connsiteX5" fmla="*/ 854104 w 1760552"/>
                <a:gd name="connsiteY5" fmla="*/ 989958 h 989958"/>
                <a:gd name="connsiteX6" fmla="*/ 957471 w 1760552"/>
                <a:gd name="connsiteY6" fmla="*/ 83510 h 989958"/>
                <a:gd name="connsiteX7" fmla="*/ 1196010 w 1760552"/>
                <a:gd name="connsiteY7" fmla="*/ 974056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85909 w 1760552"/>
                <a:gd name="connsiteY4" fmla="*/ 147120 h 989958"/>
                <a:gd name="connsiteX5" fmla="*/ 854104 w 1760552"/>
                <a:gd name="connsiteY5" fmla="*/ 989958 h 989958"/>
                <a:gd name="connsiteX6" fmla="*/ 957471 w 1760552"/>
                <a:gd name="connsiteY6" fmla="*/ 83510 h 989958"/>
                <a:gd name="connsiteX7" fmla="*/ 1196010 w 1760552"/>
                <a:gd name="connsiteY7" fmla="*/ 974056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57471 w 1760552"/>
                <a:gd name="connsiteY6" fmla="*/ 83510 h 989958"/>
                <a:gd name="connsiteX7" fmla="*/ 1196010 w 1760552"/>
                <a:gd name="connsiteY7" fmla="*/ 974056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196010 w 1760552"/>
                <a:gd name="connsiteY7" fmla="*/ 974056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1084692 w 1760552"/>
                <a:gd name="connsiteY8" fmla="*/ 83510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958485 w 1760552"/>
                <a:gd name="connsiteY8" fmla="*/ 66841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958485 w 1760552"/>
                <a:gd name="connsiteY8" fmla="*/ 66841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958485 w 1760552"/>
                <a:gd name="connsiteY8" fmla="*/ 66841 h 989958"/>
                <a:gd name="connsiteX9" fmla="*/ 1657186 w 1760552"/>
                <a:gd name="connsiteY9" fmla="*/ 751419 h 989958"/>
                <a:gd name="connsiteX10" fmla="*/ 1188059 w 1760552"/>
                <a:gd name="connsiteY10" fmla="*/ 67607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0 h 989958"/>
                <a:gd name="connsiteX1" fmla="*/ 0 w 1760552"/>
                <a:gd name="connsiteY1" fmla="*/ 619828 h 989958"/>
                <a:gd name="connsiteX2" fmla="*/ 809502 w 1760552"/>
                <a:gd name="connsiteY2" fmla="*/ 78829 h 989958"/>
                <a:gd name="connsiteX3" fmla="*/ 480558 w 1760552"/>
                <a:gd name="connsiteY3" fmla="*/ 784798 h 989958"/>
                <a:gd name="connsiteX4" fmla="*/ 871622 w 1760552"/>
                <a:gd name="connsiteY4" fmla="*/ 85208 h 989958"/>
                <a:gd name="connsiteX5" fmla="*/ 854104 w 1760552"/>
                <a:gd name="connsiteY5" fmla="*/ 989958 h 989958"/>
                <a:gd name="connsiteX6" fmla="*/ 912227 w 1760552"/>
                <a:gd name="connsiteY6" fmla="*/ 57316 h 989958"/>
                <a:gd name="connsiteX7" fmla="*/ 1079329 w 1760552"/>
                <a:gd name="connsiteY7" fmla="*/ 971675 h 989958"/>
                <a:gd name="connsiteX8" fmla="*/ 958485 w 1760552"/>
                <a:gd name="connsiteY8" fmla="*/ 66841 h 989958"/>
                <a:gd name="connsiteX9" fmla="*/ 1657186 w 1760552"/>
                <a:gd name="connsiteY9" fmla="*/ 751419 h 989958"/>
                <a:gd name="connsiteX10" fmla="*/ 983272 w 1760552"/>
                <a:gd name="connsiteY10" fmla="*/ 53320 h 989958"/>
                <a:gd name="connsiteX11" fmla="*/ 1760552 w 1760552"/>
                <a:gd name="connsiteY11" fmla="*/ 202779 h 989958"/>
                <a:gd name="connsiteX12" fmla="*/ 867583 w 1760552"/>
                <a:gd name="connsiteY12" fmla="*/ 0 h 989958"/>
                <a:gd name="connsiteX0" fmla="*/ 867583 w 1760552"/>
                <a:gd name="connsiteY0" fmla="*/ 4327 h 994285"/>
                <a:gd name="connsiteX1" fmla="*/ 0 w 1760552"/>
                <a:gd name="connsiteY1" fmla="*/ 624155 h 994285"/>
                <a:gd name="connsiteX2" fmla="*/ 809502 w 1760552"/>
                <a:gd name="connsiteY2" fmla="*/ 83156 h 994285"/>
                <a:gd name="connsiteX3" fmla="*/ 480558 w 1760552"/>
                <a:gd name="connsiteY3" fmla="*/ 789125 h 994285"/>
                <a:gd name="connsiteX4" fmla="*/ 871622 w 1760552"/>
                <a:gd name="connsiteY4" fmla="*/ 89535 h 994285"/>
                <a:gd name="connsiteX5" fmla="*/ 854104 w 1760552"/>
                <a:gd name="connsiteY5" fmla="*/ 994285 h 994285"/>
                <a:gd name="connsiteX6" fmla="*/ 912227 w 1760552"/>
                <a:gd name="connsiteY6" fmla="*/ 61643 h 994285"/>
                <a:gd name="connsiteX7" fmla="*/ 1079329 w 1760552"/>
                <a:gd name="connsiteY7" fmla="*/ 976002 h 994285"/>
                <a:gd name="connsiteX8" fmla="*/ 958485 w 1760552"/>
                <a:gd name="connsiteY8" fmla="*/ 71168 h 994285"/>
                <a:gd name="connsiteX9" fmla="*/ 1657186 w 1760552"/>
                <a:gd name="connsiteY9" fmla="*/ 755746 h 994285"/>
                <a:gd name="connsiteX10" fmla="*/ 983272 w 1760552"/>
                <a:gd name="connsiteY10" fmla="*/ 57647 h 994285"/>
                <a:gd name="connsiteX11" fmla="*/ 1760552 w 1760552"/>
                <a:gd name="connsiteY11" fmla="*/ 207106 h 994285"/>
                <a:gd name="connsiteX12" fmla="*/ 907339 w 1760552"/>
                <a:gd name="connsiteY12" fmla="*/ 0 h 994285"/>
                <a:gd name="connsiteX13" fmla="*/ 867583 w 1760552"/>
                <a:gd name="connsiteY13" fmla="*/ 4327 h 994285"/>
                <a:gd name="connsiteX0" fmla="*/ 867583 w 1769068"/>
                <a:gd name="connsiteY0" fmla="*/ 4327 h 994285"/>
                <a:gd name="connsiteX1" fmla="*/ 0 w 1769068"/>
                <a:gd name="connsiteY1" fmla="*/ 624155 h 994285"/>
                <a:gd name="connsiteX2" fmla="*/ 809502 w 1769068"/>
                <a:gd name="connsiteY2" fmla="*/ 83156 h 994285"/>
                <a:gd name="connsiteX3" fmla="*/ 480558 w 1769068"/>
                <a:gd name="connsiteY3" fmla="*/ 789125 h 994285"/>
                <a:gd name="connsiteX4" fmla="*/ 871622 w 1769068"/>
                <a:gd name="connsiteY4" fmla="*/ 89535 h 994285"/>
                <a:gd name="connsiteX5" fmla="*/ 854104 w 1769068"/>
                <a:gd name="connsiteY5" fmla="*/ 994285 h 994285"/>
                <a:gd name="connsiteX6" fmla="*/ 912227 w 1769068"/>
                <a:gd name="connsiteY6" fmla="*/ 61643 h 994285"/>
                <a:gd name="connsiteX7" fmla="*/ 1079329 w 1769068"/>
                <a:gd name="connsiteY7" fmla="*/ 976002 h 994285"/>
                <a:gd name="connsiteX8" fmla="*/ 958485 w 1769068"/>
                <a:gd name="connsiteY8" fmla="*/ 71168 h 994285"/>
                <a:gd name="connsiteX9" fmla="*/ 1657186 w 1769068"/>
                <a:gd name="connsiteY9" fmla="*/ 755746 h 994285"/>
                <a:gd name="connsiteX10" fmla="*/ 983272 w 1769068"/>
                <a:gd name="connsiteY10" fmla="*/ 57647 h 994285"/>
                <a:gd name="connsiteX11" fmla="*/ 1760552 w 1769068"/>
                <a:gd name="connsiteY11" fmla="*/ 207106 h 994285"/>
                <a:gd name="connsiteX12" fmla="*/ 1381208 w 1769068"/>
                <a:gd name="connsiteY12" fmla="*/ 97632 h 994285"/>
                <a:gd name="connsiteX13" fmla="*/ 907339 w 1769068"/>
                <a:gd name="connsiteY13" fmla="*/ 0 h 994285"/>
                <a:gd name="connsiteX14" fmla="*/ 867583 w 1769068"/>
                <a:gd name="connsiteY14" fmla="*/ 4327 h 994285"/>
                <a:gd name="connsiteX0" fmla="*/ 867583 w 1731999"/>
                <a:gd name="connsiteY0" fmla="*/ 4327 h 994285"/>
                <a:gd name="connsiteX1" fmla="*/ 0 w 1731999"/>
                <a:gd name="connsiteY1" fmla="*/ 624155 h 994285"/>
                <a:gd name="connsiteX2" fmla="*/ 809502 w 1731999"/>
                <a:gd name="connsiteY2" fmla="*/ 83156 h 994285"/>
                <a:gd name="connsiteX3" fmla="*/ 480558 w 1731999"/>
                <a:gd name="connsiteY3" fmla="*/ 789125 h 994285"/>
                <a:gd name="connsiteX4" fmla="*/ 871622 w 1731999"/>
                <a:gd name="connsiteY4" fmla="*/ 89535 h 994285"/>
                <a:gd name="connsiteX5" fmla="*/ 854104 w 1731999"/>
                <a:gd name="connsiteY5" fmla="*/ 994285 h 994285"/>
                <a:gd name="connsiteX6" fmla="*/ 912227 w 1731999"/>
                <a:gd name="connsiteY6" fmla="*/ 61643 h 994285"/>
                <a:gd name="connsiteX7" fmla="*/ 1079329 w 1731999"/>
                <a:gd name="connsiteY7" fmla="*/ 976002 h 994285"/>
                <a:gd name="connsiteX8" fmla="*/ 958485 w 1731999"/>
                <a:gd name="connsiteY8" fmla="*/ 71168 h 994285"/>
                <a:gd name="connsiteX9" fmla="*/ 1657186 w 1731999"/>
                <a:gd name="connsiteY9" fmla="*/ 755746 h 994285"/>
                <a:gd name="connsiteX10" fmla="*/ 983272 w 1731999"/>
                <a:gd name="connsiteY10" fmla="*/ 57647 h 994285"/>
                <a:gd name="connsiteX11" fmla="*/ 1722452 w 1731999"/>
                <a:gd name="connsiteY11" fmla="*/ 388081 h 994285"/>
                <a:gd name="connsiteX12" fmla="*/ 1381208 w 1731999"/>
                <a:gd name="connsiteY12" fmla="*/ 97632 h 994285"/>
                <a:gd name="connsiteX13" fmla="*/ 907339 w 1731999"/>
                <a:gd name="connsiteY13" fmla="*/ 0 h 994285"/>
                <a:gd name="connsiteX14" fmla="*/ 867583 w 1731999"/>
                <a:gd name="connsiteY14" fmla="*/ 4327 h 994285"/>
                <a:gd name="connsiteX0" fmla="*/ 867583 w 1731999"/>
                <a:gd name="connsiteY0" fmla="*/ 4327 h 994285"/>
                <a:gd name="connsiteX1" fmla="*/ 0 w 1731999"/>
                <a:gd name="connsiteY1" fmla="*/ 624155 h 994285"/>
                <a:gd name="connsiteX2" fmla="*/ 809502 w 1731999"/>
                <a:gd name="connsiteY2" fmla="*/ 83156 h 994285"/>
                <a:gd name="connsiteX3" fmla="*/ 480558 w 1731999"/>
                <a:gd name="connsiteY3" fmla="*/ 789125 h 994285"/>
                <a:gd name="connsiteX4" fmla="*/ 871622 w 1731999"/>
                <a:gd name="connsiteY4" fmla="*/ 89535 h 994285"/>
                <a:gd name="connsiteX5" fmla="*/ 854104 w 1731999"/>
                <a:gd name="connsiteY5" fmla="*/ 994285 h 994285"/>
                <a:gd name="connsiteX6" fmla="*/ 912227 w 1731999"/>
                <a:gd name="connsiteY6" fmla="*/ 61643 h 994285"/>
                <a:gd name="connsiteX7" fmla="*/ 1079329 w 1731999"/>
                <a:gd name="connsiteY7" fmla="*/ 976002 h 994285"/>
                <a:gd name="connsiteX8" fmla="*/ 958485 w 1731999"/>
                <a:gd name="connsiteY8" fmla="*/ 71168 h 994285"/>
                <a:gd name="connsiteX9" fmla="*/ 1657186 w 1731999"/>
                <a:gd name="connsiteY9" fmla="*/ 755746 h 994285"/>
                <a:gd name="connsiteX10" fmla="*/ 983272 w 1731999"/>
                <a:gd name="connsiteY10" fmla="*/ 57647 h 994285"/>
                <a:gd name="connsiteX11" fmla="*/ 1722452 w 1731999"/>
                <a:gd name="connsiteY11" fmla="*/ 388081 h 994285"/>
                <a:gd name="connsiteX12" fmla="*/ 1381208 w 1731999"/>
                <a:gd name="connsiteY12" fmla="*/ 97632 h 994285"/>
                <a:gd name="connsiteX13" fmla="*/ 907339 w 1731999"/>
                <a:gd name="connsiteY13" fmla="*/ 0 h 994285"/>
                <a:gd name="connsiteX14" fmla="*/ 867583 w 1731999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381208 w 1722452"/>
                <a:gd name="connsiteY12" fmla="*/ 97632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381208 w 1722452"/>
                <a:gd name="connsiteY12" fmla="*/ 97632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381208 w 1722452"/>
                <a:gd name="connsiteY12" fmla="*/ 97632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381208 w 1722452"/>
                <a:gd name="connsiteY12" fmla="*/ 97632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233570 w 1722452"/>
                <a:gd name="connsiteY12" fmla="*/ 61914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271670 w 1722452"/>
                <a:gd name="connsiteY12" fmla="*/ 64295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271670 w 1722452"/>
                <a:gd name="connsiteY12" fmla="*/ 64295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0 w 1722452"/>
                <a:gd name="connsiteY1" fmla="*/ 624155 h 994285"/>
                <a:gd name="connsiteX2" fmla="*/ 809502 w 1722452"/>
                <a:gd name="connsiteY2" fmla="*/ 83156 h 994285"/>
                <a:gd name="connsiteX3" fmla="*/ 480558 w 1722452"/>
                <a:gd name="connsiteY3" fmla="*/ 789125 h 994285"/>
                <a:gd name="connsiteX4" fmla="*/ 871622 w 1722452"/>
                <a:gd name="connsiteY4" fmla="*/ 89535 h 994285"/>
                <a:gd name="connsiteX5" fmla="*/ 854104 w 1722452"/>
                <a:gd name="connsiteY5" fmla="*/ 994285 h 994285"/>
                <a:gd name="connsiteX6" fmla="*/ 912227 w 1722452"/>
                <a:gd name="connsiteY6" fmla="*/ 61643 h 994285"/>
                <a:gd name="connsiteX7" fmla="*/ 1079329 w 1722452"/>
                <a:gd name="connsiteY7" fmla="*/ 976002 h 994285"/>
                <a:gd name="connsiteX8" fmla="*/ 958485 w 1722452"/>
                <a:gd name="connsiteY8" fmla="*/ 71168 h 994285"/>
                <a:gd name="connsiteX9" fmla="*/ 1657186 w 1722452"/>
                <a:gd name="connsiteY9" fmla="*/ 755746 h 994285"/>
                <a:gd name="connsiteX10" fmla="*/ 983272 w 1722452"/>
                <a:gd name="connsiteY10" fmla="*/ 57647 h 994285"/>
                <a:gd name="connsiteX11" fmla="*/ 1722452 w 1722452"/>
                <a:gd name="connsiteY11" fmla="*/ 388081 h 994285"/>
                <a:gd name="connsiteX12" fmla="*/ 1271670 w 1722452"/>
                <a:gd name="connsiteY12" fmla="*/ 64295 h 994285"/>
                <a:gd name="connsiteX13" fmla="*/ 907339 w 1722452"/>
                <a:gd name="connsiteY13" fmla="*/ 0 h 994285"/>
                <a:gd name="connsiteX14" fmla="*/ 867583 w 1722452"/>
                <a:gd name="connsiteY14" fmla="*/ 4327 h 994285"/>
                <a:gd name="connsiteX0" fmla="*/ 867583 w 1722452"/>
                <a:gd name="connsiteY0" fmla="*/ 4327 h 994285"/>
                <a:gd name="connsiteX1" fmla="*/ 528722 w 1722452"/>
                <a:gd name="connsiteY1" fmla="*/ 200026 h 994285"/>
                <a:gd name="connsiteX2" fmla="*/ 0 w 1722452"/>
                <a:gd name="connsiteY2" fmla="*/ 624155 h 994285"/>
                <a:gd name="connsiteX3" fmla="*/ 809502 w 1722452"/>
                <a:gd name="connsiteY3" fmla="*/ 83156 h 994285"/>
                <a:gd name="connsiteX4" fmla="*/ 480558 w 1722452"/>
                <a:gd name="connsiteY4" fmla="*/ 789125 h 994285"/>
                <a:gd name="connsiteX5" fmla="*/ 871622 w 1722452"/>
                <a:gd name="connsiteY5" fmla="*/ 89535 h 994285"/>
                <a:gd name="connsiteX6" fmla="*/ 854104 w 1722452"/>
                <a:gd name="connsiteY6" fmla="*/ 994285 h 994285"/>
                <a:gd name="connsiteX7" fmla="*/ 912227 w 1722452"/>
                <a:gd name="connsiteY7" fmla="*/ 61643 h 994285"/>
                <a:gd name="connsiteX8" fmla="*/ 1079329 w 1722452"/>
                <a:gd name="connsiteY8" fmla="*/ 976002 h 994285"/>
                <a:gd name="connsiteX9" fmla="*/ 958485 w 1722452"/>
                <a:gd name="connsiteY9" fmla="*/ 71168 h 994285"/>
                <a:gd name="connsiteX10" fmla="*/ 1657186 w 1722452"/>
                <a:gd name="connsiteY10" fmla="*/ 755746 h 994285"/>
                <a:gd name="connsiteX11" fmla="*/ 983272 w 1722452"/>
                <a:gd name="connsiteY11" fmla="*/ 57647 h 994285"/>
                <a:gd name="connsiteX12" fmla="*/ 1722452 w 1722452"/>
                <a:gd name="connsiteY12" fmla="*/ 388081 h 994285"/>
                <a:gd name="connsiteX13" fmla="*/ 1271670 w 1722452"/>
                <a:gd name="connsiteY13" fmla="*/ 64295 h 994285"/>
                <a:gd name="connsiteX14" fmla="*/ 907339 w 1722452"/>
                <a:gd name="connsiteY14" fmla="*/ 0 h 994285"/>
                <a:gd name="connsiteX15" fmla="*/ 867583 w 1722452"/>
                <a:gd name="connsiteY15" fmla="*/ 4327 h 994285"/>
                <a:gd name="connsiteX0" fmla="*/ 636601 w 1491470"/>
                <a:gd name="connsiteY0" fmla="*/ 4327 h 994285"/>
                <a:gd name="connsiteX1" fmla="*/ 297740 w 1491470"/>
                <a:gd name="connsiteY1" fmla="*/ 200026 h 994285"/>
                <a:gd name="connsiteX2" fmla="*/ 0 w 1491470"/>
                <a:gd name="connsiteY2" fmla="*/ 607487 h 994285"/>
                <a:gd name="connsiteX3" fmla="*/ 578520 w 1491470"/>
                <a:gd name="connsiteY3" fmla="*/ 83156 h 994285"/>
                <a:gd name="connsiteX4" fmla="*/ 249576 w 1491470"/>
                <a:gd name="connsiteY4" fmla="*/ 789125 h 994285"/>
                <a:gd name="connsiteX5" fmla="*/ 640640 w 1491470"/>
                <a:gd name="connsiteY5" fmla="*/ 89535 h 994285"/>
                <a:gd name="connsiteX6" fmla="*/ 623122 w 1491470"/>
                <a:gd name="connsiteY6" fmla="*/ 994285 h 994285"/>
                <a:gd name="connsiteX7" fmla="*/ 681245 w 1491470"/>
                <a:gd name="connsiteY7" fmla="*/ 61643 h 994285"/>
                <a:gd name="connsiteX8" fmla="*/ 848347 w 1491470"/>
                <a:gd name="connsiteY8" fmla="*/ 976002 h 994285"/>
                <a:gd name="connsiteX9" fmla="*/ 727503 w 1491470"/>
                <a:gd name="connsiteY9" fmla="*/ 71168 h 994285"/>
                <a:gd name="connsiteX10" fmla="*/ 1426204 w 1491470"/>
                <a:gd name="connsiteY10" fmla="*/ 755746 h 994285"/>
                <a:gd name="connsiteX11" fmla="*/ 752290 w 1491470"/>
                <a:gd name="connsiteY11" fmla="*/ 57647 h 994285"/>
                <a:gd name="connsiteX12" fmla="*/ 1491470 w 1491470"/>
                <a:gd name="connsiteY12" fmla="*/ 388081 h 994285"/>
                <a:gd name="connsiteX13" fmla="*/ 1040688 w 1491470"/>
                <a:gd name="connsiteY13" fmla="*/ 64295 h 994285"/>
                <a:gd name="connsiteX14" fmla="*/ 676357 w 1491470"/>
                <a:gd name="connsiteY14" fmla="*/ 0 h 994285"/>
                <a:gd name="connsiteX15" fmla="*/ 636601 w 1491470"/>
                <a:gd name="connsiteY15" fmla="*/ 4327 h 994285"/>
                <a:gd name="connsiteX0" fmla="*/ 636601 w 1491470"/>
                <a:gd name="connsiteY0" fmla="*/ 4327 h 994285"/>
                <a:gd name="connsiteX1" fmla="*/ 297740 w 1491470"/>
                <a:gd name="connsiteY1" fmla="*/ 200026 h 994285"/>
                <a:gd name="connsiteX2" fmla="*/ 0 w 1491470"/>
                <a:gd name="connsiteY2" fmla="*/ 607487 h 994285"/>
                <a:gd name="connsiteX3" fmla="*/ 578520 w 1491470"/>
                <a:gd name="connsiteY3" fmla="*/ 83156 h 994285"/>
                <a:gd name="connsiteX4" fmla="*/ 249576 w 1491470"/>
                <a:gd name="connsiteY4" fmla="*/ 789125 h 994285"/>
                <a:gd name="connsiteX5" fmla="*/ 640640 w 1491470"/>
                <a:gd name="connsiteY5" fmla="*/ 89535 h 994285"/>
                <a:gd name="connsiteX6" fmla="*/ 623122 w 1491470"/>
                <a:gd name="connsiteY6" fmla="*/ 994285 h 994285"/>
                <a:gd name="connsiteX7" fmla="*/ 681245 w 1491470"/>
                <a:gd name="connsiteY7" fmla="*/ 61643 h 994285"/>
                <a:gd name="connsiteX8" fmla="*/ 848347 w 1491470"/>
                <a:gd name="connsiteY8" fmla="*/ 976002 h 994285"/>
                <a:gd name="connsiteX9" fmla="*/ 727503 w 1491470"/>
                <a:gd name="connsiteY9" fmla="*/ 71168 h 994285"/>
                <a:gd name="connsiteX10" fmla="*/ 1426204 w 1491470"/>
                <a:gd name="connsiteY10" fmla="*/ 755746 h 994285"/>
                <a:gd name="connsiteX11" fmla="*/ 752290 w 1491470"/>
                <a:gd name="connsiteY11" fmla="*/ 57647 h 994285"/>
                <a:gd name="connsiteX12" fmla="*/ 1491470 w 1491470"/>
                <a:gd name="connsiteY12" fmla="*/ 388081 h 994285"/>
                <a:gd name="connsiteX13" fmla="*/ 1040688 w 1491470"/>
                <a:gd name="connsiteY13" fmla="*/ 64295 h 994285"/>
                <a:gd name="connsiteX14" fmla="*/ 676357 w 1491470"/>
                <a:gd name="connsiteY14" fmla="*/ 0 h 994285"/>
                <a:gd name="connsiteX15" fmla="*/ 636601 w 1491470"/>
                <a:gd name="connsiteY15" fmla="*/ 4327 h 994285"/>
                <a:gd name="connsiteX0" fmla="*/ 636601 w 1491470"/>
                <a:gd name="connsiteY0" fmla="*/ 4327 h 994285"/>
                <a:gd name="connsiteX1" fmla="*/ 297740 w 1491470"/>
                <a:gd name="connsiteY1" fmla="*/ 200026 h 994285"/>
                <a:gd name="connsiteX2" fmla="*/ 0 w 1491470"/>
                <a:gd name="connsiteY2" fmla="*/ 607487 h 994285"/>
                <a:gd name="connsiteX3" fmla="*/ 578520 w 1491470"/>
                <a:gd name="connsiteY3" fmla="*/ 83156 h 994285"/>
                <a:gd name="connsiteX4" fmla="*/ 249576 w 1491470"/>
                <a:gd name="connsiteY4" fmla="*/ 789125 h 994285"/>
                <a:gd name="connsiteX5" fmla="*/ 640640 w 1491470"/>
                <a:gd name="connsiteY5" fmla="*/ 89535 h 994285"/>
                <a:gd name="connsiteX6" fmla="*/ 623122 w 1491470"/>
                <a:gd name="connsiteY6" fmla="*/ 994285 h 994285"/>
                <a:gd name="connsiteX7" fmla="*/ 681245 w 1491470"/>
                <a:gd name="connsiteY7" fmla="*/ 61643 h 994285"/>
                <a:gd name="connsiteX8" fmla="*/ 848347 w 1491470"/>
                <a:gd name="connsiteY8" fmla="*/ 976002 h 994285"/>
                <a:gd name="connsiteX9" fmla="*/ 727503 w 1491470"/>
                <a:gd name="connsiteY9" fmla="*/ 71168 h 994285"/>
                <a:gd name="connsiteX10" fmla="*/ 1426204 w 1491470"/>
                <a:gd name="connsiteY10" fmla="*/ 755746 h 994285"/>
                <a:gd name="connsiteX11" fmla="*/ 752290 w 1491470"/>
                <a:gd name="connsiteY11" fmla="*/ 57647 h 994285"/>
                <a:gd name="connsiteX12" fmla="*/ 1491470 w 1491470"/>
                <a:gd name="connsiteY12" fmla="*/ 388081 h 994285"/>
                <a:gd name="connsiteX13" fmla="*/ 1040688 w 1491470"/>
                <a:gd name="connsiteY13" fmla="*/ 64295 h 994285"/>
                <a:gd name="connsiteX14" fmla="*/ 676357 w 1491470"/>
                <a:gd name="connsiteY14" fmla="*/ 0 h 994285"/>
                <a:gd name="connsiteX15" fmla="*/ 636601 w 1491470"/>
                <a:gd name="connsiteY15" fmla="*/ 4327 h 994285"/>
                <a:gd name="connsiteX0" fmla="*/ 636601 w 1491470"/>
                <a:gd name="connsiteY0" fmla="*/ 4327 h 994285"/>
                <a:gd name="connsiteX1" fmla="*/ 297740 w 1491470"/>
                <a:gd name="connsiteY1" fmla="*/ 200026 h 994285"/>
                <a:gd name="connsiteX2" fmla="*/ 0 w 1491470"/>
                <a:gd name="connsiteY2" fmla="*/ 607487 h 994285"/>
                <a:gd name="connsiteX3" fmla="*/ 578520 w 1491470"/>
                <a:gd name="connsiteY3" fmla="*/ 83156 h 994285"/>
                <a:gd name="connsiteX4" fmla="*/ 249576 w 1491470"/>
                <a:gd name="connsiteY4" fmla="*/ 789125 h 994285"/>
                <a:gd name="connsiteX5" fmla="*/ 640640 w 1491470"/>
                <a:gd name="connsiteY5" fmla="*/ 89535 h 994285"/>
                <a:gd name="connsiteX6" fmla="*/ 623122 w 1491470"/>
                <a:gd name="connsiteY6" fmla="*/ 994285 h 994285"/>
                <a:gd name="connsiteX7" fmla="*/ 681245 w 1491470"/>
                <a:gd name="connsiteY7" fmla="*/ 61643 h 994285"/>
                <a:gd name="connsiteX8" fmla="*/ 848347 w 1491470"/>
                <a:gd name="connsiteY8" fmla="*/ 976002 h 994285"/>
                <a:gd name="connsiteX9" fmla="*/ 727503 w 1491470"/>
                <a:gd name="connsiteY9" fmla="*/ 71168 h 994285"/>
                <a:gd name="connsiteX10" fmla="*/ 1426204 w 1491470"/>
                <a:gd name="connsiteY10" fmla="*/ 755746 h 994285"/>
                <a:gd name="connsiteX11" fmla="*/ 752290 w 1491470"/>
                <a:gd name="connsiteY11" fmla="*/ 57647 h 994285"/>
                <a:gd name="connsiteX12" fmla="*/ 1491470 w 1491470"/>
                <a:gd name="connsiteY12" fmla="*/ 388081 h 994285"/>
                <a:gd name="connsiteX13" fmla="*/ 1040688 w 1491470"/>
                <a:gd name="connsiteY13" fmla="*/ 64295 h 994285"/>
                <a:gd name="connsiteX14" fmla="*/ 676357 w 1491470"/>
                <a:gd name="connsiteY14" fmla="*/ 0 h 994285"/>
                <a:gd name="connsiteX15" fmla="*/ 636601 w 1491470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223383 w 1465277"/>
                <a:gd name="connsiteY4" fmla="*/ 789125 h 994285"/>
                <a:gd name="connsiteX5" fmla="*/ 614447 w 1465277"/>
                <a:gd name="connsiteY5" fmla="*/ 89535 h 994285"/>
                <a:gd name="connsiteX6" fmla="*/ 596929 w 1465277"/>
                <a:gd name="connsiteY6" fmla="*/ 994285 h 994285"/>
                <a:gd name="connsiteX7" fmla="*/ 655052 w 1465277"/>
                <a:gd name="connsiteY7" fmla="*/ 61643 h 994285"/>
                <a:gd name="connsiteX8" fmla="*/ 822154 w 1465277"/>
                <a:gd name="connsiteY8" fmla="*/ 976002 h 994285"/>
                <a:gd name="connsiteX9" fmla="*/ 701310 w 1465277"/>
                <a:gd name="connsiteY9" fmla="*/ 71168 h 994285"/>
                <a:gd name="connsiteX10" fmla="*/ 1400011 w 1465277"/>
                <a:gd name="connsiteY10" fmla="*/ 755746 h 994285"/>
                <a:gd name="connsiteX11" fmla="*/ 726097 w 1465277"/>
                <a:gd name="connsiteY11" fmla="*/ 57647 h 994285"/>
                <a:gd name="connsiteX12" fmla="*/ 1465277 w 1465277"/>
                <a:gd name="connsiteY12" fmla="*/ 388081 h 994285"/>
                <a:gd name="connsiteX13" fmla="*/ 1014495 w 1465277"/>
                <a:gd name="connsiteY13" fmla="*/ 64295 h 994285"/>
                <a:gd name="connsiteX14" fmla="*/ 650164 w 1465277"/>
                <a:gd name="connsiteY14" fmla="*/ 0 h 994285"/>
                <a:gd name="connsiteX15" fmla="*/ 610408 w 1465277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223383 w 1465277"/>
                <a:gd name="connsiteY4" fmla="*/ 789125 h 994285"/>
                <a:gd name="connsiteX5" fmla="*/ 614447 w 1465277"/>
                <a:gd name="connsiteY5" fmla="*/ 89535 h 994285"/>
                <a:gd name="connsiteX6" fmla="*/ 596929 w 1465277"/>
                <a:gd name="connsiteY6" fmla="*/ 994285 h 994285"/>
                <a:gd name="connsiteX7" fmla="*/ 655052 w 1465277"/>
                <a:gd name="connsiteY7" fmla="*/ 61643 h 994285"/>
                <a:gd name="connsiteX8" fmla="*/ 822154 w 1465277"/>
                <a:gd name="connsiteY8" fmla="*/ 976002 h 994285"/>
                <a:gd name="connsiteX9" fmla="*/ 701310 w 1465277"/>
                <a:gd name="connsiteY9" fmla="*/ 71168 h 994285"/>
                <a:gd name="connsiteX10" fmla="*/ 1400011 w 1465277"/>
                <a:gd name="connsiteY10" fmla="*/ 755746 h 994285"/>
                <a:gd name="connsiteX11" fmla="*/ 726097 w 1465277"/>
                <a:gd name="connsiteY11" fmla="*/ 57647 h 994285"/>
                <a:gd name="connsiteX12" fmla="*/ 1465277 w 1465277"/>
                <a:gd name="connsiteY12" fmla="*/ 388081 h 994285"/>
                <a:gd name="connsiteX13" fmla="*/ 1014495 w 1465277"/>
                <a:gd name="connsiteY13" fmla="*/ 64295 h 994285"/>
                <a:gd name="connsiteX14" fmla="*/ 650164 w 1465277"/>
                <a:gd name="connsiteY14" fmla="*/ 0 h 994285"/>
                <a:gd name="connsiteX15" fmla="*/ 610408 w 1465277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223383 w 1465277"/>
                <a:gd name="connsiteY4" fmla="*/ 789125 h 994285"/>
                <a:gd name="connsiteX5" fmla="*/ 614447 w 1465277"/>
                <a:gd name="connsiteY5" fmla="*/ 89535 h 994285"/>
                <a:gd name="connsiteX6" fmla="*/ 596929 w 1465277"/>
                <a:gd name="connsiteY6" fmla="*/ 994285 h 994285"/>
                <a:gd name="connsiteX7" fmla="*/ 655052 w 1465277"/>
                <a:gd name="connsiteY7" fmla="*/ 61643 h 994285"/>
                <a:gd name="connsiteX8" fmla="*/ 822154 w 1465277"/>
                <a:gd name="connsiteY8" fmla="*/ 976002 h 994285"/>
                <a:gd name="connsiteX9" fmla="*/ 701310 w 1465277"/>
                <a:gd name="connsiteY9" fmla="*/ 71168 h 994285"/>
                <a:gd name="connsiteX10" fmla="*/ 1400011 w 1465277"/>
                <a:gd name="connsiteY10" fmla="*/ 755746 h 994285"/>
                <a:gd name="connsiteX11" fmla="*/ 726097 w 1465277"/>
                <a:gd name="connsiteY11" fmla="*/ 57647 h 994285"/>
                <a:gd name="connsiteX12" fmla="*/ 1465277 w 1465277"/>
                <a:gd name="connsiteY12" fmla="*/ 388081 h 994285"/>
                <a:gd name="connsiteX13" fmla="*/ 1014495 w 1465277"/>
                <a:gd name="connsiteY13" fmla="*/ 64295 h 994285"/>
                <a:gd name="connsiteX14" fmla="*/ 650164 w 1465277"/>
                <a:gd name="connsiteY14" fmla="*/ 0 h 994285"/>
                <a:gd name="connsiteX15" fmla="*/ 610408 w 1465277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223383 w 1465277"/>
                <a:gd name="connsiteY4" fmla="*/ 789125 h 994285"/>
                <a:gd name="connsiteX5" fmla="*/ 614447 w 1465277"/>
                <a:gd name="connsiteY5" fmla="*/ 89535 h 994285"/>
                <a:gd name="connsiteX6" fmla="*/ 596929 w 1465277"/>
                <a:gd name="connsiteY6" fmla="*/ 994285 h 994285"/>
                <a:gd name="connsiteX7" fmla="*/ 655052 w 1465277"/>
                <a:gd name="connsiteY7" fmla="*/ 61643 h 994285"/>
                <a:gd name="connsiteX8" fmla="*/ 822154 w 1465277"/>
                <a:gd name="connsiteY8" fmla="*/ 976002 h 994285"/>
                <a:gd name="connsiteX9" fmla="*/ 701310 w 1465277"/>
                <a:gd name="connsiteY9" fmla="*/ 71168 h 994285"/>
                <a:gd name="connsiteX10" fmla="*/ 1400011 w 1465277"/>
                <a:gd name="connsiteY10" fmla="*/ 755746 h 994285"/>
                <a:gd name="connsiteX11" fmla="*/ 726097 w 1465277"/>
                <a:gd name="connsiteY11" fmla="*/ 57647 h 994285"/>
                <a:gd name="connsiteX12" fmla="*/ 1465277 w 1465277"/>
                <a:gd name="connsiteY12" fmla="*/ 388081 h 994285"/>
                <a:gd name="connsiteX13" fmla="*/ 1014495 w 1465277"/>
                <a:gd name="connsiteY13" fmla="*/ 64295 h 994285"/>
                <a:gd name="connsiteX14" fmla="*/ 650164 w 1465277"/>
                <a:gd name="connsiteY14" fmla="*/ 0 h 994285"/>
                <a:gd name="connsiteX15" fmla="*/ 610408 w 1465277"/>
                <a:gd name="connsiteY15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64415 w 1465277"/>
                <a:gd name="connsiteY4" fmla="*/ 411957 h 994285"/>
                <a:gd name="connsiteX5" fmla="*/ 223383 w 1465277"/>
                <a:gd name="connsiteY5" fmla="*/ 789125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64415 w 1465277"/>
                <a:gd name="connsiteY4" fmla="*/ 411957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14447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400011 w 1465277"/>
                <a:gd name="connsiteY11" fmla="*/ 755746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171411 w 1465277"/>
                <a:gd name="connsiteY11" fmla="*/ 784321 h 994285"/>
                <a:gd name="connsiteX12" fmla="*/ 726097 w 1465277"/>
                <a:gd name="connsiteY12" fmla="*/ 57647 h 994285"/>
                <a:gd name="connsiteX13" fmla="*/ 1465277 w 1465277"/>
                <a:gd name="connsiteY13" fmla="*/ 388081 h 994285"/>
                <a:gd name="connsiteX14" fmla="*/ 1014495 w 1465277"/>
                <a:gd name="connsiteY14" fmla="*/ 64295 h 994285"/>
                <a:gd name="connsiteX15" fmla="*/ 650164 w 1465277"/>
                <a:gd name="connsiteY15" fmla="*/ 0 h 994285"/>
                <a:gd name="connsiteX16" fmla="*/ 610408 w 1465277"/>
                <a:gd name="connsiteY16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701310 w 1465277"/>
                <a:gd name="connsiteY10" fmla="*/ 71168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694166 w 1465277"/>
                <a:gd name="connsiteY10" fmla="*/ 85456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694166 w 1465277"/>
                <a:gd name="connsiteY10" fmla="*/ 85456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465277"/>
                <a:gd name="connsiteY0" fmla="*/ 4327 h 994285"/>
                <a:gd name="connsiteX1" fmla="*/ 271547 w 1465277"/>
                <a:gd name="connsiteY1" fmla="*/ 200026 h 994285"/>
                <a:gd name="connsiteX2" fmla="*/ 0 w 1465277"/>
                <a:gd name="connsiteY2" fmla="*/ 612249 h 994285"/>
                <a:gd name="connsiteX3" fmla="*/ 552327 w 1465277"/>
                <a:gd name="connsiteY3" fmla="*/ 83156 h 994285"/>
                <a:gd name="connsiteX4" fmla="*/ 381084 w 1465277"/>
                <a:gd name="connsiteY4" fmla="*/ 359570 h 994285"/>
                <a:gd name="connsiteX5" fmla="*/ 309108 w 1465277"/>
                <a:gd name="connsiteY5" fmla="*/ 862944 h 994285"/>
                <a:gd name="connsiteX6" fmla="*/ 602540 w 1465277"/>
                <a:gd name="connsiteY6" fmla="*/ 89535 h 994285"/>
                <a:gd name="connsiteX7" fmla="*/ 596929 w 1465277"/>
                <a:gd name="connsiteY7" fmla="*/ 994285 h 994285"/>
                <a:gd name="connsiteX8" fmla="*/ 655052 w 1465277"/>
                <a:gd name="connsiteY8" fmla="*/ 61643 h 994285"/>
                <a:gd name="connsiteX9" fmla="*/ 822154 w 1465277"/>
                <a:gd name="connsiteY9" fmla="*/ 976002 h 994285"/>
                <a:gd name="connsiteX10" fmla="*/ 694166 w 1465277"/>
                <a:gd name="connsiteY10" fmla="*/ 85456 h 994285"/>
                <a:gd name="connsiteX11" fmla="*/ 1171411 w 1465277"/>
                <a:gd name="connsiteY11" fmla="*/ 784321 h 994285"/>
                <a:gd name="connsiteX12" fmla="*/ 950203 w 1465277"/>
                <a:gd name="connsiteY12" fmla="*/ 302419 h 994285"/>
                <a:gd name="connsiteX13" fmla="*/ 726097 w 1465277"/>
                <a:gd name="connsiteY13" fmla="*/ 57647 h 994285"/>
                <a:gd name="connsiteX14" fmla="*/ 1465277 w 1465277"/>
                <a:gd name="connsiteY14" fmla="*/ 388081 h 994285"/>
                <a:gd name="connsiteX15" fmla="*/ 1014495 w 1465277"/>
                <a:gd name="connsiteY15" fmla="*/ 64295 h 994285"/>
                <a:gd name="connsiteX16" fmla="*/ 650164 w 1465277"/>
                <a:gd name="connsiteY16" fmla="*/ 0 h 994285"/>
                <a:gd name="connsiteX17" fmla="*/ 610408 w 1465277"/>
                <a:gd name="connsiteY17" fmla="*/ 4327 h 994285"/>
                <a:gd name="connsiteX0" fmla="*/ 610408 w 1365264"/>
                <a:gd name="connsiteY0" fmla="*/ 4327 h 994285"/>
                <a:gd name="connsiteX1" fmla="*/ 271547 w 1365264"/>
                <a:gd name="connsiteY1" fmla="*/ 200026 h 994285"/>
                <a:gd name="connsiteX2" fmla="*/ 0 w 1365264"/>
                <a:gd name="connsiteY2" fmla="*/ 612249 h 994285"/>
                <a:gd name="connsiteX3" fmla="*/ 552327 w 1365264"/>
                <a:gd name="connsiteY3" fmla="*/ 83156 h 994285"/>
                <a:gd name="connsiteX4" fmla="*/ 381084 w 1365264"/>
                <a:gd name="connsiteY4" fmla="*/ 359570 h 994285"/>
                <a:gd name="connsiteX5" fmla="*/ 309108 w 1365264"/>
                <a:gd name="connsiteY5" fmla="*/ 862944 h 994285"/>
                <a:gd name="connsiteX6" fmla="*/ 602540 w 1365264"/>
                <a:gd name="connsiteY6" fmla="*/ 89535 h 994285"/>
                <a:gd name="connsiteX7" fmla="*/ 596929 w 1365264"/>
                <a:gd name="connsiteY7" fmla="*/ 994285 h 994285"/>
                <a:gd name="connsiteX8" fmla="*/ 655052 w 1365264"/>
                <a:gd name="connsiteY8" fmla="*/ 61643 h 994285"/>
                <a:gd name="connsiteX9" fmla="*/ 822154 w 1365264"/>
                <a:gd name="connsiteY9" fmla="*/ 976002 h 994285"/>
                <a:gd name="connsiteX10" fmla="*/ 694166 w 1365264"/>
                <a:gd name="connsiteY10" fmla="*/ 85456 h 994285"/>
                <a:gd name="connsiteX11" fmla="*/ 1171411 w 1365264"/>
                <a:gd name="connsiteY11" fmla="*/ 784321 h 994285"/>
                <a:gd name="connsiteX12" fmla="*/ 950203 w 1365264"/>
                <a:gd name="connsiteY12" fmla="*/ 302419 h 994285"/>
                <a:gd name="connsiteX13" fmla="*/ 726097 w 1365264"/>
                <a:gd name="connsiteY13" fmla="*/ 57647 h 994285"/>
                <a:gd name="connsiteX14" fmla="*/ 1365264 w 1365264"/>
                <a:gd name="connsiteY14" fmla="*/ 507144 h 994285"/>
                <a:gd name="connsiteX15" fmla="*/ 1014495 w 1365264"/>
                <a:gd name="connsiteY15" fmla="*/ 64295 h 994285"/>
                <a:gd name="connsiteX16" fmla="*/ 650164 w 1365264"/>
                <a:gd name="connsiteY16" fmla="*/ 0 h 994285"/>
                <a:gd name="connsiteX17" fmla="*/ 610408 w 1365264"/>
                <a:gd name="connsiteY17" fmla="*/ 4327 h 994285"/>
                <a:gd name="connsiteX0" fmla="*/ 610408 w 1365264"/>
                <a:gd name="connsiteY0" fmla="*/ 4327 h 994285"/>
                <a:gd name="connsiteX1" fmla="*/ 271547 w 1365264"/>
                <a:gd name="connsiteY1" fmla="*/ 200026 h 994285"/>
                <a:gd name="connsiteX2" fmla="*/ 0 w 1365264"/>
                <a:gd name="connsiteY2" fmla="*/ 612249 h 994285"/>
                <a:gd name="connsiteX3" fmla="*/ 552327 w 1365264"/>
                <a:gd name="connsiteY3" fmla="*/ 83156 h 994285"/>
                <a:gd name="connsiteX4" fmla="*/ 381084 w 1365264"/>
                <a:gd name="connsiteY4" fmla="*/ 359570 h 994285"/>
                <a:gd name="connsiteX5" fmla="*/ 309108 w 1365264"/>
                <a:gd name="connsiteY5" fmla="*/ 862944 h 994285"/>
                <a:gd name="connsiteX6" fmla="*/ 602540 w 1365264"/>
                <a:gd name="connsiteY6" fmla="*/ 89535 h 994285"/>
                <a:gd name="connsiteX7" fmla="*/ 596929 w 1365264"/>
                <a:gd name="connsiteY7" fmla="*/ 994285 h 994285"/>
                <a:gd name="connsiteX8" fmla="*/ 655052 w 1365264"/>
                <a:gd name="connsiteY8" fmla="*/ 61643 h 994285"/>
                <a:gd name="connsiteX9" fmla="*/ 822154 w 1365264"/>
                <a:gd name="connsiteY9" fmla="*/ 976002 h 994285"/>
                <a:gd name="connsiteX10" fmla="*/ 694166 w 1365264"/>
                <a:gd name="connsiteY10" fmla="*/ 85456 h 994285"/>
                <a:gd name="connsiteX11" fmla="*/ 1171411 w 1365264"/>
                <a:gd name="connsiteY11" fmla="*/ 784321 h 994285"/>
                <a:gd name="connsiteX12" fmla="*/ 950203 w 1365264"/>
                <a:gd name="connsiteY12" fmla="*/ 302419 h 994285"/>
                <a:gd name="connsiteX13" fmla="*/ 726097 w 1365264"/>
                <a:gd name="connsiteY13" fmla="*/ 57647 h 994285"/>
                <a:gd name="connsiteX14" fmla="*/ 1365264 w 1365264"/>
                <a:gd name="connsiteY14" fmla="*/ 507144 h 994285"/>
                <a:gd name="connsiteX15" fmla="*/ 1040689 w 1365264"/>
                <a:gd name="connsiteY15" fmla="*/ 154782 h 994285"/>
                <a:gd name="connsiteX16" fmla="*/ 650164 w 1365264"/>
                <a:gd name="connsiteY16" fmla="*/ 0 h 994285"/>
                <a:gd name="connsiteX17" fmla="*/ 610408 w 1365264"/>
                <a:gd name="connsiteY17" fmla="*/ 4327 h 994285"/>
                <a:gd name="connsiteX0" fmla="*/ 610408 w 1365264"/>
                <a:gd name="connsiteY0" fmla="*/ 4327 h 994285"/>
                <a:gd name="connsiteX1" fmla="*/ 271547 w 1365264"/>
                <a:gd name="connsiteY1" fmla="*/ 200026 h 994285"/>
                <a:gd name="connsiteX2" fmla="*/ 0 w 1365264"/>
                <a:gd name="connsiteY2" fmla="*/ 612249 h 994285"/>
                <a:gd name="connsiteX3" fmla="*/ 552327 w 1365264"/>
                <a:gd name="connsiteY3" fmla="*/ 83156 h 994285"/>
                <a:gd name="connsiteX4" fmla="*/ 381084 w 1365264"/>
                <a:gd name="connsiteY4" fmla="*/ 359570 h 994285"/>
                <a:gd name="connsiteX5" fmla="*/ 309108 w 1365264"/>
                <a:gd name="connsiteY5" fmla="*/ 862944 h 994285"/>
                <a:gd name="connsiteX6" fmla="*/ 602540 w 1365264"/>
                <a:gd name="connsiteY6" fmla="*/ 89535 h 994285"/>
                <a:gd name="connsiteX7" fmla="*/ 596929 w 1365264"/>
                <a:gd name="connsiteY7" fmla="*/ 994285 h 994285"/>
                <a:gd name="connsiteX8" fmla="*/ 655052 w 1365264"/>
                <a:gd name="connsiteY8" fmla="*/ 61643 h 994285"/>
                <a:gd name="connsiteX9" fmla="*/ 822154 w 1365264"/>
                <a:gd name="connsiteY9" fmla="*/ 976002 h 994285"/>
                <a:gd name="connsiteX10" fmla="*/ 694166 w 1365264"/>
                <a:gd name="connsiteY10" fmla="*/ 85456 h 994285"/>
                <a:gd name="connsiteX11" fmla="*/ 1171411 w 1365264"/>
                <a:gd name="connsiteY11" fmla="*/ 784321 h 994285"/>
                <a:gd name="connsiteX12" fmla="*/ 950203 w 1365264"/>
                <a:gd name="connsiteY12" fmla="*/ 302419 h 994285"/>
                <a:gd name="connsiteX13" fmla="*/ 726097 w 1365264"/>
                <a:gd name="connsiteY13" fmla="*/ 57647 h 994285"/>
                <a:gd name="connsiteX14" fmla="*/ 1365264 w 1365264"/>
                <a:gd name="connsiteY14" fmla="*/ 507144 h 994285"/>
                <a:gd name="connsiteX15" fmla="*/ 1040689 w 1365264"/>
                <a:gd name="connsiteY15" fmla="*/ 154782 h 994285"/>
                <a:gd name="connsiteX16" fmla="*/ 650164 w 1365264"/>
                <a:gd name="connsiteY16" fmla="*/ 0 h 994285"/>
                <a:gd name="connsiteX17" fmla="*/ 610408 w 1365264"/>
                <a:gd name="connsiteY17" fmla="*/ 4327 h 994285"/>
                <a:gd name="connsiteX0" fmla="*/ 610408 w 1365264"/>
                <a:gd name="connsiteY0" fmla="*/ 4327 h 994285"/>
                <a:gd name="connsiteX1" fmla="*/ 271547 w 1365264"/>
                <a:gd name="connsiteY1" fmla="*/ 200026 h 994285"/>
                <a:gd name="connsiteX2" fmla="*/ 0 w 1365264"/>
                <a:gd name="connsiteY2" fmla="*/ 612249 h 994285"/>
                <a:gd name="connsiteX3" fmla="*/ 552327 w 1365264"/>
                <a:gd name="connsiteY3" fmla="*/ 83156 h 994285"/>
                <a:gd name="connsiteX4" fmla="*/ 381084 w 1365264"/>
                <a:gd name="connsiteY4" fmla="*/ 359570 h 994285"/>
                <a:gd name="connsiteX5" fmla="*/ 309108 w 1365264"/>
                <a:gd name="connsiteY5" fmla="*/ 862944 h 994285"/>
                <a:gd name="connsiteX6" fmla="*/ 602540 w 1365264"/>
                <a:gd name="connsiteY6" fmla="*/ 89535 h 994285"/>
                <a:gd name="connsiteX7" fmla="*/ 596929 w 1365264"/>
                <a:gd name="connsiteY7" fmla="*/ 994285 h 994285"/>
                <a:gd name="connsiteX8" fmla="*/ 655052 w 1365264"/>
                <a:gd name="connsiteY8" fmla="*/ 61643 h 994285"/>
                <a:gd name="connsiteX9" fmla="*/ 822154 w 1365264"/>
                <a:gd name="connsiteY9" fmla="*/ 976002 h 994285"/>
                <a:gd name="connsiteX10" fmla="*/ 694166 w 1365264"/>
                <a:gd name="connsiteY10" fmla="*/ 85456 h 994285"/>
                <a:gd name="connsiteX11" fmla="*/ 1171411 w 1365264"/>
                <a:gd name="connsiteY11" fmla="*/ 784321 h 994285"/>
                <a:gd name="connsiteX12" fmla="*/ 950203 w 1365264"/>
                <a:gd name="connsiteY12" fmla="*/ 302419 h 994285"/>
                <a:gd name="connsiteX13" fmla="*/ 726097 w 1365264"/>
                <a:gd name="connsiteY13" fmla="*/ 57647 h 994285"/>
                <a:gd name="connsiteX14" fmla="*/ 1365264 w 1365264"/>
                <a:gd name="connsiteY14" fmla="*/ 507144 h 994285"/>
                <a:gd name="connsiteX15" fmla="*/ 1040689 w 1365264"/>
                <a:gd name="connsiteY15" fmla="*/ 154782 h 994285"/>
                <a:gd name="connsiteX16" fmla="*/ 650164 w 1365264"/>
                <a:gd name="connsiteY16" fmla="*/ 0 h 994285"/>
                <a:gd name="connsiteX17" fmla="*/ 610408 w 1365264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  <a:gd name="connsiteX0" fmla="*/ 610408 w 1336689"/>
                <a:gd name="connsiteY0" fmla="*/ 4327 h 994285"/>
                <a:gd name="connsiteX1" fmla="*/ 271547 w 1336689"/>
                <a:gd name="connsiteY1" fmla="*/ 200026 h 994285"/>
                <a:gd name="connsiteX2" fmla="*/ 0 w 1336689"/>
                <a:gd name="connsiteY2" fmla="*/ 612249 h 994285"/>
                <a:gd name="connsiteX3" fmla="*/ 552327 w 1336689"/>
                <a:gd name="connsiteY3" fmla="*/ 83156 h 994285"/>
                <a:gd name="connsiteX4" fmla="*/ 381084 w 1336689"/>
                <a:gd name="connsiteY4" fmla="*/ 359570 h 994285"/>
                <a:gd name="connsiteX5" fmla="*/ 309108 w 1336689"/>
                <a:gd name="connsiteY5" fmla="*/ 862944 h 994285"/>
                <a:gd name="connsiteX6" fmla="*/ 602540 w 1336689"/>
                <a:gd name="connsiteY6" fmla="*/ 89535 h 994285"/>
                <a:gd name="connsiteX7" fmla="*/ 596929 w 1336689"/>
                <a:gd name="connsiteY7" fmla="*/ 994285 h 994285"/>
                <a:gd name="connsiteX8" fmla="*/ 655052 w 1336689"/>
                <a:gd name="connsiteY8" fmla="*/ 61643 h 994285"/>
                <a:gd name="connsiteX9" fmla="*/ 822154 w 1336689"/>
                <a:gd name="connsiteY9" fmla="*/ 976002 h 994285"/>
                <a:gd name="connsiteX10" fmla="*/ 694166 w 1336689"/>
                <a:gd name="connsiteY10" fmla="*/ 85456 h 994285"/>
                <a:gd name="connsiteX11" fmla="*/ 1171411 w 1336689"/>
                <a:gd name="connsiteY11" fmla="*/ 784321 h 994285"/>
                <a:gd name="connsiteX12" fmla="*/ 950203 w 1336689"/>
                <a:gd name="connsiteY12" fmla="*/ 302419 h 994285"/>
                <a:gd name="connsiteX13" fmla="*/ 726097 w 1336689"/>
                <a:gd name="connsiteY13" fmla="*/ 57647 h 994285"/>
                <a:gd name="connsiteX14" fmla="*/ 1336689 w 1336689"/>
                <a:gd name="connsiteY14" fmla="*/ 554769 h 994285"/>
                <a:gd name="connsiteX15" fmla="*/ 1040689 w 1336689"/>
                <a:gd name="connsiteY15" fmla="*/ 154782 h 994285"/>
                <a:gd name="connsiteX16" fmla="*/ 650164 w 1336689"/>
                <a:gd name="connsiteY16" fmla="*/ 0 h 994285"/>
                <a:gd name="connsiteX17" fmla="*/ 610408 w 1336689"/>
                <a:gd name="connsiteY17" fmla="*/ 4327 h 99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36689" h="994285">
                  <a:moveTo>
                    <a:pt x="610408" y="4327"/>
                  </a:moveTo>
                  <a:cubicBezTo>
                    <a:pt x="472847" y="67178"/>
                    <a:pt x="366245" y="132412"/>
                    <a:pt x="271547" y="200026"/>
                  </a:cubicBezTo>
                  <a:cubicBezTo>
                    <a:pt x="122294" y="321559"/>
                    <a:pt x="56385" y="478810"/>
                    <a:pt x="0" y="612249"/>
                  </a:cubicBezTo>
                  <a:cubicBezTo>
                    <a:pt x="183315" y="292215"/>
                    <a:pt x="288049" y="219833"/>
                    <a:pt x="552327" y="83156"/>
                  </a:cubicBezTo>
                  <a:cubicBezTo>
                    <a:pt x="502390" y="190375"/>
                    <a:pt x="431021" y="252351"/>
                    <a:pt x="381084" y="359570"/>
                  </a:cubicBezTo>
                  <a:cubicBezTo>
                    <a:pt x="302324" y="527361"/>
                    <a:pt x="309287" y="695153"/>
                    <a:pt x="309108" y="862944"/>
                  </a:cubicBezTo>
                  <a:cubicBezTo>
                    <a:pt x="353738" y="421785"/>
                    <a:pt x="395985" y="387819"/>
                    <a:pt x="602540" y="89535"/>
                  </a:cubicBezTo>
                  <a:cubicBezTo>
                    <a:pt x="600670" y="391118"/>
                    <a:pt x="598799" y="692702"/>
                    <a:pt x="596929" y="994285"/>
                  </a:cubicBezTo>
                  <a:lnTo>
                    <a:pt x="655052" y="61643"/>
                  </a:lnTo>
                  <a:lnTo>
                    <a:pt x="822154" y="976002"/>
                  </a:lnTo>
                  <a:cubicBezTo>
                    <a:pt x="795367" y="677566"/>
                    <a:pt x="749528" y="386274"/>
                    <a:pt x="694166" y="85456"/>
                  </a:cubicBezTo>
                  <a:cubicBezTo>
                    <a:pt x="886585" y="246974"/>
                    <a:pt x="1079004" y="544222"/>
                    <a:pt x="1171411" y="784321"/>
                  </a:cubicBezTo>
                  <a:cubicBezTo>
                    <a:pt x="1123869" y="610193"/>
                    <a:pt x="1042989" y="450353"/>
                    <a:pt x="950203" y="302419"/>
                  </a:cubicBezTo>
                  <a:lnTo>
                    <a:pt x="726097" y="57647"/>
                  </a:lnTo>
                  <a:cubicBezTo>
                    <a:pt x="1017734" y="120167"/>
                    <a:pt x="1137920" y="249362"/>
                    <a:pt x="1336689" y="554769"/>
                  </a:cubicBezTo>
                  <a:cubicBezTo>
                    <a:pt x="1254183" y="407842"/>
                    <a:pt x="1180510" y="277406"/>
                    <a:pt x="1040689" y="154782"/>
                  </a:cubicBezTo>
                  <a:cubicBezTo>
                    <a:pt x="922299" y="84545"/>
                    <a:pt x="732196" y="16741"/>
                    <a:pt x="650164" y="0"/>
                  </a:cubicBezTo>
                  <a:lnTo>
                    <a:pt x="610408" y="43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F3F821D3-709C-40E4-B0D5-1F167E0825C7}"/>
                </a:ext>
              </a:extLst>
            </p:cNvPr>
            <p:cNvSpPr/>
            <p:nvPr/>
          </p:nvSpPr>
          <p:spPr>
            <a:xfrm rot="3110647" flipH="1">
              <a:off x="3717171" y="5218156"/>
              <a:ext cx="126697" cy="695274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F67F0391-FD5E-4B27-A535-07BAA8942A9A}"/>
                </a:ext>
              </a:extLst>
            </p:cNvPr>
            <p:cNvSpPr/>
            <p:nvPr/>
          </p:nvSpPr>
          <p:spPr>
            <a:xfrm rot="1873218">
              <a:off x="3899211" y="4959482"/>
              <a:ext cx="418104" cy="698519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0" name="Freeform 82">
              <a:extLst>
                <a:ext uri="{FF2B5EF4-FFF2-40B4-BE49-F238E27FC236}">
                  <a16:creationId xmlns:a16="http://schemas.microsoft.com/office/drawing/2014/main" id="{13B7E553-6DD2-4FC1-9702-65846C51A2D0}"/>
                </a:ext>
              </a:extLst>
            </p:cNvPr>
            <p:cNvSpPr/>
            <p:nvPr/>
          </p:nvSpPr>
          <p:spPr>
            <a:xfrm rot="1318805" flipH="1">
              <a:off x="3985361" y="5642449"/>
              <a:ext cx="126697" cy="695274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1" name="Freeform 83">
              <a:extLst>
                <a:ext uri="{FF2B5EF4-FFF2-40B4-BE49-F238E27FC236}">
                  <a16:creationId xmlns:a16="http://schemas.microsoft.com/office/drawing/2014/main" id="{38F13B16-2754-4C80-9796-14C931DF2F46}"/>
                </a:ext>
              </a:extLst>
            </p:cNvPr>
            <p:cNvSpPr/>
            <p:nvPr/>
          </p:nvSpPr>
          <p:spPr>
            <a:xfrm rot="256526" flipH="1">
              <a:off x="4263309" y="5368142"/>
              <a:ext cx="126697" cy="695274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2" name="Freeform 84">
              <a:extLst>
                <a:ext uri="{FF2B5EF4-FFF2-40B4-BE49-F238E27FC236}">
                  <a16:creationId xmlns:a16="http://schemas.microsoft.com/office/drawing/2014/main" id="{7B851F61-DB62-48D6-8766-050BFEB680C7}"/>
                </a:ext>
              </a:extLst>
            </p:cNvPr>
            <p:cNvSpPr/>
            <p:nvPr/>
          </p:nvSpPr>
          <p:spPr>
            <a:xfrm rot="1453040">
              <a:off x="4062935" y="5244480"/>
              <a:ext cx="126697" cy="695274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3" name="Freeform 85">
              <a:extLst>
                <a:ext uri="{FF2B5EF4-FFF2-40B4-BE49-F238E27FC236}">
                  <a16:creationId xmlns:a16="http://schemas.microsoft.com/office/drawing/2014/main" id="{17AAB48A-A3A5-4BE8-AD6A-4388923DE4BF}"/>
                </a:ext>
              </a:extLst>
            </p:cNvPr>
            <p:cNvSpPr/>
            <p:nvPr/>
          </p:nvSpPr>
          <p:spPr>
            <a:xfrm rot="20428859">
              <a:off x="4767467" y="5833485"/>
              <a:ext cx="101963" cy="559541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4" name="Freeform 86">
              <a:extLst>
                <a:ext uri="{FF2B5EF4-FFF2-40B4-BE49-F238E27FC236}">
                  <a16:creationId xmlns:a16="http://schemas.microsoft.com/office/drawing/2014/main" id="{E26E513E-5D55-4EBE-8EB1-9C28A30B8989}"/>
                </a:ext>
              </a:extLst>
            </p:cNvPr>
            <p:cNvSpPr/>
            <p:nvPr/>
          </p:nvSpPr>
          <p:spPr>
            <a:xfrm rot="17799804" flipH="1">
              <a:off x="5152765" y="5114915"/>
              <a:ext cx="101963" cy="559541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5" name="Freeform 87">
              <a:extLst>
                <a:ext uri="{FF2B5EF4-FFF2-40B4-BE49-F238E27FC236}">
                  <a16:creationId xmlns:a16="http://schemas.microsoft.com/office/drawing/2014/main" id="{6BD01FC5-C143-4384-BE6F-E1A44690C37B}"/>
                </a:ext>
              </a:extLst>
            </p:cNvPr>
            <p:cNvSpPr/>
            <p:nvPr/>
          </p:nvSpPr>
          <p:spPr>
            <a:xfrm rot="16678242">
              <a:off x="4939097" y="5389893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6" name="Freeform 88">
              <a:extLst>
                <a:ext uri="{FF2B5EF4-FFF2-40B4-BE49-F238E27FC236}">
                  <a16:creationId xmlns:a16="http://schemas.microsoft.com/office/drawing/2014/main" id="{5B5634CA-C8F4-4B41-AF3E-03F50599755F}"/>
                </a:ext>
              </a:extLst>
            </p:cNvPr>
            <p:cNvSpPr/>
            <p:nvPr/>
          </p:nvSpPr>
          <p:spPr>
            <a:xfrm rot="1953358" flipH="1">
              <a:off x="4353854" y="5871794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7" name="Freeform 89">
              <a:extLst>
                <a:ext uri="{FF2B5EF4-FFF2-40B4-BE49-F238E27FC236}">
                  <a16:creationId xmlns:a16="http://schemas.microsoft.com/office/drawing/2014/main" id="{E0E124ED-1D0B-442D-B99B-8AF5E2B8AAE0}"/>
                </a:ext>
              </a:extLst>
            </p:cNvPr>
            <p:cNvSpPr/>
            <p:nvPr/>
          </p:nvSpPr>
          <p:spPr>
            <a:xfrm rot="1953358" flipH="1">
              <a:off x="4844391" y="5745770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8" name="Freeform 90">
              <a:extLst>
                <a:ext uri="{FF2B5EF4-FFF2-40B4-BE49-F238E27FC236}">
                  <a16:creationId xmlns:a16="http://schemas.microsoft.com/office/drawing/2014/main" id="{93C63B42-72E1-4679-9D75-62C14F04C789}"/>
                </a:ext>
              </a:extLst>
            </p:cNvPr>
            <p:cNvSpPr/>
            <p:nvPr/>
          </p:nvSpPr>
          <p:spPr>
            <a:xfrm rot="18020636">
              <a:off x="4841110" y="5178289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49" name="Freeform 91">
              <a:extLst>
                <a:ext uri="{FF2B5EF4-FFF2-40B4-BE49-F238E27FC236}">
                  <a16:creationId xmlns:a16="http://schemas.microsoft.com/office/drawing/2014/main" id="{45F52C7C-71B8-49C3-A2B5-0D3C4163EC7F}"/>
                </a:ext>
              </a:extLst>
            </p:cNvPr>
            <p:cNvSpPr/>
            <p:nvPr/>
          </p:nvSpPr>
          <p:spPr>
            <a:xfrm rot="19439538">
              <a:off x="4676160" y="5405253"/>
              <a:ext cx="304202" cy="508225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79BD5098-7E5B-466D-9EA2-A55710D56D66}"/>
                </a:ext>
              </a:extLst>
            </p:cNvPr>
            <p:cNvSpPr/>
            <p:nvPr/>
          </p:nvSpPr>
          <p:spPr>
            <a:xfrm rot="19439538">
              <a:off x="4307184" y="5646390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BE7F69A0-2BB0-4273-BD2E-8569EC3D8471}"/>
                </a:ext>
              </a:extLst>
            </p:cNvPr>
            <p:cNvSpPr/>
            <p:nvPr/>
          </p:nvSpPr>
          <p:spPr>
            <a:xfrm rot="20887601">
              <a:off x="3764972" y="5637027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2" name="Freeform 94">
              <a:extLst>
                <a:ext uri="{FF2B5EF4-FFF2-40B4-BE49-F238E27FC236}">
                  <a16:creationId xmlns:a16="http://schemas.microsoft.com/office/drawing/2014/main" id="{2DB826B6-74C5-4C4F-9E2A-D17D93FF1019}"/>
                </a:ext>
              </a:extLst>
            </p:cNvPr>
            <p:cNvSpPr/>
            <p:nvPr/>
          </p:nvSpPr>
          <p:spPr>
            <a:xfrm rot="19308419">
              <a:off x="4084919" y="5986007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3" name="Freeform 95">
              <a:extLst>
                <a:ext uri="{FF2B5EF4-FFF2-40B4-BE49-F238E27FC236}">
                  <a16:creationId xmlns:a16="http://schemas.microsoft.com/office/drawing/2014/main" id="{93CA4F06-963B-4BD1-959D-0175170C6831}"/>
                </a:ext>
              </a:extLst>
            </p:cNvPr>
            <p:cNvSpPr/>
            <p:nvPr/>
          </p:nvSpPr>
          <p:spPr>
            <a:xfrm rot="915568">
              <a:off x="4293387" y="5851911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4" name="Freeform 96">
              <a:extLst>
                <a:ext uri="{FF2B5EF4-FFF2-40B4-BE49-F238E27FC236}">
                  <a16:creationId xmlns:a16="http://schemas.microsoft.com/office/drawing/2014/main" id="{BE424FDD-4909-4F1A-B097-7FA1C73C4515}"/>
                </a:ext>
              </a:extLst>
            </p:cNvPr>
            <p:cNvSpPr/>
            <p:nvPr/>
          </p:nvSpPr>
          <p:spPr>
            <a:xfrm rot="900000">
              <a:off x="4521018" y="5337147"/>
              <a:ext cx="101963" cy="559541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5" name="Freeform 97">
              <a:extLst>
                <a:ext uri="{FF2B5EF4-FFF2-40B4-BE49-F238E27FC236}">
                  <a16:creationId xmlns:a16="http://schemas.microsoft.com/office/drawing/2014/main" id="{7A61F71D-6865-4090-AF0D-EDDCCACAB01E}"/>
                </a:ext>
              </a:extLst>
            </p:cNvPr>
            <p:cNvSpPr/>
            <p:nvPr/>
          </p:nvSpPr>
          <p:spPr>
            <a:xfrm rot="445708">
              <a:off x="4459130" y="5286022"/>
              <a:ext cx="101963" cy="559541"/>
            </a:xfrm>
            <a:custGeom>
              <a:avLst/>
              <a:gdLst/>
              <a:ahLst/>
              <a:cxnLst/>
              <a:rect l="l" t="t" r="r" b="b"/>
              <a:pathLst>
                <a:path w="146824" h="805728">
                  <a:moveTo>
                    <a:pt x="28967" y="776"/>
                  </a:moveTo>
                  <a:lnTo>
                    <a:pt x="34704" y="0"/>
                  </a:lnTo>
                  <a:cubicBezTo>
                    <a:pt x="35278" y="146"/>
                    <a:pt x="35860" y="297"/>
                    <a:pt x="36429" y="581"/>
                  </a:cubicBezTo>
                  <a:lnTo>
                    <a:pt x="65109" y="82021"/>
                  </a:lnTo>
                  <a:cubicBezTo>
                    <a:pt x="100515" y="321247"/>
                    <a:pt x="129665" y="553285"/>
                    <a:pt x="146824" y="790913"/>
                  </a:cubicBezTo>
                  <a:lnTo>
                    <a:pt x="37890" y="49954"/>
                  </a:lnTo>
                  <a:lnTo>
                    <a:pt x="0" y="805728"/>
                  </a:lnTo>
                  <a:lnTo>
                    <a:pt x="3506" y="102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6" name="Freeform 98">
              <a:extLst>
                <a:ext uri="{FF2B5EF4-FFF2-40B4-BE49-F238E27FC236}">
                  <a16:creationId xmlns:a16="http://schemas.microsoft.com/office/drawing/2014/main" id="{972DF36B-88BD-448C-85F8-0A4B5D1205D1}"/>
                </a:ext>
              </a:extLst>
            </p:cNvPr>
            <p:cNvSpPr/>
            <p:nvPr/>
          </p:nvSpPr>
          <p:spPr>
            <a:xfrm rot="20467473" flipH="1">
              <a:off x="5291069" y="5545339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7" name="Freeform 99">
              <a:extLst>
                <a:ext uri="{FF2B5EF4-FFF2-40B4-BE49-F238E27FC236}">
                  <a16:creationId xmlns:a16="http://schemas.microsoft.com/office/drawing/2014/main" id="{CDAE57A8-DC59-494D-88D3-E22455D870BC}"/>
                </a:ext>
              </a:extLst>
            </p:cNvPr>
            <p:cNvSpPr/>
            <p:nvPr/>
          </p:nvSpPr>
          <p:spPr>
            <a:xfrm rot="20467473" flipH="1">
              <a:off x="5118257" y="5846033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58" name="Freeform 100">
              <a:extLst>
                <a:ext uri="{FF2B5EF4-FFF2-40B4-BE49-F238E27FC236}">
                  <a16:creationId xmlns:a16="http://schemas.microsoft.com/office/drawing/2014/main" id="{706AB586-AA5D-426A-A513-BCCD7BF4A8BF}"/>
                </a:ext>
              </a:extLst>
            </p:cNvPr>
            <p:cNvSpPr/>
            <p:nvPr/>
          </p:nvSpPr>
          <p:spPr>
            <a:xfrm rot="1132527">
              <a:off x="3832653" y="5882362"/>
              <a:ext cx="189756" cy="317022"/>
            </a:xfrm>
            <a:custGeom>
              <a:avLst/>
              <a:gdLst/>
              <a:ahLst/>
              <a:cxnLst/>
              <a:rect l="l" t="t" r="r" b="b"/>
              <a:pathLst>
                <a:path w="418104" h="698519">
                  <a:moveTo>
                    <a:pt x="397924" y="2731"/>
                  </a:moveTo>
                  <a:lnTo>
                    <a:pt x="418104" y="0"/>
                  </a:lnTo>
                  <a:lnTo>
                    <a:pt x="392642" y="102124"/>
                  </a:lnTo>
                  <a:cubicBezTo>
                    <a:pt x="392693" y="92009"/>
                    <a:pt x="392744" y="81894"/>
                    <a:pt x="392794" y="71780"/>
                  </a:cubicBezTo>
                  <a:cubicBezTo>
                    <a:pt x="258142" y="313497"/>
                    <a:pt x="230601" y="341022"/>
                    <a:pt x="201507" y="698519"/>
                  </a:cubicBezTo>
                  <a:cubicBezTo>
                    <a:pt x="201623" y="562547"/>
                    <a:pt x="197084" y="426576"/>
                    <a:pt x="248428" y="290605"/>
                  </a:cubicBezTo>
                  <a:cubicBezTo>
                    <a:pt x="280982" y="203719"/>
                    <a:pt x="327507" y="153496"/>
                    <a:pt x="360060" y="66611"/>
                  </a:cubicBezTo>
                  <a:cubicBezTo>
                    <a:pt x="187778" y="177368"/>
                    <a:pt x="119503" y="236024"/>
                    <a:pt x="0" y="495367"/>
                  </a:cubicBezTo>
                  <a:cubicBezTo>
                    <a:pt x="36757" y="387232"/>
                    <a:pt x="79723" y="259803"/>
                    <a:pt x="177022" y="161317"/>
                  </a:cubicBezTo>
                  <a:cubicBezTo>
                    <a:pt x="238755" y="106525"/>
                    <a:pt x="308248" y="53662"/>
                    <a:pt x="397924" y="27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그룹 4">
            <a:extLst>
              <a:ext uri="{FF2B5EF4-FFF2-40B4-BE49-F238E27FC236}">
                <a16:creationId xmlns:a16="http://schemas.microsoft.com/office/drawing/2014/main" id="{5C50BA03-3E64-4D06-8104-0A6B30DBE57A}"/>
              </a:ext>
            </a:extLst>
          </p:cNvPr>
          <p:cNvGrpSpPr/>
          <p:nvPr/>
        </p:nvGrpSpPr>
        <p:grpSpPr>
          <a:xfrm>
            <a:off x="4372976" y="1747714"/>
            <a:ext cx="3427951" cy="3409730"/>
            <a:chOff x="4276854" y="1647556"/>
            <a:chExt cx="3528392" cy="3509637"/>
          </a:xfrm>
        </p:grpSpPr>
        <p:sp>
          <p:nvSpPr>
            <p:cNvPr id="60" name="Rounded Rectangle 50">
              <a:extLst>
                <a:ext uri="{FF2B5EF4-FFF2-40B4-BE49-F238E27FC236}">
                  <a16:creationId xmlns:a16="http://schemas.microsoft.com/office/drawing/2014/main" id="{A80B324C-EB65-40F4-93F1-B03FE2893956}"/>
                </a:ext>
              </a:extLst>
            </p:cNvPr>
            <p:cNvSpPr/>
            <p:nvPr/>
          </p:nvSpPr>
          <p:spPr>
            <a:xfrm>
              <a:off x="5935814" y="1751747"/>
              <a:ext cx="288032" cy="2198154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369DFD83-5CF0-4C8E-A3E6-051374173D6B}"/>
                </a:ext>
              </a:extLst>
            </p:cNvPr>
            <p:cNvGrpSpPr/>
            <p:nvPr/>
          </p:nvGrpSpPr>
          <p:grpSpPr>
            <a:xfrm>
              <a:off x="4276854" y="1647556"/>
              <a:ext cx="3528392" cy="3509637"/>
              <a:chOff x="2555776" y="2420888"/>
              <a:chExt cx="3960440" cy="3237510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FC21BBDB-2D22-49F7-AF7D-54B720EF4581}"/>
                  </a:ext>
                </a:extLst>
              </p:cNvPr>
              <p:cNvGrpSpPr/>
              <p:nvPr/>
            </p:nvGrpSpPr>
            <p:grpSpPr>
              <a:xfrm>
                <a:off x="2771800" y="3938689"/>
                <a:ext cx="1802976" cy="1296143"/>
                <a:chOff x="2860082" y="2814998"/>
                <a:chExt cx="1711918" cy="1294233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4" name="Freeform 76">
                  <a:extLst>
                    <a:ext uri="{FF2B5EF4-FFF2-40B4-BE49-F238E27FC236}">
                      <a16:creationId xmlns:a16="http://schemas.microsoft.com/office/drawing/2014/main" id="{EAAA57FC-F64D-418C-8B78-00B5DB5911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85776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5" name="Freeform 16">
                  <a:extLst>
                    <a:ext uri="{FF2B5EF4-FFF2-40B4-BE49-F238E27FC236}">
                      <a16:creationId xmlns:a16="http://schemas.microsoft.com/office/drawing/2014/main" id="{C6C3FA62-4E0E-4454-A3B0-646AB9EC9F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814998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5"/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CE69E9D9-55BA-4B94-BD4B-E8A9CA763275}"/>
                  </a:ext>
                </a:extLst>
              </p:cNvPr>
              <p:cNvGrpSpPr/>
              <p:nvPr/>
            </p:nvGrpSpPr>
            <p:grpSpPr>
              <a:xfrm flipH="1">
                <a:off x="4574776" y="4406927"/>
                <a:ext cx="1437384" cy="1251471"/>
                <a:chOff x="2860082" y="2834525"/>
                <a:chExt cx="1711918" cy="129423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2" name="Freeform 74">
                  <a:extLst>
                    <a:ext uri="{FF2B5EF4-FFF2-40B4-BE49-F238E27FC236}">
                      <a16:creationId xmlns:a16="http://schemas.microsoft.com/office/drawing/2014/main" id="{13451BF9-5350-4490-A007-4DC53B3E2D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877288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3" name="Freeform 16">
                  <a:extLst>
                    <a:ext uri="{FF2B5EF4-FFF2-40B4-BE49-F238E27FC236}">
                      <a16:creationId xmlns:a16="http://schemas.microsoft.com/office/drawing/2014/main" id="{5C520271-7F03-4792-B4A3-C0DA8E6C75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834525"/>
                  <a:ext cx="1711918" cy="1251469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2"/>
                    </a:gs>
                    <a:gs pos="100000">
                      <a:schemeClr val="accent2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4BE8E59F-3BEE-4C01-B799-6114C989F294}"/>
                  </a:ext>
                </a:extLst>
              </p:cNvPr>
              <p:cNvGrpSpPr/>
              <p:nvPr/>
            </p:nvGrpSpPr>
            <p:grpSpPr>
              <a:xfrm>
                <a:off x="2555776" y="3067050"/>
                <a:ext cx="2019000" cy="1440160"/>
                <a:chOff x="2860082" y="2268017"/>
                <a:chExt cx="1711918" cy="129423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0" name="Freeform 72">
                  <a:extLst>
                    <a:ext uri="{FF2B5EF4-FFF2-40B4-BE49-F238E27FC236}">
                      <a16:creationId xmlns:a16="http://schemas.microsoft.com/office/drawing/2014/main" id="{0903884A-9EF5-4C86-B5F8-A6D8FAEF26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31078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81" name="Freeform 16">
                  <a:extLst>
                    <a:ext uri="{FF2B5EF4-FFF2-40B4-BE49-F238E27FC236}">
                      <a16:creationId xmlns:a16="http://schemas.microsoft.com/office/drawing/2014/main" id="{78FFDBB1-E5F1-4391-BE30-25F95B2D72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268017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6"/>
                    </a:gs>
                    <a:gs pos="100000">
                      <a:schemeClr val="accent6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E95400B0-96D5-4873-908F-9DED76E891EF}"/>
                  </a:ext>
                </a:extLst>
              </p:cNvPr>
              <p:cNvGrpSpPr/>
              <p:nvPr/>
            </p:nvGrpSpPr>
            <p:grpSpPr>
              <a:xfrm flipH="1">
                <a:off x="4574776" y="3579961"/>
                <a:ext cx="1656184" cy="1294234"/>
                <a:chOff x="2860082" y="2268017"/>
                <a:chExt cx="1711918" cy="1294234"/>
              </a:xfrm>
              <a:gradFill>
                <a:gsLst>
                  <a:gs pos="77000">
                    <a:schemeClr val="bg1"/>
                  </a:gs>
                  <a:gs pos="100000">
                    <a:schemeClr val="bg1">
                      <a:lumMod val="64000"/>
                    </a:schemeClr>
                  </a:gs>
                </a:gsLst>
                <a:lin ang="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8" name="Freeform 70">
                  <a:extLst>
                    <a:ext uri="{FF2B5EF4-FFF2-40B4-BE49-F238E27FC236}">
                      <a16:creationId xmlns:a16="http://schemas.microsoft.com/office/drawing/2014/main" id="{49038B10-90E2-471A-BE71-285EBA1B98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31078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9" name="Freeform 16">
                  <a:extLst>
                    <a:ext uri="{FF2B5EF4-FFF2-40B4-BE49-F238E27FC236}">
                      <a16:creationId xmlns:a16="http://schemas.microsoft.com/office/drawing/2014/main" id="{53320DF8-8335-480B-B965-61E492EA55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268017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3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02A87C35-A361-4FD7-BD8E-E17D5FFAED7F}"/>
                  </a:ext>
                </a:extLst>
              </p:cNvPr>
              <p:cNvGrpSpPr/>
              <p:nvPr/>
            </p:nvGrpSpPr>
            <p:grpSpPr>
              <a:xfrm>
                <a:off x="2860082" y="2420888"/>
                <a:ext cx="1711918" cy="1294234"/>
                <a:chOff x="2860082" y="2268017"/>
                <a:chExt cx="1711918" cy="129423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68">
                  <a:extLst>
                    <a:ext uri="{FF2B5EF4-FFF2-40B4-BE49-F238E27FC236}">
                      <a16:creationId xmlns:a16="http://schemas.microsoft.com/office/drawing/2014/main" id="{FC89A2A7-58E0-4F3A-B1AE-55924241C1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31078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7" name="Freeform 16">
                  <a:extLst>
                    <a:ext uri="{FF2B5EF4-FFF2-40B4-BE49-F238E27FC236}">
                      <a16:creationId xmlns:a16="http://schemas.microsoft.com/office/drawing/2014/main" id="{7F23E37C-5243-44C7-9A31-93BA84073E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268017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700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5EE37A7-EA35-4722-85C4-8E40C24CEBA0}"/>
                  </a:ext>
                </a:extLst>
              </p:cNvPr>
              <p:cNvGrpSpPr/>
              <p:nvPr/>
            </p:nvGrpSpPr>
            <p:grpSpPr>
              <a:xfrm flipH="1">
                <a:off x="4572000" y="2635002"/>
                <a:ext cx="1944216" cy="1438250"/>
                <a:chOff x="2860082" y="2268017"/>
                <a:chExt cx="1711918" cy="1294234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4" name="Freeform 66">
                  <a:extLst>
                    <a:ext uri="{FF2B5EF4-FFF2-40B4-BE49-F238E27FC236}">
                      <a16:creationId xmlns:a16="http://schemas.microsoft.com/office/drawing/2014/main" id="{334C2943-FB22-4849-8E1C-B320DF291D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310780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75" name="Freeform 16">
                  <a:extLst>
                    <a:ext uri="{FF2B5EF4-FFF2-40B4-BE49-F238E27FC236}">
                      <a16:creationId xmlns:a16="http://schemas.microsoft.com/office/drawing/2014/main" id="{57AEE6BE-5E7A-4E53-8DB7-48ED42F438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082" y="2268017"/>
                  <a:ext cx="1711918" cy="1251471"/>
                </a:xfrm>
                <a:custGeom>
                  <a:avLst/>
                  <a:gdLst>
                    <a:gd name="T0" fmla="*/ 194 w 798"/>
                    <a:gd name="T1" fmla="*/ 0 h 583"/>
                    <a:gd name="T2" fmla="*/ 604 w 798"/>
                    <a:gd name="T3" fmla="*/ 0 h 583"/>
                    <a:gd name="T4" fmla="*/ 798 w 798"/>
                    <a:gd name="T5" fmla="*/ 195 h 583"/>
                    <a:gd name="T6" fmla="*/ 798 w 798"/>
                    <a:gd name="T7" fmla="*/ 198 h 583"/>
                    <a:gd name="T8" fmla="*/ 798 w 798"/>
                    <a:gd name="T9" fmla="*/ 198 h 583"/>
                    <a:gd name="T10" fmla="*/ 798 w 798"/>
                    <a:gd name="T11" fmla="*/ 583 h 583"/>
                    <a:gd name="T12" fmla="*/ 604 w 798"/>
                    <a:gd name="T13" fmla="*/ 389 h 583"/>
                    <a:gd name="T14" fmla="*/ 335 w 798"/>
                    <a:gd name="T15" fmla="*/ 389 h 583"/>
                    <a:gd name="T16" fmla="*/ 194 w 798"/>
                    <a:gd name="T17" fmla="*/ 389 h 583"/>
                    <a:gd name="T18" fmla="*/ 0 w 798"/>
                    <a:gd name="T19" fmla="*/ 195 h 583"/>
                    <a:gd name="T20" fmla="*/ 194 w 798"/>
                    <a:gd name="T21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8" h="583">
                      <a:moveTo>
                        <a:pt x="194" y="0"/>
                      </a:moveTo>
                      <a:cubicBezTo>
                        <a:pt x="199" y="0"/>
                        <a:pt x="599" y="0"/>
                        <a:pt x="604" y="0"/>
                      </a:cubicBezTo>
                      <a:cubicBezTo>
                        <a:pt x="711" y="0"/>
                        <a:pt x="798" y="87"/>
                        <a:pt x="798" y="195"/>
                      </a:cubicBezTo>
                      <a:cubicBezTo>
                        <a:pt x="798" y="196"/>
                        <a:pt x="798" y="197"/>
                        <a:pt x="798" y="198"/>
                      </a:cubicBezTo>
                      <a:cubicBezTo>
                        <a:pt x="798" y="198"/>
                        <a:pt x="798" y="198"/>
                        <a:pt x="798" y="198"/>
                      </a:cubicBezTo>
                      <a:cubicBezTo>
                        <a:pt x="798" y="583"/>
                        <a:pt x="798" y="583"/>
                        <a:pt x="798" y="583"/>
                      </a:cubicBezTo>
                      <a:cubicBezTo>
                        <a:pt x="798" y="476"/>
                        <a:pt x="711" y="389"/>
                        <a:pt x="604" y="389"/>
                      </a:cubicBezTo>
                      <a:cubicBezTo>
                        <a:pt x="600" y="389"/>
                        <a:pt x="452" y="389"/>
                        <a:pt x="335" y="389"/>
                      </a:cubicBezTo>
                      <a:cubicBezTo>
                        <a:pt x="259" y="389"/>
                        <a:pt x="196" y="389"/>
                        <a:pt x="194" y="389"/>
                      </a:cubicBezTo>
                      <a:cubicBezTo>
                        <a:pt x="87" y="389"/>
                        <a:pt x="0" y="302"/>
                        <a:pt x="0" y="195"/>
                      </a:cubicBezTo>
                      <a:cubicBezTo>
                        <a:pt x="0" y="87"/>
                        <a:pt x="87" y="0"/>
                        <a:pt x="194" y="0"/>
                      </a:cubicBezTo>
                      <a:close/>
                    </a:path>
                  </a:pathLst>
                </a:custGeom>
                <a:gradFill>
                  <a:gsLst>
                    <a:gs pos="77000">
                      <a:schemeClr val="accent4"/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62" name="Oval 7">
              <a:extLst>
                <a:ext uri="{FF2B5EF4-FFF2-40B4-BE49-F238E27FC236}">
                  <a16:creationId xmlns:a16="http://schemas.microsoft.com/office/drawing/2014/main" id="{144F26A1-3703-457F-83C4-D45603FC1BE4}"/>
                </a:ext>
              </a:extLst>
            </p:cNvPr>
            <p:cNvSpPr/>
            <p:nvPr/>
          </p:nvSpPr>
          <p:spPr>
            <a:xfrm>
              <a:off x="4672730" y="2657367"/>
              <a:ext cx="375598" cy="493372"/>
            </a:xfrm>
            <a:custGeom>
              <a:avLst/>
              <a:gdLst/>
              <a:ahLst/>
              <a:cxnLst/>
              <a:rect l="l" t="t" r="r" b="b"/>
              <a:pathLst>
                <a:path w="3025265" h="3973870">
                  <a:moveTo>
                    <a:pt x="1048235" y="955278"/>
                  </a:moveTo>
                  <a:cubicBezTo>
                    <a:pt x="1143886" y="955278"/>
                    <a:pt x="1221426" y="1089843"/>
                    <a:pt x="1221426" y="1255837"/>
                  </a:cubicBezTo>
                  <a:cubicBezTo>
                    <a:pt x="1221426" y="1421831"/>
                    <a:pt x="1143886" y="1556396"/>
                    <a:pt x="1048235" y="1556396"/>
                  </a:cubicBezTo>
                  <a:cubicBezTo>
                    <a:pt x="952584" y="1556396"/>
                    <a:pt x="875044" y="1421831"/>
                    <a:pt x="875044" y="1255837"/>
                  </a:cubicBezTo>
                  <a:cubicBezTo>
                    <a:pt x="875044" y="1089843"/>
                    <a:pt x="952584" y="955278"/>
                    <a:pt x="1048235" y="955278"/>
                  </a:cubicBezTo>
                  <a:close/>
                  <a:moveTo>
                    <a:pt x="805954" y="648071"/>
                  </a:moveTo>
                  <a:lnTo>
                    <a:pt x="805954" y="1853034"/>
                  </a:lnTo>
                  <a:cubicBezTo>
                    <a:pt x="805954" y="1947724"/>
                    <a:pt x="869395" y="2027597"/>
                    <a:pt x="956357" y="2051540"/>
                  </a:cubicBezTo>
                  <a:lnTo>
                    <a:pt x="956356" y="2473030"/>
                  </a:lnTo>
                  <a:cubicBezTo>
                    <a:pt x="956356" y="2523517"/>
                    <a:pt x="997284" y="2564445"/>
                    <a:pt x="1047771" y="2564445"/>
                  </a:cubicBezTo>
                  <a:cubicBezTo>
                    <a:pt x="1098258" y="2564445"/>
                    <a:pt x="1139186" y="2523517"/>
                    <a:pt x="1139186" y="2473030"/>
                  </a:cubicBezTo>
                  <a:lnTo>
                    <a:pt x="1139186" y="2051828"/>
                  </a:lnTo>
                  <a:cubicBezTo>
                    <a:pt x="1226618" y="2028173"/>
                    <a:pt x="1290517" y="1948066"/>
                    <a:pt x="1290517" y="1853034"/>
                  </a:cubicBezTo>
                  <a:lnTo>
                    <a:pt x="1290517" y="649328"/>
                  </a:lnTo>
                  <a:cubicBezTo>
                    <a:pt x="1740927" y="708507"/>
                    <a:pt x="2088232" y="1094132"/>
                    <a:pt x="2088232" y="1560875"/>
                  </a:cubicBezTo>
                  <a:lnTo>
                    <a:pt x="2088232" y="2137870"/>
                  </a:lnTo>
                  <a:lnTo>
                    <a:pt x="2088233" y="2137870"/>
                  </a:lnTo>
                  <a:lnTo>
                    <a:pt x="2088233" y="3055870"/>
                  </a:lnTo>
                  <a:cubicBezTo>
                    <a:pt x="2088233" y="3562867"/>
                    <a:pt x="1677230" y="3973870"/>
                    <a:pt x="1170233" y="3973870"/>
                  </a:cubicBezTo>
                  <a:lnTo>
                    <a:pt x="918001" y="3973870"/>
                  </a:lnTo>
                  <a:cubicBezTo>
                    <a:pt x="411004" y="3973870"/>
                    <a:pt x="1" y="3562867"/>
                    <a:pt x="1" y="3055870"/>
                  </a:cubicBezTo>
                  <a:lnTo>
                    <a:pt x="1" y="2152339"/>
                  </a:lnTo>
                  <a:lnTo>
                    <a:pt x="0" y="2152339"/>
                  </a:lnTo>
                  <a:lnTo>
                    <a:pt x="0" y="1560875"/>
                  </a:lnTo>
                  <a:cubicBezTo>
                    <a:pt x="0" y="1091278"/>
                    <a:pt x="351565" y="703794"/>
                    <a:pt x="805954" y="648071"/>
                  </a:cubicBezTo>
                  <a:close/>
                  <a:moveTo>
                    <a:pt x="1619797" y="91"/>
                  </a:moveTo>
                  <a:cubicBezTo>
                    <a:pt x="1732841" y="1988"/>
                    <a:pt x="1845389" y="33430"/>
                    <a:pt x="1945434" y="94215"/>
                  </a:cubicBezTo>
                  <a:cubicBezTo>
                    <a:pt x="2133478" y="208468"/>
                    <a:pt x="2249869" y="409692"/>
                    <a:pt x="2255221" y="627780"/>
                  </a:cubicBezTo>
                  <a:lnTo>
                    <a:pt x="2257891" y="627572"/>
                  </a:lnTo>
                  <a:cubicBezTo>
                    <a:pt x="2272309" y="812739"/>
                    <a:pt x="2385479" y="975734"/>
                    <a:pt x="2553934" y="1053951"/>
                  </a:cubicBezTo>
                  <a:cubicBezTo>
                    <a:pt x="2706200" y="1124651"/>
                    <a:pt x="2882234" y="1116149"/>
                    <a:pt x="3025265" y="1032491"/>
                  </a:cubicBezTo>
                  <a:lnTo>
                    <a:pt x="3025265" y="1181594"/>
                  </a:lnTo>
                  <a:cubicBezTo>
                    <a:pt x="2858744" y="1255002"/>
                    <a:pt x="2666516" y="1253932"/>
                    <a:pt x="2497514" y="1175460"/>
                  </a:cubicBezTo>
                  <a:cubicBezTo>
                    <a:pt x="2293602" y="1080779"/>
                    <a:pt x="2153951" y="887555"/>
                    <a:pt x="2128339" y="665512"/>
                  </a:cubicBezTo>
                  <a:lnTo>
                    <a:pt x="2122734" y="665324"/>
                  </a:lnTo>
                  <a:cubicBezTo>
                    <a:pt x="2128967" y="479701"/>
                    <a:pt x="2034597" y="305147"/>
                    <a:pt x="1875870" y="208708"/>
                  </a:cubicBezTo>
                  <a:cubicBezTo>
                    <a:pt x="1717143" y="112268"/>
                    <a:pt x="1518741" y="108938"/>
                    <a:pt x="1356867" y="199997"/>
                  </a:cubicBezTo>
                  <a:cubicBezTo>
                    <a:pt x="1194993" y="291056"/>
                    <a:pt x="1094818" y="462344"/>
                    <a:pt x="1094818" y="648071"/>
                  </a:cubicBezTo>
                  <a:lnTo>
                    <a:pt x="960849" y="648071"/>
                  </a:lnTo>
                  <a:cubicBezTo>
                    <a:pt x="960849" y="413945"/>
                    <a:pt x="1087128" y="198021"/>
                    <a:pt x="1291185" y="83234"/>
                  </a:cubicBezTo>
                  <a:cubicBezTo>
                    <a:pt x="1393213" y="25840"/>
                    <a:pt x="1506753" y="-1807"/>
                    <a:pt x="1619797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3" name="Trapezoid 10">
              <a:extLst>
                <a:ext uri="{FF2B5EF4-FFF2-40B4-BE49-F238E27FC236}">
                  <a16:creationId xmlns:a16="http://schemas.microsoft.com/office/drawing/2014/main" id="{66A36560-FC94-4943-94E7-DBCB5A63E5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18767" y="2157134"/>
              <a:ext cx="422158" cy="421663"/>
            </a:xfrm>
            <a:custGeom>
              <a:avLst/>
              <a:gdLst/>
              <a:ahLst/>
              <a:cxnLst/>
              <a:rect l="l" t="t" r="r" b="b"/>
              <a:pathLst>
                <a:path w="3910377" h="3905794">
                  <a:moveTo>
                    <a:pt x="1" y="3797782"/>
                  </a:moveTo>
                  <a:lnTo>
                    <a:pt x="3910377" y="3797782"/>
                  </a:lnTo>
                  <a:lnTo>
                    <a:pt x="3910377" y="3905794"/>
                  </a:lnTo>
                  <a:lnTo>
                    <a:pt x="1" y="3905794"/>
                  </a:lnTo>
                  <a:close/>
                  <a:moveTo>
                    <a:pt x="1757257" y="3353296"/>
                  </a:moveTo>
                  <a:cubicBezTo>
                    <a:pt x="1690135" y="3353296"/>
                    <a:pt x="1635721" y="3407710"/>
                    <a:pt x="1635721" y="3474832"/>
                  </a:cubicBezTo>
                  <a:cubicBezTo>
                    <a:pt x="1635721" y="3541954"/>
                    <a:pt x="1690135" y="3596368"/>
                    <a:pt x="1757257" y="3596368"/>
                  </a:cubicBezTo>
                  <a:lnTo>
                    <a:pt x="2187409" y="3596368"/>
                  </a:lnTo>
                  <a:cubicBezTo>
                    <a:pt x="2254531" y="3596368"/>
                    <a:pt x="2308945" y="3541954"/>
                    <a:pt x="2308945" y="3474832"/>
                  </a:cubicBezTo>
                  <a:cubicBezTo>
                    <a:pt x="2308945" y="3407710"/>
                    <a:pt x="2254531" y="3353296"/>
                    <a:pt x="2187409" y="3353296"/>
                  </a:cubicBezTo>
                  <a:close/>
                  <a:moveTo>
                    <a:pt x="492288" y="2449553"/>
                  </a:moveTo>
                  <a:lnTo>
                    <a:pt x="472244" y="2517369"/>
                  </a:lnTo>
                  <a:lnTo>
                    <a:pt x="3438134" y="2517369"/>
                  </a:lnTo>
                  <a:lnTo>
                    <a:pt x="3418090" y="2449553"/>
                  </a:lnTo>
                  <a:close/>
                  <a:moveTo>
                    <a:pt x="432162" y="2249610"/>
                  </a:moveTo>
                  <a:lnTo>
                    <a:pt x="3478215" y="2249610"/>
                  </a:lnTo>
                  <a:lnTo>
                    <a:pt x="3910377" y="3711740"/>
                  </a:lnTo>
                  <a:lnTo>
                    <a:pt x="0" y="3711740"/>
                  </a:lnTo>
                  <a:close/>
                  <a:moveTo>
                    <a:pt x="1637280" y="544956"/>
                  </a:moveTo>
                  <a:cubicBezTo>
                    <a:pt x="1626413" y="544956"/>
                    <a:pt x="1615547" y="549102"/>
                    <a:pt x="1607256" y="557393"/>
                  </a:cubicBezTo>
                  <a:lnTo>
                    <a:pt x="796281" y="1368368"/>
                  </a:lnTo>
                  <a:cubicBezTo>
                    <a:pt x="779699" y="1384950"/>
                    <a:pt x="779699" y="1411834"/>
                    <a:pt x="796281" y="1428415"/>
                  </a:cubicBezTo>
                  <a:lnTo>
                    <a:pt x="825565" y="1457699"/>
                  </a:lnTo>
                  <a:cubicBezTo>
                    <a:pt x="842147" y="1474281"/>
                    <a:pt x="869031" y="1474281"/>
                    <a:pt x="885612" y="1457699"/>
                  </a:cubicBezTo>
                  <a:lnTo>
                    <a:pt x="1696588" y="646724"/>
                  </a:lnTo>
                  <a:cubicBezTo>
                    <a:pt x="1713169" y="630143"/>
                    <a:pt x="1713169" y="603258"/>
                    <a:pt x="1696588" y="586677"/>
                  </a:cubicBezTo>
                  <a:lnTo>
                    <a:pt x="1667304" y="557393"/>
                  </a:lnTo>
                  <a:cubicBezTo>
                    <a:pt x="1659013" y="549102"/>
                    <a:pt x="1648146" y="544956"/>
                    <a:pt x="1637280" y="544956"/>
                  </a:cubicBezTo>
                  <a:close/>
                  <a:moveTo>
                    <a:pt x="1372791" y="439020"/>
                  </a:moveTo>
                  <a:cubicBezTo>
                    <a:pt x="1361925" y="439020"/>
                    <a:pt x="1351058" y="443165"/>
                    <a:pt x="1342767" y="451456"/>
                  </a:cubicBezTo>
                  <a:lnTo>
                    <a:pt x="851745" y="942478"/>
                  </a:lnTo>
                  <a:cubicBezTo>
                    <a:pt x="835164" y="959060"/>
                    <a:pt x="835164" y="985944"/>
                    <a:pt x="851745" y="1002526"/>
                  </a:cubicBezTo>
                  <a:lnTo>
                    <a:pt x="881029" y="1031810"/>
                  </a:lnTo>
                  <a:cubicBezTo>
                    <a:pt x="897611" y="1048392"/>
                    <a:pt x="924495" y="1048392"/>
                    <a:pt x="941077" y="1031810"/>
                  </a:cubicBezTo>
                  <a:lnTo>
                    <a:pt x="1432099" y="540788"/>
                  </a:lnTo>
                  <a:cubicBezTo>
                    <a:pt x="1448681" y="524206"/>
                    <a:pt x="1448681" y="497322"/>
                    <a:pt x="1432099" y="480740"/>
                  </a:cubicBezTo>
                  <a:lnTo>
                    <a:pt x="1402815" y="451456"/>
                  </a:lnTo>
                  <a:cubicBezTo>
                    <a:pt x="1394524" y="443165"/>
                    <a:pt x="1383658" y="439020"/>
                    <a:pt x="1372791" y="439020"/>
                  </a:cubicBezTo>
                  <a:close/>
                  <a:moveTo>
                    <a:pt x="864042" y="270000"/>
                  </a:moveTo>
                  <a:lnTo>
                    <a:pt x="2945402" y="270000"/>
                  </a:lnTo>
                  <a:cubicBezTo>
                    <a:pt x="3094522" y="270000"/>
                    <a:pt x="3215407" y="390885"/>
                    <a:pt x="3215407" y="540005"/>
                  </a:cubicBezTo>
                  <a:lnTo>
                    <a:pt x="3215407" y="1619995"/>
                  </a:lnTo>
                  <a:cubicBezTo>
                    <a:pt x="3215407" y="1769115"/>
                    <a:pt x="3094522" y="1890000"/>
                    <a:pt x="2945402" y="1890000"/>
                  </a:cubicBezTo>
                  <a:lnTo>
                    <a:pt x="864042" y="1890000"/>
                  </a:lnTo>
                  <a:cubicBezTo>
                    <a:pt x="714922" y="1890000"/>
                    <a:pt x="594037" y="1769115"/>
                    <a:pt x="594037" y="1619995"/>
                  </a:cubicBezTo>
                  <a:lnTo>
                    <a:pt x="594037" y="540005"/>
                  </a:lnTo>
                  <a:cubicBezTo>
                    <a:pt x="594037" y="390885"/>
                    <a:pt x="714922" y="270000"/>
                    <a:pt x="864042" y="270000"/>
                  </a:cubicBezTo>
                  <a:close/>
                  <a:moveTo>
                    <a:pt x="804042" y="180000"/>
                  </a:moveTo>
                  <a:cubicBezTo>
                    <a:pt x="638353" y="180000"/>
                    <a:pt x="504036" y="314317"/>
                    <a:pt x="504036" y="480006"/>
                  </a:cubicBezTo>
                  <a:lnTo>
                    <a:pt x="504036" y="1679994"/>
                  </a:lnTo>
                  <a:cubicBezTo>
                    <a:pt x="504036" y="1845683"/>
                    <a:pt x="638353" y="1980000"/>
                    <a:pt x="804042" y="1980000"/>
                  </a:cubicBezTo>
                  <a:lnTo>
                    <a:pt x="3027043" y="1980000"/>
                  </a:lnTo>
                  <a:cubicBezTo>
                    <a:pt x="3192732" y="1980000"/>
                    <a:pt x="3327049" y="1845683"/>
                    <a:pt x="3327049" y="1679994"/>
                  </a:cubicBezTo>
                  <a:lnTo>
                    <a:pt x="3327049" y="480006"/>
                  </a:lnTo>
                  <a:cubicBezTo>
                    <a:pt x="3327049" y="314317"/>
                    <a:pt x="3192732" y="180000"/>
                    <a:pt x="3027043" y="180000"/>
                  </a:cubicBezTo>
                  <a:close/>
                  <a:moveTo>
                    <a:pt x="684043" y="0"/>
                  </a:moveTo>
                  <a:lnTo>
                    <a:pt x="3190330" y="0"/>
                  </a:lnTo>
                  <a:cubicBezTo>
                    <a:pt x="3389156" y="0"/>
                    <a:pt x="3550337" y="161181"/>
                    <a:pt x="3550337" y="360007"/>
                  </a:cubicBezTo>
                  <a:lnTo>
                    <a:pt x="3550337" y="1799993"/>
                  </a:lnTo>
                  <a:cubicBezTo>
                    <a:pt x="3550337" y="1998819"/>
                    <a:pt x="3389156" y="2160000"/>
                    <a:pt x="3190330" y="2160000"/>
                  </a:cubicBezTo>
                  <a:lnTo>
                    <a:pt x="684043" y="2160000"/>
                  </a:lnTo>
                  <a:cubicBezTo>
                    <a:pt x="485217" y="2160000"/>
                    <a:pt x="324036" y="1998819"/>
                    <a:pt x="324036" y="1799993"/>
                  </a:cubicBezTo>
                  <a:lnTo>
                    <a:pt x="324036" y="360007"/>
                  </a:lnTo>
                  <a:cubicBezTo>
                    <a:pt x="324036" y="161181"/>
                    <a:pt x="485217" y="0"/>
                    <a:pt x="6840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4" name="Rounded Rectangle 12">
              <a:extLst>
                <a:ext uri="{FF2B5EF4-FFF2-40B4-BE49-F238E27FC236}">
                  <a16:creationId xmlns:a16="http://schemas.microsoft.com/office/drawing/2014/main" id="{B140E776-0E5D-4AA7-AA88-167FC72440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9145" y="3611356"/>
              <a:ext cx="383310" cy="456783"/>
            </a:xfrm>
            <a:custGeom>
              <a:avLst/>
              <a:gdLst/>
              <a:ahLst/>
              <a:cxnLst/>
              <a:rect l="l" t="t" r="r" b="b"/>
              <a:pathLst>
                <a:path w="3312367" h="3947283">
                  <a:moveTo>
                    <a:pt x="2537615" y="3705909"/>
                  </a:moveTo>
                  <a:cubicBezTo>
                    <a:pt x="2512344" y="3705909"/>
                    <a:pt x="2491857" y="3726396"/>
                    <a:pt x="2491857" y="3751667"/>
                  </a:cubicBezTo>
                  <a:cubicBezTo>
                    <a:pt x="2491857" y="3776938"/>
                    <a:pt x="2512344" y="3797425"/>
                    <a:pt x="2537615" y="3797425"/>
                  </a:cubicBezTo>
                  <a:lnTo>
                    <a:pt x="2762175" y="3797425"/>
                  </a:lnTo>
                  <a:cubicBezTo>
                    <a:pt x="2787446" y="3797425"/>
                    <a:pt x="2807933" y="3776938"/>
                    <a:pt x="2807933" y="3751667"/>
                  </a:cubicBezTo>
                  <a:cubicBezTo>
                    <a:pt x="2807933" y="3726396"/>
                    <a:pt x="2787446" y="3705909"/>
                    <a:pt x="2762175" y="3705909"/>
                  </a:cubicBezTo>
                  <a:close/>
                  <a:moveTo>
                    <a:pt x="1141114" y="3408594"/>
                  </a:moveTo>
                  <a:cubicBezTo>
                    <a:pt x="1097903" y="3408594"/>
                    <a:pt x="1062874" y="3443623"/>
                    <a:pt x="1062874" y="3486834"/>
                  </a:cubicBezTo>
                  <a:cubicBezTo>
                    <a:pt x="1062874" y="3530045"/>
                    <a:pt x="1097903" y="3565073"/>
                    <a:pt x="1141114" y="3565073"/>
                  </a:cubicBezTo>
                  <a:lnTo>
                    <a:pt x="1525078" y="3565074"/>
                  </a:lnTo>
                  <a:cubicBezTo>
                    <a:pt x="1568289" y="3565074"/>
                    <a:pt x="1603318" y="3530045"/>
                    <a:pt x="1603318" y="3486834"/>
                  </a:cubicBezTo>
                  <a:lnTo>
                    <a:pt x="1603319" y="3486834"/>
                  </a:lnTo>
                  <a:cubicBezTo>
                    <a:pt x="1603319" y="3443623"/>
                    <a:pt x="1568290" y="3408594"/>
                    <a:pt x="1525079" y="3408594"/>
                  </a:cubicBezTo>
                  <a:close/>
                  <a:moveTo>
                    <a:pt x="2129393" y="1705414"/>
                  </a:moveTo>
                  <a:lnTo>
                    <a:pt x="2129393" y="3580170"/>
                  </a:lnTo>
                  <a:lnTo>
                    <a:pt x="3126216" y="3580170"/>
                  </a:lnTo>
                  <a:lnTo>
                    <a:pt x="3126216" y="1705414"/>
                  </a:lnTo>
                  <a:close/>
                  <a:moveTo>
                    <a:pt x="2481193" y="1533789"/>
                  </a:moveTo>
                  <a:cubicBezTo>
                    <a:pt x="2462682" y="1533789"/>
                    <a:pt x="2447676" y="1548795"/>
                    <a:pt x="2447676" y="1567306"/>
                  </a:cubicBezTo>
                  <a:lnTo>
                    <a:pt x="2447676" y="1572258"/>
                  </a:lnTo>
                  <a:cubicBezTo>
                    <a:pt x="2447676" y="1590769"/>
                    <a:pt x="2462682" y="1605775"/>
                    <a:pt x="2481193" y="1605775"/>
                  </a:cubicBezTo>
                  <a:lnTo>
                    <a:pt x="2774415" y="1605775"/>
                  </a:lnTo>
                  <a:cubicBezTo>
                    <a:pt x="2792926" y="1605775"/>
                    <a:pt x="2807932" y="1590769"/>
                    <a:pt x="2807932" y="1572258"/>
                  </a:cubicBezTo>
                  <a:lnTo>
                    <a:pt x="2807932" y="1567306"/>
                  </a:lnTo>
                  <a:cubicBezTo>
                    <a:pt x="2807932" y="1548795"/>
                    <a:pt x="2792926" y="1533789"/>
                    <a:pt x="2774415" y="1533789"/>
                  </a:cubicBezTo>
                  <a:close/>
                  <a:moveTo>
                    <a:pt x="2113478" y="1418392"/>
                  </a:moveTo>
                  <a:lnTo>
                    <a:pt x="3142130" y="1418392"/>
                  </a:lnTo>
                  <a:cubicBezTo>
                    <a:pt x="3236149" y="1418392"/>
                    <a:pt x="3312367" y="1494610"/>
                    <a:pt x="3312367" y="1588629"/>
                  </a:cubicBezTo>
                  <a:lnTo>
                    <a:pt x="3312367" y="3777046"/>
                  </a:lnTo>
                  <a:cubicBezTo>
                    <a:pt x="3312367" y="3871065"/>
                    <a:pt x="3236149" y="3947283"/>
                    <a:pt x="3142130" y="3947283"/>
                  </a:cubicBezTo>
                  <a:lnTo>
                    <a:pt x="2113478" y="3947283"/>
                  </a:lnTo>
                  <a:cubicBezTo>
                    <a:pt x="2019459" y="3947283"/>
                    <a:pt x="1943241" y="3871065"/>
                    <a:pt x="1943241" y="3777046"/>
                  </a:cubicBezTo>
                  <a:lnTo>
                    <a:pt x="1943241" y="1588629"/>
                  </a:lnTo>
                  <a:cubicBezTo>
                    <a:pt x="1943241" y="1494610"/>
                    <a:pt x="2019459" y="1418392"/>
                    <a:pt x="2113478" y="1418392"/>
                  </a:cubicBezTo>
                  <a:close/>
                  <a:moveTo>
                    <a:pt x="1006317" y="157391"/>
                  </a:moveTo>
                  <a:cubicBezTo>
                    <a:pt x="987806" y="157391"/>
                    <a:pt x="972800" y="172397"/>
                    <a:pt x="972800" y="190908"/>
                  </a:cubicBezTo>
                  <a:lnTo>
                    <a:pt x="972800" y="195860"/>
                  </a:lnTo>
                  <a:cubicBezTo>
                    <a:pt x="972800" y="214371"/>
                    <a:pt x="987806" y="229377"/>
                    <a:pt x="1006317" y="229377"/>
                  </a:cubicBezTo>
                  <a:lnTo>
                    <a:pt x="1659876" y="229377"/>
                  </a:lnTo>
                  <a:cubicBezTo>
                    <a:pt x="1678387" y="229377"/>
                    <a:pt x="1693393" y="214371"/>
                    <a:pt x="1693393" y="195860"/>
                  </a:cubicBezTo>
                  <a:lnTo>
                    <a:pt x="1693393" y="190908"/>
                  </a:lnTo>
                  <a:cubicBezTo>
                    <a:pt x="1693393" y="172397"/>
                    <a:pt x="1678387" y="157391"/>
                    <a:pt x="1659876" y="157391"/>
                  </a:cubicBezTo>
                  <a:close/>
                  <a:moveTo>
                    <a:pt x="264780" y="0"/>
                  </a:moveTo>
                  <a:lnTo>
                    <a:pt x="2401413" y="0"/>
                  </a:lnTo>
                  <a:cubicBezTo>
                    <a:pt x="2547647" y="0"/>
                    <a:pt x="2666193" y="118546"/>
                    <a:pt x="2666193" y="264780"/>
                  </a:cubicBezTo>
                  <a:lnTo>
                    <a:pt x="2666193" y="1345374"/>
                  </a:lnTo>
                  <a:lnTo>
                    <a:pt x="2369517" y="1345374"/>
                  </a:lnTo>
                  <a:lnTo>
                    <a:pt x="2369517" y="366783"/>
                  </a:lnTo>
                  <a:lnTo>
                    <a:pt x="296676" y="366783"/>
                  </a:lnTo>
                  <a:lnTo>
                    <a:pt x="296676" y="3219873"/>
                  </a:lnTo>
                  <a:lnTo>
                    <a:pt x="1867527" y="3219873"/>
                  </a:lnTo>
                  <a:lnTo>
                    <a:pt x="1867527" y="3778374"/>
                  </a:lnTo>
                  <a:lnTo>
                    <a:pt x="264780" y="3778374"/>
                  </a:lnTo>
                  <a:cubicBezTo>
                    <a:pt x="118546" y="3778374"/>
                    <a:pt x="0" y="3659828"/>
                    <a:pt x="0" y="3513594"/>
                  </a:cubicBezTo>
                  <a:lnTo>
                    <a:pt x="0" y="264780"/>
                  </a:lnTo>
                  <a:cubicBezTo>
                    <a:pt x="0" y="118546"/>
                    <a:pt x="118546" y="0"/>
                    <a:pt x="2647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5" name="Rounded Rectangle 1">
              <a:extLst>
                <a:ext uri="{FF2B5EF4-FFF2-40B4-BE49-F238E27FC236}">
                  <a16:creationId xmlns:a16="http://schemas.microsoft.com/office/drawing/2014/main" id="{B0796E98-5FD4-40EA-8EB7-D242D46F3F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84170" y="1931182"/>
              <a:ext cx="393260" cy="394704"/>
            </a:xfrm>
            <a:custGeom>
              <a:avLst/>
              <a:gdLst/>
              <a:ahLst/>
              <a:cxnLst/>
              <a:rect l="l" t="t" r="r" b="b"/>
              <a:pathLst>
                <a:path w="3888432" h="3902714">
                  <a:moveTo>
                    <a:pt x="1113894" y="3227140"/>
                  </a:moveTo>
                  <a:lnTo>
                    <a:pt x="2774538" y="3227140"/>
                  </a:lnTo>
                  <a:cubicBezTo>
                    <a:pt x="2813020" y="3227140"/>
                    <a:pt x="2844216" y="3258336"/>
                    <a:pt x="2844216" y="3296818"/>
                  </a:cubicBezTo>
                  <a:lnTo>
                    <a:pt x="2844216" y="3337462"/>
                  </a:lnTo>
                  <a:cubicBezTo>
                    <a:pt x="2844216" y="3375944"/>
                    <a:pt x="2813020" y="3407140"/>
                    <a:pt x="2774538" y="3407140"/>
                  </a:cubicBezTo>
                  <a:lnTo>
                    <a:pt x="1113894" y="3407140"/>
                  </a:lnTo>
                  <a:cubicBezTo>
                    <a:pt x="1075412" y="3407140"/>
                    <a:pt x="1044216" y="3375944"/>
                    <a:pt x="1044216" y="3337462"/>
                  </a:cubicBezTo>
                  <a:lnTo>
                    <a:pt x="1044216" y="3296818"/>
                  </a:lnTo>
                  <a:cubicBezTo>
                    <a:pt x="1044216" y="3258336"/>
                    <a:pt x="1075412" y="3227140"/>
                    <a:pt x="1113894" y="3227140"/>
                  </a:cubicBezTo>
                  <a:close/>
                  <a:moveTo>
                    <a:pt x="1111898" y="2923315"/>
                  </a:moveTo>
                  <a:lnTo>
                    <a:pt x="2772542" y="2923315"/>
                  </a:lnTo>
                  <a:cubicBezTo>
                    <a:pt x="2811024" y="2923315"/>
                    <a:pt x="2842220" y="2954511"/>
                    <a:pt x="2842220" y="2992993"/>
                  </a:cubicBezTo>
                  <a:lnTo>
                    <a:pt x="2842220" y="3033637"/>
                  </a:lnTo>
                  <a:cubicBezTo>
                    <a:pt x="2842220" y="3072119"/>
                    <a:pt x="2811024" y="3103315"/>
                    <a:pt x="2772542" y="3103315"/>
                  </a:cubicBezTo>
                  <a:lnTo>
                    <a:pt x="1111898" y="3103315"/>
                  </a:lnTo>
                  <a:cubicBezTo>
                    <a:pt x="1073416" y="3103315"/>
                    <a:pt x="1042220" y="3072119"/>
                    <a:pt x="1042220" y="3033637"/>
                  </a:cubicBezTo>
                  <a:lnTo>
                    <a:pt x="1042220" y="2992993"/>
                  </a:lnTo>
                  <a:cubicBezTo>
                    <a:pt x="1042220" y="2954511"/>
                    <a:pt x="1073416" y="2923315"/>
                    <a:pt x="1111898" y="2923315"/>
                  </a:cubicBezTo>
                  <a:close/>
                  <a:moveTo>
                    <a:pt x="495275" y="2664296"/>
                  </a:moveTo>
                  <a:lnTo>
                    <a:pt x="853982" y="2664296"/>
                  </a:lnTo>
                  <a:lnTo>
                    <a:pt x="853982" y="3560524"/>
                  </a:lnTo>
                  <a:lnTo>
                    <a:pt x="3006222" y="3560524"/>
                  </a:lnTo>
                  <a:lnTo>
                    <a:pt x="3006222" y="2664296"/>
                  </a:lnTo>
                  <a:lnTo>
                    <a:pt x="3364929" y="2664296"/>
                  </a:lnTo>
                  <a:lnTo>
                    <a:pt x="3364929" y="3902714"/>
                  </a:lnTo>
                  <a:lnTo>
                    <a:pt x="495275" y="3902714"/>
                  </a:lnTo>
                  <a:close/>
                  <a:moveTo>
                    <a:pt x="1113894" y="2619490"/>
                  </a:moveTo>
                  <a:lnTo>
                    <a:pt x="2774538" y="2619490"/>
                  </a:lnTo>
                  <a:cubicBezTo>
                    <a:pt x="2813020" y="2619490"/>
                    <a:pt x="2844216" y="2650686"/>
                    <a:pt x="2844216" y="2689168"/>
                  </a:cubicBezTo>
                  <a:lnTo>
                    <a:pt x="2844216" y="2729812"/>
                  </a:lnTo>
                  <a:cubicBezTo>
                    <a:pt x="2844216" y="2768294"/>
                    <a:pt x="2813020" y="2799490"/>
                    <a:pt x="2774538" y="2799490"/>
                  </a:cubicBezTo>
                  <a:lnTo>
                    <a:pt x="1113894" y="2799490"/>
                  </a:lnTo>
                  <a:cubicBezTo>
                    <a:pt x="1075412" y="2799490"/>
                    <a:pt x="1044216" y="2768294"/>
                    <a:pt x="1044216" y="2729812"/>
                  </a:cubicBezTo>
                  <a:lnTo>
                    <a:pt x="1044216" y="2689168"/>
                  </a:lnTo>
                  <a:cubicBezTo>
                    <a:pt x="1044216" y="2650686"/>
                    <a:pt x="1075412" y="2619490"/>
                    <a:pt x="1113894" y="2619490"/>
                  </a:cubicBezTo>
                  <a:close/>
                  <a:moveTo>
                    <a:pt x="3183220" y="1512740"/>
                  </a:moveTo>
                  <a:cubicBezTo>
                    <a:pt x="3130821" y="1512740"/>
                    <a:pt x="3088344" y="1555217"/>
                    <a:pt x="3088344" y="1607616"/>
                  </a:cubicBezTo>
                  <a:lnTo>
                    <a:pt x="3088344" y="1777903"/>
                  </a:lnTo>
                  <a:cubicBezTo>
                    <a:pt x="3088344" y="1830302"/>
                    <a:pt x="3130821" y="1872779"/>
                    <a:pt x="3183220" y="1872779"/>
                  </a:cubicBezTo>
                  <a:lnTo>
                    <a:pt x="3334111" y="1872779"/>
                  </a:lnTo>
                  <a:cubicBezTo>
                    <a:pt x="3386510" y="1872779"/>
                    <a:pt x="3428987" y="1830302"/>
                    <a:pt x="3428987" y="1777903"/>
                  </a:cubicBezTo>
                  <a:lnTo>
                    <a:pt x="3428987" y="1607616"/>
                  </a:lnTo>
                  <a:cubicBezTo>
                    <a:pt x="3428987" y="1555217"/>
                    <a:pt x="3386510" y="1512740"/>
                    <a:pt x="3334111" y="1512740"/>
                  </a:cubicBezTo>
                  <a:close/>
                  <a:moveTo>
                    <a:pt x="317370" y="1192161"/>
                  </a:moveTo>
                  <a:lnTo>
                    <a:pt x="3571062" y="1192161"/>
                  </a:lnTo>
                  <a:cubicBezTo>
                    <a:pt x="3746341" y="1192161"/>
                    <a:pt x="3888432" y="1369515"/>
                    <a:pt x="3888432" y="1588294"/>
                  </a:cubicBezTo>
                  <a:lnTo>
                    <a:pt x="3888432" y="3172779"/>
                  </a:lnTo>
                  <a:cubicBezTo>
                    <a:pt x="3888432" y="3391558"/>
                    <a:pt x="3746341" y="3568912"/>
                    <a:pt x="3571062" y="3568912"/>
                  </a:cubicBezTo>
                  <a:lnTo>
                    <a:pt x="3484959" y="3568912"/>
                  </a:lnTo>
                  <a:lnTo>
                    <a:pt x="3484959" y="2490370"/>
                  </a:lnTo>
                  <a:lnTo>
                    <a:pt x="388615" y="2490370"/>
                  </a:lnTo>
                  <a:lnTo>
                    <a:pt x="388615" y="3568912"/>
                  </a:lnTo>
                  <a:lnTo>
                    <a:pt x="317370" y="3568912"/>
                  </a:lnTo>
                  <a:cubicBezTo>
                    <a:pt x="142091" y="3568912"/>
                    <a:pt x="0" y="3391558"/>
                    <a:pt x="0" y="3172779"/>
                  </a:cubicBezTo>
                  <a:lnTo>
                    <a:pt x="0" y="1588294"/>
                  </a:lnTo>
                  <a:cubicBezTo>
                    <a:pt x="0" y="1369515"/>
                    <a:pt x="142091" y="1192161"/>
                    <a:pt x="317370" y="1192161"/>
                  </a:cubicBezTo>
                  <a:close/>
                  <a:moveTo>
                    <a:pt x="3010811" y="792088"/>
                  </a:moveTo>
                  <a:lnTo>
                    <a:pt x="3369518" y="792088"/>
                  </a:lnTo>
                  <a:lnTo>
                    <a:pt x="3369518" y="1080119"/>
                  </a:lnTo>
                  <a:lnTo>
                    <a:pt x="3010811" y="1080119"/>
                  </a:lnTo>
                  <a:close/>
                  <a:moveTo>
                    <a:pt x="2700857" y="0"/>
                  </a:moveTo>
                  <a:lnTo>
                    <a:pt x="3329483" y="698376"/>
                  </a:lnTo>
                  <a:lnTo>
                    <a:pt x="2700857" y="698376"/>
                  </a:lnTo>
                  <a:close/>
                  <a:moveTo>
                    <a:pt x="499864" y="0"/>
                  </a:moveTo>
                  <a:lnTo>
                    <a:pt x="2592288" y="0"/>
                  </a:lnTo>
                  <a:lnTo>
                    <a:pt x="2592288" y="298450"/>
                  </a:lnTo>
                  <a:lnTo>
                    <a:pt x="858571" y="298450"/>
                  </a:lnTo>
                  <a:lnTo>
                    <a:pt x="858571" y="1080119"/>
                  </a:lnTo>
                  <a:lnTo>
                    <a:pt x="499864" y="10801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6" name="Rectangle 9">
              <a:extLst>
                <a:ext uri="{FF2B5EF4-FFF2-40B4-BE49-F238E27FC236}">
                  <a16:creationId xmlns:a16="http://schemas.microsoft.com/office/drawing/2014/main" id="{36A97401-304B-4660-B738-6A23242C76DF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6735495" y="4129389"/>
              <a:ext cx="398780" cy="256007"/>
            </a:xfrm>
            <a:custGeom>
              <a:avLst/>
              <a:gdLst/>
              <a:ahLst/>
              <a:cxnLst/>
              <a:rect l="l" t="t" r="r" b="b"/>
              <a:pathLst>
                <a:path w="4124304" h="2647702">
                  <a:moveTo>
                    <a:pt x="1686761" y="960941"/>
                  </a:moveTo>
                  <a:cubicBezTo>
                    <a:pt x="1753842" y="1028021"/>
                    <a:pt x="1798471" y="1109050"/>
                    <a:pt x="1818618" y="1195219"/>
                  </a:cubicBezTo>
                  <a:lnTo>
                    <a:pt x="1357681" y="1195218"/>
                  </a:lnTo>
                  <a:cubicBezTo>
                    <a:pt x="1313297" y="1181285"/>
                    <a:pt x="1263467" y="1193011"/>
                    <a:pt x="1228239" y="1228239"/>
                  </a:cubicBezTo>
                  <a:cubicBezTo>
                    <a:pt x="1175433" y="1281044"/>
                    <a:pt x="1175433" y="1366658"/>
                    <a:pt x="1228239" y="1419463"/>
                  </a:cubicBezTo>
                  <a:cubicBezTo>
                    <a:pt x="1268711" y="1459935"/>
                    <a:pt x="1328455" y="1469389"/>
                    <a:pt x="1377667" y="1447218"/>
                  </a:cubicBezTo>
                  <a:lnTo>
                    <a:pt x="1820178" y="1447218"/>
                  </a:lnTo>
                  <a:cubicBezTo>
                    <a:pt x="1800316" y="1535281"/>
                    <a:pt x="1755235" y="1618288"/>
                    <a:pt x="1686761" y="1686762"/>
                  </a:cubicBezTo>
                  <a:cubicBezTo>
                    <a:pt x="1486331" y="1887192"/>
                    <a:pt x="1161370" y="1887192"/>
                    <a:pt x="960940" y="1686762"/>
                  </a:cubicBezTo>
                  <a:cubicBezTo>
                    <a:pt x="760510" y="1486332"/>
                    <a:pt x="760510" y="1161371"/>
                    <a:pt x="960940" y="960941"/>
                  </a:cubicBezTo>
                  <a:cubicBezTo>
                    <a:pt x="1161370" y="760511"/>
                    <a:pt x="1486331" y="760511"/>
                    <a:pt x="1686761" y="960941"/>
                  </a:cubicBezTo>
                  <a:close/>
                  <a:moveTo>
                    <a:pt x="1990695" y="657007"/>
                  </a:moveTo>
                  <a:cubicBezTo>
                    <a:pt x="2141919" y="808231"/>
                    <a:pt x="2231048" y="998036"/>
                    <a:pt x="2254582" y="1195218"/>
                  </a:cubicBezTo>
                  <a:lnTo>
                    <a:pt x="2033623" y="1195218"/>
                  </a:lnTo>
                  <a:cubicBezTo>
                    <a:pt x="2009221" y="1055209"/>
                    <a:pt x="1942559" y="921354"/>
                    <a:pt x="1834453" y="813249"/>
                  </a:cubicBezTo>
                  <a:cubicBezTo>
                    <a:pt x="1552456" y="531251"/>
                    <a:pt x="1095246" y="531251"/>
                    <a:pt x="813248" y="813249"/>
                  </a:cubicBezTo>
                  <a:cubicBezTo>
                    <a:pt x="531251" y="1095246"/>
                    <a:pt x="531251" y="1552456"/>
                    <a:pt x="813248" y="1834454"/>
                  </a:cubicBezTo>
                  <a:cubicBezTo>
                    <a:pt x="1095246" y="2116452"/>
                    <a:pt x="1552456" y="2116452"/>
                    <a:pt x="1834453" y="1834454"/>
                  </a:cubicBezTo>
                  <a:cubicBezTo>
                    <a:pt x="1943898" y="1725009"/>
                    <a:pt x="2010867" y="1589173"/>
                    <a:pt x="2034128" y="1447218"/>
                  </a:cubicBezTo>
                  <a:lnTo>
                    <a:pt x="2255087" y="1447218"/>
                  </a:lnTo>
                  <a:cubicBezTo>
                    <a:pt x="2232632" y="1646282"/>
                    <a:pt x="2143266" y="1838124"/>
                    <a:pt x="1990695" y="1990695"/>
                  </a:cubicBezTo>
                  <a:cubicBezTo>
                    <a:pt x="1622407" y="2358984"/>
                    <a:pt x="1025295" y="2358984"/>
                    <a:pt x="657007" y="1990695"/>
                  </a:cubicBezTo>
                  <a:cubicBezTo>
                    <a:pt x="288719" y="1622407"/>
                    <a:pt x="288719" y="1025295"/>
                    <a:pt x="657007" y="657007"/>
                  </a:cubicBezTo>
                  <a:cubicBezTo>
                    <a:pt x="1025295" y="288719"/>
                    <a:pt x="1622407" y="288719"/>
                    <a:pt x="1990695" y="657007"/>
                  </a:cubicBezTo>
                  <a:close/>
                  <a:moveTo>
                    <a:pt x="2331989" y="315713"/>
                  </a:moveTo>
                  <a:cubicBezTo>
                    <a:pt x="2577620" y="561344"/>
                    <a:pt x="2714888" y="874304"/>
                    <a:pt x="2743432" y="1195218"/>
                  </a:cubicBezTo>
                  <a:lnTo>
                    <a:pt x="2495534" y="1195219"/>
                  </a:lnTo>
                  <a:cubicBezTo>
                    <a:pt x="2468062" y="937544"/>
                    <a:pt x="2355257" y="687433"/>
                    <a:pt x="2157763" y="489939"/>
                  </a:cubicBezTo>
                  <a:cubicBezTo>
                    <a:pt x="1697206" y="29382"/>
                    <a:pt x="950496" y="29382"/>
                    <a:pt x="489939" y="489939"/>
                  </a:cubicBezTo>
                  <a:cubicBezTo>
                    <a:pt x="29381" y="950496"/>
                    <a:pt x="29381" y="1697206"/>
                    <a:pt x="489939" y="2157764"/>
                  </a:cubicBezTo>
                  <a:cubicBezTo>
                    <a:pt x="950496" y="2618321"/>
                    <a:pt x="1697206" y="2618321"/>
                    <a:pt x="2157763" y="2157764"/>
                  </a:cubicBezTo>
                  <a:cubicBezTo>
                    <a:pt x="2356608" y="1958919"/>
                    <a:pt x="2469602" y="1706733"/>
                    <a:pt x="2496294" y="1447218"/>
                  </a:cubicBezTo>
                  <a:lnTo>
                    <a:pt x="2743684" y="1447218"/>
                  </a:lnTo>
                  <a:cubicBezTo>
                    <a:pt x="2716382" y="1769985"/>
                    <a:pt x="2578960" y="2085019"/>
                    <a:pt x="2331989" y="2331990"/>
                  </a:cubicBezTo>
                  <a:cubicBezTo>
                    <a:pt x="1775210" y="2888769"/>
                    <a:pt x="872492" y="2888769"/>
                    <a:pt x="315712" y="2331990"/>
                  </a:cubicBezTo>
                  <a:cubicBezTo>
                    <a:pt x="-241067" y="1775210"/>
                    <a:pt x="-241067" y="872492"/>
                    <a:pt x="315712" y="315713"/>
                  </a:cubicBezTo>
                  <a:cubicBezTo>
                    <a:pt x="872492" y="-241067"/>
                    <a:pt x="1775210" y="-241067"/>
                    <a:pt x="2331989" y="315713"/>
                  </a:cubicBezTo>
                  <a:close/>
                  <a:moveTo>
                    <a:pt x="2647702" y="0"/>
                  </a:moveTo>
                  <a:cubicBezTo>
                    <a:pt x="2980508" y="332806"/>
                    <a:pt x="3161825" y="759734"/>
                    <a:pt x="3189918" y="1195218"/>
                  </a:cubicBezTo>
                  <a:lnTo>
                    <a:pt x="2940090" y="1195219"/>
                  </a:lnTo>
                  <a:cubicBezTo>
                    <a:pt x="2911774" y="823816"/>
                    <a:pt x="2755074" y="460681"/>
                    <a:pt x="2471047" y="176655"/>
                  </a:cubicBezTo>
                  <a:cubicBezTo>
                    <a:pt x="1837468" y="-456924"/>
                    <a:pt x="810233" y="-456924"/>
                    <a:pt x="176654" y="176655"/>
                  </a:cubicBezTo>
                  <a:cubicBezTo>
                    <a:pt x="-456925" y="810234"/>
                    <a:pt x="-456925" y="1837469"/>
                    <a:pt x="176654" y="2471048"/>
                  </a:cubicBezTo>
                  <a:cubicBezTo>
                    <a:pt x="810233" y="3104627"/>
                    <a:pt x="1837468" y="3104627"/>
                    <a:pt x="2471047" y="2471048"/>
                  </a:cubicBezTo>
                  <a:cubicBezTo>
                    <a:pt x="2756414" y="2185682"/>
                    <a:pt x="2913250" y="1820457"/>
                    <a:pt x="2940341" y="1447218"/>
                  </a:cubicBezTo>
                  <a:lnTo>
                    <a:pt x="3190169" y="1447219"/>
                  </a:lnTo>
                  <a:cubicBezTo>
                    <a:pt x="3163284" y="1884525"/>
                    <a:pt x="2981849" y="2313555"/>
                    <a:pt x="2647702" y="2647702"/>
                  </a:cubicBezTo>
                  <a:cubicBezTo>
                    <a:pt x="1916559" y="3378845"/>
                    <a:pt x="731143" y="3378845"/>
                    <a:pt x="0" y="2647702"/>
                  </a:cubicBezTo>
                  <a:cubicBezTo>
                    <a:pt x="-731143" y="1916559"/>
                    <a:pt x="-731143" y="731143"/>
                    <a:pt x="0" y="0"/>
                  </a:cubicBezTo>
                  <a:cubicBezTo>
                    <a:pt x="731143" y="-731142"/>
                    <a:pt x="1916559" y="-731142"/>
                    <a:pt x="2647702" y="0"/>
                  </a:cubicBezTo>
                  <a:close/>
                  <a:moveTo>
                    <a:pt x="4124304" y="1067606"/>
                  </a:moveTo>
                  <a:lnTo>
                    <a:pt x="3881988" y="1309922"/>
                  </a:lnTo>
                  <a:lnTo>
                    <a:pt x="4124304" y="1552238"/>
                  </a:lnTo>
                  <a:lnTo>
                    <a:pt x="3582443" y="1552238"/>
                  </a:lnTo>
                  <a:lnTo>
                    <a:pt x="3423422" y="1393218"/>
                  </a:lnTo>
                  <a:lnTo>
                    <a:pt x="1314873" y="1393218"/>
                  </a:lnTo>
                  <a:cubicBezTo>
                    <a:pt x="1275517" y="1350840"/>
                    <a:pt x="1278327" y="1311274"/>
                    <a:pt x="1314873" y="1249218"/>
                  </a:cubicBezTo>
                  <a:lnTo>
                    <a:pt x="3400831" y="1249218"/>
                  </a:lnTo>
                  <a:lnTo>
                    <a:pt x="3582443" y="10676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7" name="Round Same Side Corner Rectangle 7">
              <a:extLst>
                <a:ext uri="{FF2B5EF4-FFF2-40B4-BE49-F238E27FC236}">
                  <a16:creationId xmlns:a16="http://schemas.microsoft.com/office/drawing/2014/main" id="{D38EC59A-642C-4057-8577-79BD80C4D197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6836970" y="3206105"/>
              <a:ext cx="379318" cy="398780"/>
            </a:xfrm>
            <a:custGeom>
              <a:avLst/>
              <a:gdLst/>
              <a:ahLst/>
              <a:cxnLst/>
              <a:rect l="l" t="t" r="r" b="b"/>
              <a:pathLst>
                <a:path w="3749229" h="3941586">
                  <a:moveTo>
                    <a:pt x="1841173" y="2251014"/>
                  </a:moveTo>
                  <a:cubicBezTo>
                    <a:pt x="1901032" y="2251014"/>
                    <a:pt x="1949557" y="2202489"/>
                    <a:pt x="1949557" y="2142630"/>
                  </a:cubicBezTo>
                  <a:cubicBezTo>
                    <a:pt x="1949557" y="2082771"/>
                    <a:pt x="1901032" y="2034246"/>
                    <a:pt x="1841173" y="2034246"/>
                  </a:cubicBezTo>
                  <a:cubicBezTo>
                    <a:pt x="1781314" y="2034246"/>
                    <a:pt x="1732789" y="2082771"/>
                    <a:pt x="1732789" y="2142630"/>
                  </a:cubicBezTo>
                  <a:cubicBezTo>
                    <a:pt x="1732789" y="2202489"/>
                    <a:pt x="1781314" y="2251014"/>
                    <a:pt x="1841173" y="2251014"/>
                  </a:cubicBezTo>
                  <a:close/>
                  <a:moveTo>
                    <a:pt x="2197713" y="2395667"/>
                  </a:moveTo>
                  <a:lnTo>
                    <a:pt x="1492210" y="2296503"/>
                  </a:lnTo>
                  <a:lnTo>
                    <a:pt x="1492210" y="2109382"/>
                  </a:lnTo>
                  <a:cubicBezTo>
                    <a:pt x="1492210" y="2024878"/>
                    <a:pt x="1583949" y="1956178"/>
                    <a:pt x="1697980" y="1955114"/>
                  </a:cubicBezTo>
                  <a:lnTo>
                    <a:pt x="1697980" y="1800200"/>
                  </a:lnTo>
                  <a:lnTo>
                    <a:pt x="1431133" y="1800200"/>
                  </a:lnTo>
                  <a:lnTo>
                    <a:pt x="1431133" y="1461593"/>
                  </a:lnTo>
                  <a:lnTo>
                    <a:pt x="643489" y="471679"/>
                  </a:lnTo>
                  <a:lnTo>
                    <a:pt x="785968" y="352125"/>
                  </a:lnTo>
                  <a:lnTo>
                    <a:pt x="1699128" y="1384562"/>
                  </a:lnTo>
                  <a:lnTo>
                    <a:pt x="1735187" y="0"/>
                  </a:lnTo>
                  <a:lnTo>
                    <a:pt x="1921179" y="0"/>
                  </a:lnTo>
                  <a:lnTo>
                    <a:pt x="1958328" y="1426402"/>
                  </a:lnTo>
                  <a:lnTo>
                    <a:pt x="1976872" y="1426402"/>
                  </a:lnTo>
                  <a:lnTo>
                    <a:pt x="1972364" y="1422619"/>
                  </a:lnTo>
                  <a:lnTo>
                    <a:pt x="2919184" y="352125"/>
                  </a:lnTo>
                  <a:lnTo>
                    <a:pt x="3061662" y="471679"/>
                  </a:lnTo>
                  <a:lnTo>
                    <a:pt x="2239212" y="1505339"/>
                  </a:lnTo>
                  <a:lnTo>
                    <a:pt x="2239212" y="1800200"/>
                  </a:lnTo>
                  <a:lnTo>
                    <a:pt x="1972364" y="1800200"/>
                  </a:lnTo>
                  <a:lnTo>
                    <a:pt x="1972364" y="1954485"/>
                  </a:lnTo>
                  <a:lnTo>
                    <a:pt x="1987720" y="1954485"/>
                  </a:lnTo>
                  <a:cubicBezTo>
                    <a:pt x="2103696" y="1954485"/>
                    <a:pt x="2197713" y="2023835"/>
                    <a:pt x="2197713" y="2109382"/>
                  </a:cubicBezTo>
                  <a:close/>
                  <a:moveTo>
                    <a:pt x="112363" y="2735659"/>
                  </a:moveTo>
                  <a:cubicBezTo>
                    <a:pt x="100580" y="2737300"/>
                    <a:pt x="88281" y="2736658"/>
                    <a:pt x="76067" y="2733385"/>
                  </a:cubicBezTo>
                  <a:lnTo>
                    <a:pt x="67901" y="2731197"/>
                  </a:lnTo>
                  <a:cubicBezTo>
                    <a:pt x="19046" y="2718106"/>
                    <a:pt x="-9948" y="2667888"/>
                    <a:pt x="3143" y="2619032"/>
                  </a:cubicBezTo>
                  <a:lnTo>
                    <a:pt x="136132" y="2122709"/>
                  </a:lnTo>
                  <a:cubicBezTo>
                    <a:pt x="149223" y="2073853"/>
                    <a:pt x="199442" y="2044859"/>
                    <a:pt x="248297" y="2057950"/>
                  </a:cubicBezTo>
                  <a:lnTo>
                    <a:pt x="256463" y="2060138"/>
                  </a:lnTo>
                  <a:cubicBezTo>
                    <a:pt x="305319" y="2073229"/>
                    <a:pt x="334312" y="2123447"/>
                    <a:pt x="321221" y="2172303"/>
                  </a:cubicBezTo>
                  <a:lnTo>
                    <a:pt x="188232" y="2668627"/>
                  </a:lnTo>
                  <a:cubicBezTo>
                    <a:pt x="178414" y="2705268"/>
                    <a:pt x="147712" y="2730738"/>
                    <a:pt x="112363" y="2735659"/>
                  </a:cubicBezTo>
                  <a:close/>
                  <a:moveTo>
                    <a:pt x="816379" y="2803284"/>
                  </a:moveTo>
                  <a:lnTo>
                    <a:pt x="296148" y="2663889"/>
                  </a:lnTo>
                  <a:lnTo>
                    <a:pt x="412311" y="2230363"/>
                  </a:lnTo>
                  <a:lnTo>
                    <a:pt x="932542" y="2369758"/>
                  </a:lnTo>
                  <a:close/>
                  <a:moveTo>
                    <a:pt x="2025342" y="3266622"/>
                  </a:moveTo>
                  <a:lnTo>
                    <a:pt x="881030" y="2960004"/>
                  </a:lnTo>
                  <a:lnTo>
                    <a:pt x="1066890" y="2266362"/>
                  </a:lnTo>
                  <a:lnTo>
                    <a:pt x="2211202" y="2572980"/>
                  </a:lnTo>
                  <a:close/>
                  <a:moveTo>
                    <a:pt x="2928285" y="3694425"/>
                  </a:moveTo>
                  <a:lnTo>
                    <a:pt x="2109557" y="3475047"/>
                  </a:lnTo>
                  <a:lnTo>
                    <a:pt x="2388347" y="2434586"/>
                  </a:lnTo>
                  <a:lnTo>
                    <a:pt x="3207076" y="2653963"/>
                  </a:lnTo>
                  <a:close/>
                  <a:moveTo>
                    <a:pt x="3361202" y="3940500"/>
                  </a:moveTo>
                  <a:cubicBezTo>
                    <a:pt x="3346463" y="3942552"/>
                    <a:pt x="3331077" y="3941748"/>
                    <a:pt x="3315798" y="3937654"/>
                  </a:cubicBezTo>
                  <a:lnTo>
                    <a:pt x="3103596" y="3880795"/>
                  </a:lnTo>
                  <a:cubicBezTo>
                    <a:pt x="3042479" y="3864419"/>
                    <a:pt x="3006210" y="3801598"/>
                    <a:pt x="3022586" y="3740481"/>
                  </a:cubicBezTo>
                  <a:lnTo>
                    <a:pt x="3311771" y="2661227"/>
                  </a:lnTo>
                  <a:cubicBezTo>
                    <a:pt x="3328148" y="2600110"/>
                    <a:pt x="3390968" y="2563840"/>
                    <a:pt x="3452085" y="2580216"/>
                  </a:cubicBezTo>
                  <a:lnTo>
                    <a:pt x="3664287" y="2637076"/>
                  </a:lnTo>
                  <a:cubicBezTo>
                    <a:pt x="3725404" y="2653452"/>
                    <a:pt x="3761673" y="2716273"/>
                    <a:pt x="3745297" y="2777390"/>
                  </a:cubicBezTo>
                  <a:lnTo>
                    <a:pt x="3456112" y="3856644"/>
                  </a:lnTo>
                  <a:cubicBezTo>
                    <a:pt x="3443830" y="3902482"/>
                    <a:pt x="3405423" y="3934343"/>
                    <a:pt x="3361202" y="39405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E7CB7A-3F95-4B3F-8560-A47957313757}"/>
              </a:ext>
            </a:extLst>
          </p:cNvPr>
          <p:cNvSpPr txBox="1"/>
          <p:nvPr/>
        </p:nvSpPr>
        <p:spPr>
          <a:xfrm>
            <a:off x="2590197" y="4046767"/>
            <a:ext cx="3092583" cy="492443"/>
          </a:xfrm>
          <a:prstGeom prst="rect">
            <a:avLst/>
          </a:prstGeom>
          <a:solidFill>
            <a:schemeClr val="accent3"/>
          </a:solidFill>
        </p:spPr>
        <p:txBody>
          <a:bodyPr wrap="square" lIns="36000" tIns="0" rIns="36000" bIns="0" rtlCol="0" anchor="ctr">
            <a:spAutoFit/>
          </a:bodyPr>
          <a:lstStyle/>
          <a:p>
            <a:pPr algn="ctr"/>
            <a:r>
              <a:rPr lang="en-US" altLang="ko-KR" sz="3200" spc="-150" dirty="0">
                <a:solidFill>
                  <a:schemeClr val="bg1"/>
                </a:solidFill>
                <a:cs typeface="B Nazanin" panose="00000700000000000000" pitchFamily="2" charset="-78"/>
              </a:rPr>
              <a:t>PPT </a:t>
            </a:r>
            <a:r>
              <a:rPr lang="fa-IR" altLang="ko-KR" sz="3200" spc="-150" dirty="0">
                <a:solidFill>
                  <a:schemeClr val="bg1"/>
                </a:solidFill>
                <a:cs typeface="B Nazanin" panose="00000700000000000000" pitchFamily="2" charset="-78"/>
              </a:rPr>
              <a:t>حرفه ای</a:t>
            </a:r>
            <a:endParaRPr lang="ko-KR" altLang="en-US" sz="3200" spc="-15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AB7399-FCCC-40F0-B6E1-8C47E34F9B0D}"/>
              </a:ext>
            </a:extLst>
          </p:cNvPr>
          <p:cNvSpPr txBox="1"/>
          <p:nvPr/>
        </p:nvSpPr>
        <p:spPr>
          <a:xfrm>
            <a:off x="584905" y="3984947"/>
            <a:ext cx="1822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CD583-D498-41CB-BA36-1FE5BBE6C59A}"/>
              </a:ext>
            </a:extLst>
          </p:cNvPr>
          <p:cNvSpPr txBox="1"/>
          <p:nvPr/>
        </p:nvSpPr>
        <p:spPr>
          <a:xfrm>
            <a:off x="584905" y="4301647"/>
            <a:ext cx="1822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127C68-FFBA-4E07-B802-0BD9B5B49516}"/>
              </a:ext>
            </a:extLst>
          </p:cNvPr>
          <p:cNvGrpSpPr/>
          <p:nvPr/>
        </p:nvGrpSpPr>
        <p:grpSpPr>
          <a:xfrm>
            <a:off x="2590197" y="4978405"/>
            <a:ext cx="2824986" cy="1814284"/>
            <a:chOff x="4822352" y="1916832"/>
            <a:chExt cx="3422056" cy="1814284"/>
          </a:xfrm>
        </p:grpSpPr>
        <p:sp>
          <p:nvSpPr>
            <p:cNvPr id="7" name="Text Placeholder 10">
              <a:extLst>
                <a:ext uri="{FF2B5EF4-FFF2-40B4-BE49-F238E27FC236}">
                  <a16:creationId xmlns:a16="http://schemas.microsoft.com/office/drawing/2014/main" id="{4392244B-4F5A-4F0D-9CAF-E535144381CA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D3ED8DE-72DE-4536-A5CA-25AD93152934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45BFFEA-647E-486D-BE60-1E45B75A002A}"/>
              </a:ext>
            </a:extLst>
          </p:cNvPr>
          <p:cNvGrpSpPr/>
          <p:nvPr/>
        </p:nvGrpSpPr>
        <p:grpSpPr>
          <a:xfrm>
            <a:off x="801539" y="622272"/>
            <a:ext cx="4414314" cy="1431161"/>
            <a:chOff x="6937746" y="646146"/>
            <a:chExt cx="3433328" cy="143116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B32230-AAF8-498A-BD95-0BD3EE906C3E}"/>
                </a:ext>
              </a:extLst>
            </p:cNvPr>
            <p:cNvSpPr txBox="1"/>
            <p:nvPr/>
          </p:nvSpPr>
          <p:spPr>
            <a:xfrm>
              <a:off x="6937746" y="646146"/>
              <a:ext cx="3433328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5400" b="1" dirty="0">
                  <a:solidFill>
                    <a:schemeClr val="accent1"/>
                  </a:solidFill>
                  <a:latin typeface="+mj-lt"/>
                  <a:cs typeface="B Nazanin" panose="00000700000000000000" pitchFamily="2" charset="-78"/>
                </a:rPr>
                <a:t>عالی</a:t>
              </a:r>
              <a:endParaRPr lang="en-US" altLang="ko-KR" sz="54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79A4D9-286D-456C-A977-0E6E7C2BCE4C}"/>
                </a:ext>
              </a:extLst>
            </p:cNvPr>
            <p:cNvSpPr txBox="1"/>
            <p:nvPr/>
          </p:nvSpPr>
          <p:spPr>
            <a:xfrm>
              <a:off x="6937746" y="1430976"/>
              <a:ext cx="3433328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36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36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6C2FB86-3C91-4485-9CCC-1DA74D9925E2}"/>
              </a:ext>
            </a:extLst>
          </p:cNvPr>
          <p:cNvGrpSpPr/>
          <p:nvPr/>
        </p:nvGrpSpPr>
        <p:grpSpPr>
          <a:xfrm rot="3000000">
            <a:off x="5455268" y="1724909"/>
            <a:ext cx="1105784" cy="1612058"/>
            <a:chOff x="3690717" y="2668896"/>
            <a:chExt cx="1557220" cy="2270182"/>
          </a:xfrm>
          <a:solidFill>
            <a:schemeClr val="accent1"/>
          </a:solidFill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58E6418B-45CD-4423-89D0-647CCD3243FD}"/>
                </a:ext>
              </a:extLst>
            </p:cNvPr>
            <p:cNvSpPr/>
            <p:nvPr/>
          </p:nvSpPr>
          <p:spPr>
            <a:xfrm rot="3172310">
              <a:off x="3675894" y="2683719"/>
              <a:ext cx="1586866" cy="1557220"/>
            </a:xfrm>
            <a:custGeom>
              <a:avLst/>
              <a:gdLst/>
              <a:ahLst/>
              <a:cxnLst/>
              <a:rect l="l" t="t" r="r" b="b"/>
              <a:pathLst>
                <a:path w="1586866" h="1557220">
                  <a:moveTo>
                    <a:pt x="254718" y="0"/>
                  </a:moveTo>
                  <a:lnTo>
                    <a:pt x="1334838" y="0"/>
                  </a:lnTo>
                  <a:cubicBezTo>
                    <a:pt x="1474029" y="0"/>
                    <a:pt x="1586866" y="112837"/>
                    <a:pt x="1586866" y="252028"/>
                  </a:cubicBezTo>
                  <a:cubicBezTo>
                    <a:pt x="1586866" y="391219"/>
                    <a:pt x="1474029" y="504056"/>
                    <a:pt x="1334838" y="504056"/>
                  </a:cubicBezTo>
                  <a:lnTo>
                    <a:pt x="577754" y="504056"/>
                  </a:lnTo>
                  <a:lnTo>
                    <a:pt x="774923" y="1239900"/>
                  </a:lnTo>
                  <a:cubicBezTo>
                    <a:pt x="810948" y="1374348"/>
                    <a:pt x="731160" y="1512545"/>
                    <a:pt x="596712" y="1548570"/>
                  </a:cubicBezTo>
                  <a:cubicBezTo>
                    <a:pt x="462264" y="1584596"/>
                    <a:pt x="324067" y="1504808"/>
                    <a:pt x="288042" y="1370360"/>
                  </a:cubicBezTo>
                  <a:lnTo>
                    <a:pt x="8486" y="327044"/>
                  </a:lnTo>
                  <a:cubicBezTo>
                    <a:pt x="-2543" y="285883"/>
                    <a:pt x="-2717" y="244371"/>
                    <a:pt x="7349" y="205810"/>
                  </a:cubicBezTo>
                  <a:cubicBezTo>
                    <a:pt x="7790" y="201119"/>
                    <a:pt x="8772" y="196549"/>
                    <a:pt x="10613" y="192207"/>
                  </a:cubicBezTo>
                  <a:cubicBezTo>
                    <a:pt x="11531" y="185752"/>
                    <a:pt x="13561" y="179631"/>
                    <a:pt x="16329" y="173795"/>
                  </a:cubicBezTo>
                  <a:cubicBezTo>
                    <a:pt x="48217" y="72723"/>
                    <a:pt x="142975" y="0"/>
                    <a:pt x="2547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Rounded Rectangle 3">
              <a:extLst>
                <a:ext uri="{FF2B5EF4-FFF2-40B4-BE49-F238E27FC236}">
                  <a16:creationId xmlns:a16="http://schemas.microsoft.com/office/drawing/2014/main" id="{939359EB-2AFF-4BD7-98D7-DFD18ED09E9B}"/>
                </a:ext>
              </a:extLst>
            </p:cNvPr>
            <p:cNvSpPr/>
            <p:nvPr/>
          </p:nvSpPr>
          <p:spPr>
            <a:xfrm>
              <a:off x="4322069" y="3202090"/>
              <a:ext cx="499862" cy="1736988"/>
            </a:xfrm>
            <a:custGeom>
              <a:avLst/>
              <a:gdLst/>
              <a:ahLst/>
              <a:cxnLst/>
              <a:rect l="l" t="t" r="r" b="b"/>
              <a:pathLst>
                <a:path w="499862" h="1736988">
                  <a:moveTo>
                    <a:pt x="240674" y="0"/>
                  </a:moveTo>
                  <a:lnTo>
                    <a:pt x="499862" y="342359"/>
                  </a:lnTo>
                  <a:lnTo>
                    <a:pt x="499862" y="1493372"/>
                  </a:lnTo>
                  <a:cubicBezTo>
                    <a:pt x="496123" y="1628682"/>
                    <a:pt x="385050" y="1736988"/>
                    <a:pt x="248682" y="1736988"/>
                  </a:cubicBezTo>
                  <a:cubicBezTo>
                    <a:pt x="120796" y="1736988"/>
                    <a:pt x="15156" y="1641735"/>
                    <a:pt x="0" y="1518152"/>
                  </a:cubicBezTo>
                  <a:lnTo>
                    <a:pt x="0" y="3094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BEF0C8D-5CE8-491A-9482-D908B77A2756}"/>
              </a:ext>
            </a:extLst>
          </p:cNvPr>
          <p:cNvGrpSpPr/>
          <p:nvPr/>
        </p:nvGrpSpPr>
        <p:grpSpPr>
          <a:xfrm rot="13800000">
            <a:off x="5187584" y="2836555"/>
            <a:ext cx="1105784" cy="1612059"/>
            <a:chOff x="3690717" y="2668896"/>
            <a:chExt cx="1557220" cy="2270183"/>
          </a:xfrm>
          <a:solidFill>
            <a:schemeClr val="accent2"/>
          </a:solidFill>
        </p:grpSpPr>
        <p:sp>
          <p:nvSpPr>
            <p:cNvPr id="7" name="Rounded Rectangle 2">
              <a:extLst>
                <a:ext uri="{FF2B5EF4-FFF2-40B4-BE49-F238E27FC236}">
                  <a16:creationId xmlns:a16="http://schemas.microsoft.com/office/drawing/2014/main" id="{CD555630-3376-4097-8788-355CDFEC96FD}"/>
                </a:ext>
              </a:extLst>
            </p:cNvPr>
            <p:cNvSpPr/>
            <p:nvPr/>
          </p:nvSpPr>
          <p:spPr>
            <a:xfrm rot="3172310">
              <a:off x="3675894" y="2683719"/>
              <a:ext cx="1586866" cy="1557220"/>
            </a:xfrm>
            <a:custGeom>
              <a:avLst/>
              <a:gdLst/>
              <a:ahLst/>
              <a:cxnLst/>
              <a:rect l="l" t="t" r="r" b="b"/>
              <a:pathLst>
                <a:path w="1586866" h="1557220">
                  <a:moveTo>
                    <a:pt x="254718" y="0"/>
                  </a:moveTo>
                  <a:lnTo>
                    <a:pt x="1334838" y="0"/>
                  </a:lnTo>
                  <a:cubicBezTo>
                    <a:pt x="1474029" y="0"/>
                    <a:pt x="1586866" y="112837"/>
                    <a:pt x="1586866" y="252028"/>
                  </a:cubicBezTo>
                  <a:cubicBezTo>
                    <a:pt x="1586866" y="391219"/>
                    <a:pt x="1474029" y="504056"/>
                    <a:pt x="1334838" y="504056"/>
                  </a:cubicBezTo>
                  <a:lnTo>
                    <a:pt x="577754" y="504056"/>
                  </a:lnTo>
                  <a:lnTo>
                    <a:pt x="774923" y="1239900"/>
                  </a:lnTo>
                  <a:cubicBezTo>
                    <a:pt x="810948" y="1374348"/>
                    <a:pt x="731160" y="1512545"/>
                    <a:pt x="596712" y="1548570"/>
                  </a:cubicBezTo>
                  <a:cubicBezTo>
                    <a:pt x="462264" y="1584596"/>
                    <a:pt x="324067" y="1504808"/>
                    <a:pt x="288042" y="1370360"/>
                  </a:cubicBezTo>
                  <a:lnTo>
                    <a:pt x="8486" y="327044"/>
                  </a:lnTo>
                  <a:cubicBezTo>
                    <a:pt x="-2543" y="285883"/>
                    <a:pt x="-2717" y="244371"/>
                    <a:pt x="7349" y="205810"/>
                  </a:cubicBezTo>
                  <a:cubicBezTo>
                    <a:pt x="7790" y="201119"/>
                    <a:pt x="8772" y="196549"/>
                    <a:pt x="10613" y="192207"/>
                  </a:cubicBezTo>
                  <a:cubicBezTo>
                    <a:pt x="11531" y="185752"/>
                    <a:pt x="13561" y="179631"/>
                    <a:pt x="16329" y="173795"/>
                  </a:cubicBezTo>
                  <a:cubicBezTo>
                    <a:pt x="48217" y="72723"/>
                    <a:pt x="142975" y="0"/>
                    <a:pt x="2547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Rounded Rectangle 3">
              <a:extLst>
                <a:ext uri="{FF2B5EF4-FFF2-40B4-BE49-F238E27FC236}">
                  <a16:creationId xmlns:a16="http://schemas.microsoft.com/office/drawing/2014/main" id="{9A2AF253-6D67-4714-A263-5B38519030B2}"/>
                </a:ext>
              </a:extLst>
            </p:cNvPr>
            <p:cNvSpPr/>
            <p:nvPr/>
          </p:nvSpPr>
          <p:spPr>
            <a:xfrm>
              <a:off x="4322068" y="3202090"/>
              <a:ext cx="499862" cy="1736989"/>
            </a:xfrm>
            <a:custGeom>
              <a:avLst/>
              <a:gdLst/>
              <a:ahLst/>
              <a:cxnLst/>
              <a:rect l="l" t="t" r="r" b="b"/>
              <a:pathLst>
                <a:path w="499862" h="1736988">
                  <a:moveTo>
                    <a:pt x="240674" y="0"/>
                  </a:moveTo>
                  <a:lnTo>
                    <a:pt x="499862" y="342359"/>
                  </a:lnTo>
                  <a:lnTo>
                    <a:pt x="499862" y="1493372"/>
                  </a:lnTo>
                  <a:cubicBezTo>
                    <a:pt x="496123" y="1628682"/>
                    <a:pt x="385050" y="1736988"/>
                    <a:pt x="248682" y="1736988"/>
                  </a:cubicBezTo>
                  <a:cubicBezTo>
                    <a:pt x="120796" y="1736988"/>
                    <a:pt x="15156" y="1641735"/>
                    <a:pt x="0" y="1518152"/>
                  </a:cubicBezTo>
                  <a:lnTo>
                    <a:pt x="0" y="3094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7C08155-E877-4CD2-B608-CECD6CED80AA}"/>
              </a:ext>
            </a:extLst>
          </p:cNvPr>
          <p:cNvGrpSpPr/>
          <p:nvPr/>
        </p:nvGrpSpPr>
        <p:grpSpPr>
          <a:xfrm rot="3000000">
            <a:off x="5892048" y="3346217"/>
            <a:ext cx="1105784" cy="1612058"/>
            <a:chOff x="3690717" y="2668896"/>
            <a:chExt cx="1557220" cy="2270182"/>
          </a:xfrm>
          <a:solidFill>
            <a:schemeClr val="accent3"/>
          </a:solidFill>
        </p:grpSpPr>
        <p:sp>
          <p:nvSpPr>
            <p:cNvPr id="10" name="Rounded Rectangle 2">
              <a:extLst>
                <a:ext uri="{FF2B5EF4-FFF2-40B4-BE49-F238E27FC236}">
                  <a16:creationId xmlns:a16="http://schemas.microsoft.com/office/drawing/2014/main" id="{412AE121-4064-4EA0-A8DF-3FF81AE84666}"/>
                </a:ext>
              </a:extLst>
            </p:cNvPr>
            <p:cNvSpPr/>
            <p:nvPr/>
          </p:nvSpPr>
          <p:spPr>
            <a:xfrm rot="3172310">
              <a:off x="3675894" y="2683719"/>
              <a:ext cx="1586866" cy="1557220"/>
            </a:xfrm>
            <a:custGeom>
              <a:avLst/>
              <a:gdLst/>
              <a:ahLst/>
              <a:cxnLst/>
              <a:rect l="l" t="t" r="r" b="b"/>
              <a:pathLst>
                <a:path w="1586866" h="1557220">
                  <a:moveTo>
                    <a:pt x="254718" y="0"/>
                  </a:moveTo>
                  <a:lnTo>
                    <a:pt x="1334838" y="0"/>
                  </a:lnTo>
                  <a:cubicBezTo>
                    <a:pt x="1474029" y="0"/>
                    <a:pt x="1586866" y="112837"/>
                    <a:pt x="1586866" y="252028"/>
                  </a:cubicBezTo>
                  <a:cubicBezTo>
                    <a:pt x="1586866" y="391219"/>
                    <a:pt x="1474029" y="504056"/>
                    <a:pt x="1334838" y="504056"/>
                  </a:cubicBezTo>
                  <a:lnTo>
                    <a:pt x="577754" y="504056"/>
                  </a:lnTo>
                  <a:lnTo>
                    <a:pt x="774923" y="1239900"/>
                  </a:lnTo>
                  <a:cubicBezTo>
                    <a:pt x="810948" y="1374348"/>
                    <a:pt x="731160" y="1512545"/>
                    <a:pt x="596712" y="1548570"/>
                  </a:cubicBezTo>
                  <a:cubicBezTo>
                    <a:pt x="462264" y="1584596"/>
                    <a:pt x="324067" y="1504808"/>
                    <a:pt x="288042" y="1370360"/>
                  </a:cubicBezTo>
                  <a:lnTo>
                    <a:pt x="8486" y="327044"/>
                  </a:lnTo>
                  <a:cubicBezTo>
                    <a:pt x="-2543" y="285883"/>
                    <a:pt x="-2717" y="244371"/>
                    <a:pt x="7349" y="205810"/>
                  </a:cubicBezTo>
                  <a:cubicBezTo>
                    <a:pt x="7790" y="201119"/>
                    <a:pt x="8772" y="196549"/>
                    <a:pt x="10613" y="192207"/>
                  </a:cubicBezTo>
                  <a:cubicBezTo>
                    <a:pt x="11531" y="185752"/>
                    <a:pt x="13561" y="179631"/>
                    <a:pt x="16329" y="173795"/>
                  </a:cubicBezTo>
                  <a:cubicBezTo>
                    <a:pt x="48217" y="72723"/>
                    <a:pt x="142975" y="0"/>
                    <a:pt x="2547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Rounded Rectangle 3">
              <a:extLst>
                <a:ext uri="{FF2B5EF4-FFF2-40B4-BE49-F238E27FC236}">
                  <a16:creationId xmlns:a16="http://schemas.microsoft.com/office/drawing/2014/main" id="{81BA7B25-9E75-4DA6-84D1-325EB8B839C1}"/>
                </a:ext>
              </a:extLst>
            </p:cNvPr>
            <p:cNvSpPr/>
            <p:nvPr/>
          </p:nvSpPr>
          <p:spPr>
            <a:xfrm>
              <a:off x="4322069" y="3202090"/>
              <a:ext cx="499862" cy="1736988"/>
            </a:xfrm>
            <a:custGeom>
              <a:avLst/>
              <a:gdLst/>
              <a:ahLst/>
              <a:cxnLst/>
              <a:rect l="l" t="t" r="r" b="b"/>
              <a:pathLst>
                <a:path w="499862" h="1736988">
                  <a:moveTo>
                    <a:pt x="240674" y="0"/>
                  </a:moveTo>
                  <a:lnTo>
                    <a:pt x="499862" y="342359"/>
                  </a:lnTo>
                  <a:lnTo>
                    <a:pt x="499862" y="1493372"/>
                  </a:lnTo>
                  <a:cubicBezTo>
                    <a:pt x="496123" y="1628682"/>
                    <a:pt x="385050" y="1736988"/>
                    <a:pt x="248682" y="1736988"/>
                  </a:cubicBezTo>
                  <a:cubicBezTo>
                    <a:pt x="120796" y="1736988"/>
                    <a:pt x="15156" y="1641735"/>
                    <a:pt x="0" y="1518152"/>
                  </a:cubicBezTo>
                  <a:lnTo>
                    <a:pt x="0" y="3094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BCCE0CC-1231-4D04-939D-AAAE28C63224}"/>
              </a:ext>
            </a:extLst>
          </p:cNvPr>
          <p:cNvGrpSpPr/>
          <p:nvPr/>
        </p:nvGrpSpPr>
        <p:grpSpPr>
          <a:xfrm rot="13800000">
            <a:off x="5624364" y="4457863"/>
            <a:ext cx="1105784" cy="1612058"/>
            <a:chOff x="3690717" y="2668896"/>
            <a:chExt cx="1557220" cy="2270182"/>
          </a:xfrm>
          <a:solidFill>
            <a:schemeClr val="accent4"/>
          </a:solidFill>
        </p:grpSpPr>
        <p:sp>
          <p:nvSpPr>
            <p:cNvPr id="13" name="Rounded Rectangle 2">
              <a:extLst>
                <a:ext uri="{FF2B5EF4-FFF2-40B4-BE49-F238E27FC236}">
                  <a16:creationId xmlns:a16="http://schemas.microsoft.com/office/drawing/2014/main" id="{CD198CE7-2410-4AE2-887A-9E8B8B7B90F3}"/>
                </a:ext>
              </a:extLst>
            </p:cNvPr>
            <p:cNvSpPr/>
            <p:nvPr/>
          </p:nvSpPr>
          <p:spPr>
            <a:xfrm rot="3172310">
              <a:off x="3675894" y="2683719"/>
              <a:ext cx="1586866" cy="1557220"/>
            </a:xfrm>
            <a:custGeom>
              <a:avLst/>
              <a:gdLst/>
              <a:ahLst/>
              <a:cxnLst/>
              <a:rect l="l" t="t" r="r" b="b"/>
              <a:pathLst>
                <a:path w="1586866" h="1557220">
                  <a:moveTo>
                    <a:pt x="254718" y="0"/>
                  </a:moveTo>
                  <a:lnTo>
                    <a:pt x="1334838" y="0"/>
                  </a:lnTo>
                  <a:cubicBezTo>
                    <a:pt x="1474029" y="0"/>
                    <a:pt x="1586866" y="112837"/>
                    <a:pt x="1586866" y="252028"/>
                  </a:cubicBezTo>
                  <a:cubicBezTo>
                    <a:pt x="1586866" y="391219"/>
                    <a:pt x="1474029" y="504056"/>
                    <a:pt x="1334838" y="504056"/>
                  </a:cubicBezTo>
                  <a:lnTo>
                    <a:pt x="577754" y="504056"/>
                  </a:lnTo>
                  <a:lnTo>
                    <a:pt x="774923" y="1239900"/>
                  </a:lnTo>
                  <a:cubicBezTo>
                    <a:pt x="810948" y="1374348"/>
                    <a:pt x="731160" y="1512545"/>
                    <a:pt x="596712" y="1548570"/>
                  </a:cubicBezTo>
                  <a:cubicBezTo>
                    <a:pt x="462264" y="1584596"/>
                    <a:pt x="324067" y="1504808"/>
                    <a:pt x="288042" y="1370360"/>
                  </a:cubicBezTo>
                  <a:lnTo>
                    <a:pt x="8486" y="327044"/>
                  </a:lnTo>
                  <a:cubicBezTo>
                    <a:pt x="-2543" y="285883"/>
                    <a:pt x="-2717" y="244371"/>
                    <a:pt x="7349" y="205810"/>
                  </a:cubicBezTo>
                  <a:cubicBezTo>
                    <a:pt x="7790" y="201119"/>
                    <a:pt x="8772" y="196549"/>
                    <a:pt x="10613" y="192207"/>
                  </a:cubicBezTo>
                  <a:cubicBezTo>
                    <a:pt x="11531" y="185752"/>
                    <a:pt x="13561" y="179631"/>
                    <a:pt x="16329" y="173795"/>
                  </a:cubicBezTo>
                  <a:cubicBezTo>
                    <a:pt x="48217" y="72723"/>
                    <a:pt x="142975" y="0"/>
                    <a:pt x="25471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ounded Rectangle 3">
              <a:extLst>
                <a:ext uri="{FF2B5EF4-FFF2-40B4-BE49-F238E27FC236}">
                  <a16:creationId xmlns:a16="http://schemas.microsoft.com/office/drawing/2014/main" id="{53BC4929-F9B0-4200-9A17-D52EA7605F77}"/>
                </a:ext>
              </a:extLst>
            </p:cNvPr>
            <p:cNvSpPr/>
            <p:nvPr/>
          </p:nvSpPr>
          <p:spPr>
            <a:xfrm>
              <a:off x="4322069" y="3202090"/>
              <a:ext cx="499862" cy="1736988"/>
            </a:xfrm>
            <a:custGeom>
              <a:avLst/>
              <a:gdLst/>
              <a:ahLst/>
              <a:cxnLst/>
              <a:rect l="l" t="t" r="r" b="b"/>
              <a:pathLst>
                <a:path w="499862" h="1736988">
                  <a:moveTo>
                    <a:pt x="240674" y="0"/>
                  </a:moveTo>
                  <a:lnTo>
                    <a:pt x="499862" y="342359"/>
                  </a:lnTo>
                  <a:lnTo>
                    <a:pt x="499862" y="1493372"/>
                  </a:lnTo>
                  <a:cubicBezTo>
                    <a:pt x="496123" y="1628682"/>
                    <a:pt x="385050" y="1736988"/>
                    <a:pt x="248682" y="1736988"/>
                  </a:cubicBezTo>
                  <a:cubicBezTo>
                    <a:pt x="120796" y="1736988"/>
                    <a:pt x="15156" y="1641735"/>
                    <a:pt x="0" y="1518152"/>
                  </a:cubicBezTo>
                  <a:lnTo>
                    <a:pt x="0" y="30947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6CA7A32-FE61-418A-9EB7-0C17BF080A28}"/>
              </a:ext>
            </a:extLst>
          </p:cNvPr>
          <p:cNvSpPr txBox="1"/>
          <p:nvPr/>
        </p:nvSpPr>
        <p:spPr>
          <a:xfrm rot="19200000">
            <a:off x="5214089" y="2584742"/>
            <a:ext cx="1328407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0A1DDF-A9C5-40FC-8D90-B6C3E4A6D6AD}"/>
              </a:ext>
            </a:extLst>
          </p:cNvPr>
          <p:cNvSpPr txBox="1"/>
          <p:nvPr/>
        </p:nvSpPr>
        <p:spPr>
          <a:xfrm rot="19200000">
            <a:off x="5253347" y="3273653"/>
            <a:ext cx="1248534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AE677A-9223-4B25-A56B-63F853018B9D}"/>
              </a:ext>
            </a:extLst>
          </p:cNvPr>
          <p:cNvSpPr txBox="1"/>
          <p:nvPr/>
        </p:nvSpPr>
        <p:spPr>
          <a:xfrm rot="19200000">
            <a:off x="5655763" y="4201740"/>
            <a:ext cx="1328407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1F41CA-236E-4C09-B792-30E882CFC7DC}"/>
              </a:ext>
            </a:extLst>
          </p:cNvPr>
          <p:cNvSpPr txBox="1"/>
          <p:nvPr/>
        </p:nvSpPr>
        <p:spPr>
          <a:xfrm rot="19200000">
            <a:off x="5691211" y="4903296"/>
            <a:ext cx="1253516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فهرست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D7CD499-E823-41AC-9389-B38D7AFDF8D8}"/>
              </a:ext>
            </a:extLst>
          </p:cNvPr>
          <p:cNvGrpSpPr/>
          <p:nvPr/>
        </p:nvGrpSpPr>
        <p:grpSpPr>
          <a:xfrm>
            <a:off x="7616552" y="1634373"/>
            <a:ext cx="3907000" cy="1169987"/>
            <a:chOff x="5921826" y="2468986"/>
            <a:chExt cx="2683774" cy="116998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E677522-9D5B-47CE-AC26-425E22A6B632}"/>
                </a:ext>
              </a:extLst>
            </p:cNvPr>
            <p:cNvSpPr txBox="1"/>
            <p:nvPr/>
          </p:nvSpPr>
          <p:spPr>
            <a:xfrm>
              <a:off x="5926359" y="2738727"/>
              <a:ext cx="267924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5905B48-8303-4ACA-9D11-E9F9B4B8D65B}"/>
                </a:ext>
              </a:extLst>
            </p:cNvPr>
            <p:cNvSpPr txBox="1"/>
            <p:nvPr/>
          </p:nvSpPr>
          <p:spPr>
            <a:xfrm>
              <a:off x="5921826" y="2468986"/>
              <a:ext cx="26826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5C7C826-7E5F-4B38-AD07-7610A292788A}"/>
              </a:ext>
            </a:extLst>
          </p:cNvPr>
          <p:cNvGrpSpPr/>
          <p:nvPr/>
        </p:nvGrpSpPr>
        <p:grpSpPr>
          <a:xfrm>
            <a:off x="7616552" y="3290673"/>
            <a:ext cx="3907000" cy="1169987"/>
            <a:chOff x="5921826" y="2468986"/>
            <a:chExt cx="2683774" cy="116998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E756CCD-E1FA-4E44-9D1D-D7F912BF8947}"/>
                </a:ext>
              </a:extLst>
            </p:cNvPr>
            <p:cNvSpPr txBox="1"/>
            <p:nvPr/>
          </p:nvSpPr>
          <p:spPr>
            <a:xfrm>
              <a:off x="5926359" y="2738727"/>
              <a:ext cx="267924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CD3BC57-1D76-44F1-A0EF-19DDB7EC9C3B}"/>
                </a:ext>
              </a:extLst>
            </p:cNvPr>
            <p:cNvSpPr txBox="1"/>
            <p:nvPr/>
          </p:nvSpPr>
          <p:spPr>
            <a:xfrm>
              <a:off x="5921826" y="2468986"/>
              <a:ext cx="26826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F2F6199-424A-4CC2-806D-44F010473D08}"/>
              </a:ext>
            </a:extLst>
          </p:cNvPr>
          <p:cNvGrpSpPr/>
          <p:nvPr/>
        </p:nvGrpSpPr>
        <p:grpSpPr>
          <a:xfrm>
            <a:off x="771054" y="3309723"/>
            <a:ext cx="3823873" cy="1169987"/>
            <a:chOff x="5921826" y="2468986"/>
            <a:chExt cx="2683774" cy="116998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7EC3DB9-C276-4C21-A6B3-6BD8BBEFC7A9}"/>
                </a:ext>
              </a:extLst>
            </p:cNvPr>
            <p:cNvSpPr txBox="1"/>
            <p:nvPr/>
          </p:nvSpPr>
          <p:spPr>
            <a:xfrm>
              <a:off x="5926359" y="2738727"/>
              <a:ext cx="267924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17F6D83-9777-4100-9DBD-381A9016FDEC}"/>
                </a:ext>
              </a:extLst>
            </p:cNvPr>
            <p:cNvSpPr txBox="1"/>
            <p:nvPr/>
          </p:nvSpPr>
          <p:spPr>
            <a:xfrm>
              <a:off x="5921826" y="2468986"/>
              <a:ext cx="26826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8EE2A00-1A13-49CF-910A-36907F4C7F71}"/>
              </a:ext>
            </a:extLst>
          </p:cNvPr>
          <p:cNvGrpSpPr/>
          <p:nvPr/>
        </p:nvGrpSpPr>
        <p:grpSpPr>
          <a:xfrm>
            <a:off x="771054" y="4911706"/>
            <a:ext cx="3823873" cy="1169987"/>
            <a:chOff x="5921826" y="2468986"/>
            <a:chExt cx="2683774" cy="116998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28972ED-0C5F-4E1A-80BA-47A59EADF463}"/>
                </a:ext>
              </a:extLst>
            </p:cNvPr>
            <p:cNvSpPr txBox="1"/>
            <p:nvPr/>
          </p:nvSpPr>
          <p:spPr>
            <a:xfrm>
              <a:off x="5926359" y="2738727"/>
              <a:ext cx="267924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338FDEB-CC66-4F75-BFE0-EC423DC2938E}"/>
                </a:ext>
              </a:extLst>
            </p:cNvPr>
            <p:cNvSpPr txBox="1"/>
            <p:nvPr/>
          </p:nvSpPr>
          <p:spPr>
            <a:xfrm>
              <a:off x="5921826" y="2468986"/>
              <a:ext cx="26826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525B2DF-A02A-4C08-8C06-C4636F9BD874}"/>
              </a:ext>
            </a:extLst>
          </p:cNvPr>
          <p:cNvSpPr>
            <a:spLocks noChangeAspect="1"/>
          </p:cNvSpPr>
          <p:nvPr/>
        </p:nvSpPr>
        <p:spPr>
          <a:xfrm flipH="1">
            <a:off x="6192069" y="1673564"/>
            <a:ext cx="3762419" cy="2027127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17283123-9279-43C6-B36E-434C4C2FE93A}"/>
              </a:ext>
            </a:extLst>
          </p:cNvPr>
          <p:cNvSpPr>
            <a:spLocks noChangeAspect="1"/>
          </p:cNvSpPr>
          <p:nvPr/>
        </p:nvSpPr>
        <p:spPr>
          <a:xfrm flipH="1">
            <a:off x="3401967" y="2752022"/>
            <a:ext cx="2232248" cy="1202698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Freeform 2">
            <a:extLst>
              <a:ext uri="{FF2B5EF4-FFF2-40B4-BE49-F238E27FC236}">
                <a16:creationId xmlns:a16="http://schemas.microsoft.com/office/drawing/2014/main" id="{F6D1E59E-BDA9-4517-9663-2324628E3573}"/>
              </a:ext>
            </a:extLst>
          </p:cNvPr>
          <p:cNvSpPr>
            <a:spLocks noChangeAspect="1"/>
          </p:cNvSpPr>
          <p:nvPr/>
        </p:nvSpPr>
        <p:spPr>
          <a:xfrm flipH="1">
            <a:off x="5999937" y="1838633"/>
            <a:ext cx="2232248" cy="1202698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D3CEACA0-A2C3-497B-9F92-84C4FBBC76CA}"/>
              </a:ext>
            </a:extLst>
          </p:cNvPr>
          <p:cNvSpPr/>
          <p:nvPr/>
        </p:nvSpPr>
        <p:spPr>
          <a:xfrm>
            <a:off x="3693448" y="4545100"/>
            <a:ext cx="1400546" cy="853194"/>
          </a:xfrm>
          <a:custGeom>
            <a:avLst/>
            <a:gdLst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52425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78853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71625 h 1571625"/>
              <a:gd name="connsiteX1" fmla="*/ 1952625 w 2305050"/>
              <a:gd name="connsiteY1" fmla="*/ 1504950 h 1571625"/>
              <a:gd name="connsiteX2" fmla="*/ 2305050 w 2305050"/>
              <a:gd name="connsiteY2" fmla="*/ 876300 h 1571625"/>
              <a:gd name="connsiteX3" fmla="*/ 1762125 w 2305050"/>
              <a:gd name="connsiteY3" fmla="*/ 885825 h 1571625"/>
              <a:gd name="connsiteX4" fmla="*/ 2047875 w 2305050"/>
              <a:gd name="connsiteY4" fmla="*/ 409575 h 1571625"/>
              <a:gd name="connsiteX5" fmla="*/ 1581150 w 2305050"/>
              <a:gd name="connsiteY5" fmla="*/ 390525 h 1571625"/>
              <a:gd name="connsiteX6" fmla="*/ 1495425 w 2305050"/>
              <a:gd name="connsiteY6" fmla="*/ 1019175 h 1571625"/>
              <a:gd name="connsiteX7" fmla="*/ 1190625 w 2305050"/>
              <a:gd name="connsiteY7" fmla="*/ 0 h 1571625"/>
              <a:gd name="connsiteX8" fmla="*/ 542925 w 2305050"/>
              <a:gd name="connsiteY8" fmla="*/ 378853 h 1571625"/>
              <a:gd name="connsiteX9" fmla="*/ 1028700 w 2305050"/>
              <a:gd name="connsiteY9" fmla="*/ 923925 h 1571625"/>
              <a:gd name="connsiteX10" fmla="*/ 0 w 2305050"/>
              <a:gd name="connsiteY10" fmla="*/ 695325 h 1571625"/>
              <a:gd name="connsiteX11" fmla="*/ 590550 w 2305050"/>
              <a:gd name="connsiteY11" fmla="*/ 1571625 h 1571625"/>
              <a:gd name="connsiteX0" fmla="*/ 590550 w 2305050"/>
              <a:gd name="connsiteY0" fmla="*/ 1539911 h 1539911"/>
              <a:gd name="connsiteX1" fmla="*/ 1952625 w 2305050"/>
              <a:gd name="connsiteY1" fmla="*/ 1473236 h 1539911"/>
              <a:gd name="connsiteX2" fmla="*/ 2305050 w 2305050"/>
              <a:gd name="connsiteY2" fmla="*/ 844586 h 1539911"/>
              <a:gd name="connsiteX3" fmla="*/ 1762125 w 2305050"/>
              <a:gd name="connsiteY3" fmla="*/ 854111 h 1539911"/>
              <a:gd name="connsiteX4" fmla="*/ 2047875 w 2305050"/>
              <a:gd name="connsiteY4" fmla="*/ 377861 h 1539911"/>
              <a:gd name="connsiteX5" fmla="*/ 1581150 w 2305050"/>
              <a:gd name="connsiteY5" fmla="*/ 358811 h 1539911"/>
              <a:gd name="connsiteX6" fmla="*/ 1495425 w 2305050"/>
              <a:gd name="connsiteY6" fmla="*/ 987461 h 1539911"/>
              <a:gd name="connsiteX7" fmla="*/ 1195910 w 2305050"/>
              <a:gd name="connsiteY7" fmla="*/ 0 h 1539911"/>
              <a:gd name="connsiteX8" fmla="*/ 542925 w 2305050"/>
              <a:gd name="connsiteY8" fmla="*/ 347139 h 1539911"/>
              <a:gd name="connsiteX9" fmla="*/ 1028700 w 2305050"/>
              <a:gd name="connsiteY9" fmla="*/ 892211 h 1539911"/>
              <a:gd name="connsiteX10" fmla="*/ 0 w 2305050"/>
              <a:gd name="connsiteY10" fmla="*/ 663611 h 1539911"/>
              <a:gd name="connsiteX11" fmla="*/ 590550 w 2305050"/>
              <a:gd name="connsiteY11" fmla="*/ 1539911 h 1539911"/>
              <a:gd name="connsiteX0" fmla="*/ 590550 w 2305050"/>
              <a:gd name="connsiteY0" fmla="*/ 1565699 h 1565699"/>
              <a:gd name="connsiteX1" fmla="*/ 1952625 w 2305050"/>
              <a:gd name="connsiteY1" fmla="*/ 1499024 h 1565699"/>
              <a:gd name="connsiteX2" fmla="*/ 2305050 w 2305050"/>
              <a:gd name="connsiteY2" fmla="*/ 870374 h 1565699"/>
              <a:gd name="connsiteX3" fmla="*/ 1762125 w 2305050"/>
              <a:gd name="connsiteY3" fmla="*/ 879899 h 1565699"/>
              <a:gd name="connsiteX4" fmla="*/ 2047875 w 2305050"/>
              <a:gd name="connsiteY4" fmla="*/ 403649 h 1565699"/>
              <a:gd name="connsiteX5" fmla="*/ 1581150 w 2305050"/>
              <a:gd name="connsiteY5" fmla="*/ 384599 h 1565699"/>
              <a:gd name="connsiteX6" fmla="*/ 1495425 w 2305050"/>
              <a:gd name="connsiteY6" fmla="*/ 1013249 h 1565699"/>
              <a:gd name="connsiteX7" fmla="*/ 1195910 w 2305050"/>
              <a:gd name="connsiteY7" fmla="*/ 25788 h 1565699"/>
              <a:gd name="connsiteX8" fmla="*/ 542925 w 2305050"/>
              <a:gd name="connsiteY8" fmla="*/ 372927 h 1565699"/>
              <a:gd name="connsiteX9" fmla="*/ 1028700 w 2305050"/>
              <a:gd name="connsiteY9" fmla="*/ 917999 h 1565699"/>
              <a:gd name="connsiteX10" fmla="*/ 0 w 2305050"/>
              <a:gd name="connsiteY10" fmla="*/ 689399 h 1565699"/>
              <a:gd name="connsiteX11" fmla="*/ 590550 w 2305050"/>
              <a:gd name="connsiteY11" fmla="*/ 1565699 h 1565699"/>
              <a:gd name="connsiteX0" fmla="*/ 590550 w 2305050"/>
              <a:gd name="connsiteY0" fmla="*/ 1565699 h 1565699"/>
              <a:gd name="connsiteX1" fmla="*/ 1952625 w 2305050"/>
              <a:gd name="connsiteY1" fmla="*/ 1499024 h 1565699"/>
              <a:gd name="connsiteX2" fmla="*/ 2305050 w 2305050"/>
              <a:gd name="connsiteY2" fmla="*/ 870374 h 1565699"/>
              <a:gd name="connsiteX3" fmla="*/ 1762125 w 2305050"/>
              <a:gd name="connsiteY3" fmla="*/ 879899 h 1565699"/>
              <a:gd name="connsiteX4" fmla="*/ 2047875 w 2305050"/>
              <a:gd name="connsiteY4" fmla="*/ 403649 h 1565699"/>
              <a:gd name="connsiteX5" fmla="*/ 1581150 w 2305050"/>
              <a:gd name="connsiteY5" fmla="*/ 384599 h 1565699"/>
              <a:gd name="connsiteX6" fmla="*/ 1495425 w 2305050"/>
              <a:gd name="connsiteY6" fmla="*/ 1013249 h 1565699"/>
              <a:gd name="connsiteX7" fmla="*/ 1195910 w 2305050"/>
              <a:gd name="connsiteY7" fmla="*/ 25788 h 1565699"/>
              <a:gd name="connsiteX8" fmla="*/ 521783 w 2305050"/>
              <a:gd name="connsiteY8" fmla="*/ 372927 h 1565699"/>
              <a:gd name="connsiteX9" fmla="*/ 1028700 w 2305050"/>
              <a:gd name="connsiteY9" fmla="*/ 917999 h 1565699"/>
              <a:gd name="connsiteX10" fmla="*/ 0 w 2305050"/>
              <a:gd name="connsiteY10" fmla="*/ 689399 h 1565699"/>
              <a:gd name="connsiteX11" fmla="*/ 590550 w 2305050"/>
              <a:gd name="connsiteY11" fmla="*/ 1565699 h 1565699"/>
              <a:gd name="connsiteX0" fmla="*/ 590550 w 2305050"/>
              <a:gd name="connsiteY0" fmla="*/ 1556076 h 1556076"/>
              <a:gd name="connsiteX1" fmla="*/ 1952625 w 2305050"/>
              <a:gd name="connsiteY1" fmla="*/ 1489401 h 1556076"/>
              <a:gd name="connsiteX2" fmla="*/ 2305050 w 2305050"/>
              <a:gd name="connsiteY2" fmla="*/ 860751 h 1556076"/>
              <a:gd name="connsiteX3" fmla="*/ 1762125 w 2305050"/>
              <a:gd name="connsiteY3" fmla="*/ 870276 h 1556076"/>
              <a:gd name="connsiteX4" fmla="*/ 2047875 w 2305050"/>
              <a:gd name="connsiteY4" fmla="*/ 394026 h 1556076"/>
              <a:gd name="connsiteX5" fmla="*/ 1581150 w 2305050"/>
              <a:gd name="connsiteY5" fmla="*/ 374976 h 1556076"/>
              <a:gd name="connsiteX6" fmla="*/ 1495425 w 2305050"/>
              <a:gd name="connsiteY6" fmla="*/ 1003626 h 1556076"/>
              <a:gd name="connsiteX7" fmla="*/ 1195910 w 2305050"/>
              <a:gd name="connsiteY7" fmla="*/ 16165 h 1556076"/>
              <a:gd name="connsiteX8" fmla="*/ 521783 w 2305050"/>
              <a:gd name="connsiteY8" fmla="*/ 363304 h 1556076"/>
              <a:gd name="connsiteX9" fmla="*/ 1028700 w 2305050"/>
              <a:gd name="connsiteY9" fmla="*/ 908376 h 1556076"/>
              <a:gd name="connsiteX10" fmla="*/ 0 w 2305050"/>
              <a:gd name="connsiteY10" fmla="*/ 679776 h 1556076"/>
              <a:gd name="connsiteX11" fmla="*/ 590550 w 2305050"/>
              <a:gd name="connsiteY11" fmla="*/ 1556076 h 1556076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495425 w 2305050"/>
              <a:gd name="connsiteY6" fmla="*/ 1004889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81150 w 2305050"/>
              <a:gd name="connsiteY5" fmla="*/ 376239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42995 w 2305050"/>
              <a:gd name="connsiteY6" fmla="*/ 904463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762125 w 2305050"/>
              <a:gd name="connsiteY3" fmla="*/ 871539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047875 w 2305050"/>
              <a:gd name="connsiteY4" fmla="*/ 395289 h 1557339"/>
              <a:gd name="connsiteX5" fmla="*/ 1597007 w 2305050"/>
              <a:gd name="connsiteY5" fmla="*/ 370953 h 1557339"/>
              <a:gd name="connsiteX6" fmla="*/ 1537710 w 2305050"/>
              <a:gd name="connsiteY6" fmla="*/ 878035 h 1557339"/>
              <a:gd name="connsiteX7" fmla="*/ 1195910 w 2305050"/>
              <a:gd name="connsiteY7" fmla="*/ 17428 h 1557339"/>
              <a:gd name="connsiteX8" fmla="*/ 521783 w 2305050"/>
              <a:gd name="connsiteY8" fmla="*/ 364567 h 1557339"/>
              <a:gd name="connsiteX9" fmla="*/ 1028700 w 2305050"/>
              <a:gd name="connsiteY9" fmla="*/ 909639 h 1557339"/>
              <a:gd name="connsiteX10" fmla="*/ 0 w 2305050"/>
              <a:gd name="connsiteY10" fmla="*/ 681039 h 1557339"/>
              <a:gd name="connsiteX11" fmla="*/ 590550 w 2305050"/>
              <a:gd name="connsiteY11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05050"/>
              <a:gd name="connsiteY0" fmla="*/ 1557339 h 1557339"/>
              <a:gd name="connsiteX1" fmla="*/ 1952625 w 2305050"/>
              <a:gd name="connsiteY1" fmla="*/ 1490664 h 1557339"/>
              <a:gd name="connsiteX2" fmla="*/ 2305050 w 2305050"/>
              <a:gd name="connsiteY2" fmla="*/ 862014 h 1557339"/>
              <a:gd name="connsiteX3" fmla="*/ 1846694 w 2305050"/>
              <a:gd name="connsiteY3" fmla="*/ 818683 h 1557339"/>
              <a:gd name="connsiteX4" fmla="*/ 2144446 w 2305050"/>
              <a:gd name="connsiteY4" fmla="*/ 775628 h 1557339"/>
              <a:gd name="connsiteX5" fmla="*/ 2047875 w 2305050"/>
              <a:gd name="connsiteY5" fmla="*/ 395289 h 1557339"/>
              <a:gd name="connsiteX6" fmla="*/ 1597007 w 2305050"/>
              <a:gd name="connsiteY6" fmla="*/ 370953 h 1557339"/>
              <a:gd name="connsiteX7" fmla="*/ 1537710 w 2305050"/>
              <a:gd name="connsiteY7" fmla="*/ 878035 h 1557339"/>
              <a:gd name="connsiteX8" fmla="*/ 1195910 w 2305050"/>
              <a:gd name="connsiteY8" fmla="*/ 17428 h 1557339"/>
              <a:gd name="connsiteX9" fmla="*/ 521783 w 2305050"/>
              <a:gd name="connsiteY9" fmla="*/ 364567 h 1557339"/>
              <a:gd name="connsiteX10" fmla="*/ 1028700 w 2305050"/>
              <a:gd name="connsiteY10" fmla="*/ 909639 h 1557339"/>
              <a:gd name="connsiteX11" fmla="*/ 0 w 2305050"/>
              <a:gd name="connsiteY11" fmla="*/ 681039 h 1557339"/>
              <a:gd name="connsiteX12" fmla="*/ 590550 w 2305050"/>
              <a:gd name="connsiteY12" fmla="*/ 1557339 h 1557339"/>
              <a:gd name="connsiteX0" fmla="*/ 590550 w 2388539"/>
              <a:gd name="connsiteY0" fmla="*/ 1557339 h 1557339"/>
              <a:gd name="connsiteX1" fmla="*/ 1952625 w 2388539"/>
              <a:gd name="connsiteY1" fmla="*/ 1490664 h 1557339"/>
              <a:gd name="connsiteX2" fmla="*/ 2388539 w 2388539"/>
              <a:gd name="connsiteY2" fmla="*/ 1017065 h 1557339"/>
              <a:gd name="connsiteX3" fmla="*/ 1846694 w 2388539"/>
              <a:gd name="connsiteY3" fmla="*/ 818683 h 1557339"/>
              <a:gd name="connsiteX4" fmla="*/ 2144446 w 2388539"/>
              <a:gd name="connsiteY4" fmla="*/ 775628 h 1557339"/>
              <a:gd name="connsiteX5" fmla="*/ 2047875 w 2388539"/>
              <a:gd name="connsiteY5" fmla="*/ 395289 h 1557339"/>
              <a:gd name="connsiteX6" fmla="*/ 1597007 w 2388539"/>
              <a:gd name="connsiteY6" fmla="*/ 370953 h 1557339"/>
              <a:gd name="connsiteX7" fmla="*/ 1537710 w 2388539"/>
              <a:gd name="connsiteY7" fmla="*/ 878035 h 1557339"/>
              <a:gd name="connsiteX8" fmla="*/ 1195910 w 2388539"/>
              <a:gd name="connsiteY8" fmla="*/ 17428 h 1557339"/>
              <a:gd name="connsiteX9" fmla="*/ 521783 w 2388539"/>
              <a:gd name="connsiteY9" fmla="*/ 364567 h 1557339"/>
              <a:gd name="connsiteX10" fmla="*/ 1028700 w 2388539"/>
              <a:gd name="connsiteY10" fmla="*/ 909639 h 1557339"/>
              <a:gd name="connsiteX11" fmla="*/ 0 w 2388539"/>
              <a:gd name="connsiteY11" fmla="*/ 681039 h 1557339"/>
              <a:gd name="connsiteX12" fmla="*/ 590550 w 2388539"/>
              <a:gd name="connsiteY12" fmla="*/ 1557339 h 1557339"/>
              <a:gd name="connsiteX0" fmla="*/ 590550 w 2388539"/>
              <a:gd name="connsiteY0" fmla="*/ 1557339 h 1557339"/>
              <a:gd name="connsiteX1" fmla="*/ 1952625 w 2388539"/>
              <a:gd name="connsiteY1" fmla="*/ 1490664 h 1557339"/>
              <a:gd name="connsiteX2" fmla="*/ 2388539 w 2388539"/>
              <a:gd name="connsiteY2" fmla="*/ 1017065 h 1557339"/>
              <a:gd name="connsiteX3" fmla="*/ 1846694 w 2388539"/>
              <a:gd name="connsiteY3" fmla="*/ 818683 h 1557339"/>
              <a:gd name="connsiteX4" fmla="*/ 2144446 w 2388539"/>
              <a:gd name="connsiteY4" fmla="*/ 775628 h 1557339"/>
              <a:gd name="connsiteX5" fmla="*/ 2047875 w 2388539"/>
              <a:gd name="connsiteY5" fmla="*/ 395289 h 1557339"/>
              <a:gd name="connsiteX6" fmla="*/ 1597007 w 2388539"/>
              <a:gd name="connsiteY6" fmla="*/ 370953 h 1557339"/>
              <a:gd name="connsiteX7" fmla="*/ 1537710 w 2388539"/>
              <a:gd name="connsiteY7" fmla="*/ 878035 h 1557339"/>
              <a:gd name="connsiteX8" fmla="*/ 1195910 w 2388539"/>
              <a:gd name="connsiteY8" fmla="*/ 17428 h 1557339"/>
              <a:gd name="connsiteX9" fmla="*/ 521783 w 2388539"/>
              <a:gd name="connsiteY9" fmla="*/ 364567 h 1557339"/>
              <a:gd name="connsiteX10" fmla="*/ 1028700 w 2388539"/>
              <a:gd name="connsiteY10" fmla="*/ 909639 h 1557339"/>
              <a:gd name="connsiteX11" fmla="*/ 0 w 2388539"/>
              <a:gd name="connsiteY11" fmla="*/ 681039 h 1557339"/>
              <a:gd name="connsiteX12" fmla="*/ 590550 w 2388539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4564"/>
              <a:gd name="connsiteY0" fmla="*/ 1557339 h 1557339"/>
              <a:gd name="connsiteX1" fmla="*/ 1952625 w 2384564"/>
              <a:gd name="connsiteY1" fmla="*/ 1490664 h 1557339"/>
              <a:gd name="connsiteX2" fmla="*/ 2384564 w 2384564"/>
              <a:gd name="connsiteY2" fmla="*/ 1040919 h 1557339"/>
              <a:gd name="connsiteX3" fmla="*/ 1846694 w 2384564"/>
              <a:gd name="connsiteY3" fmla="*/ 818683 h 1557339"/>
              <a:gd name="connsiteX4" fmla="*/ 2144446 w 2384564"/>
              <a:gd name="connsiteY4" fmla="*/ 775628 h 1557339"/>
              <a:gd name="connsiteX5" fmla="*/ 2047875 w 2384564"/>
              <a:gd name="connsiteY5" fmla="*/ 395289 h 1557339"/>
              <a:gd name="connsiteX6" fmla="*/ 1597007 w 2384564"/>
              <a:gd name="connsiteY6" fmla="*/ 370953 h 1557339"/>
              <a:gd name="connsiteX7" fmla="*/ 1537710 w 2384564"/>
              <a:gd name="connsiteY7" fmla="*/ 878035 h 1557339"/>
              <a:gd name="connsiteX8" fmla="*/ 1195910 w 2384564"/>
              <a:gd name="connsiteY8" fmla="*/ 17428 h 1557339"/>
              <a:gd name="connsiteX9" fmla="*/ 521783 w 2384564"/>
              <a:gd name="connsiteY9" fmla="*/ 364567 h 1557339"/>
              <a:gd name="connsiteX10" fmla="*/ 1028700 w 2384564"/>
              <a:gd name="connsiteY10" fmla="*/ 909639 h 1557339"/>
              <a:gd name="connsiteX11" fmla="*/ 0 w 2384564"/>
              <a:gd name="connsiteY11" fmla="*/ 681039 h 1557339"/>
              <a:gd name="connsiteX12" fmla="*/ 590550 w 2384564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712"/>
              <a:gd name="connsiteY0" fmla="*/ 1557339 h 1557339"/>
              <a:gd name="connsiteX1" fmla="*/ 1952625 w 2389712"/>
              <a:gd name="connsiteY1" fmla="*/ 1490664 h 1557339"/>
              <a:gd name="connsiteX2" fmla="*/ 2384564 w 2389712"/>
              <a:gd name="connsiteY2" fmla="*/ 1040919 h 1557339"/>
              <a:gd name="connsiteX3" fmla="*/ 1846694 w 2389712"/>
              <a:gd name="connsiteY3" fmla="*/ 818683 h 1557339"/>
              <a:gd name="connsiteX4" fmla="*/ 2144446 w 2389712"/>
              <a:gd name="connsiteY4" fmla="*/ 775628 h 1557339"/>
              <a:gd name="connsiteX5" fmla="*/ 2047875 w 2389712"/>
              <a:gd name="connsiteY5" fmla="*/ 395289 h 1557339"/>
              <a:gd name="connsiteX6" fmla="*/ 1597007 w 2389712"/>
              <a:gd name="connsiteY6" fmla="*/ 370953 h 1557339"/>
              <a:gd name="connsiteX7" fmla="*/ 1537710 w 2389712"/>
              <a:gd name="connsiteY7" fmla="*/ 878035 h 1557339"/>
              <a:gd name="connsiteX8" fmla="*/ 1195910 w 2389712"/>
              <a:gd name="connsiteY8" fmla="*/ 17428 h 1557339"/>
              <a:gd name="connsiteX9" fmla="*/ 521783 w 2389712"/>
              <a:gd name="connsiteY9" fmla="*/ 364567 h 1557339"/>
              <a:gd name="connsiteX10" fmla="*/ 1028700 w 2389712"/>
              <a:gd name="connsiteY10" fmla="*/ 909639 h 1557339"/>
              <a:gd name="connsiteX11" fmla="*/ 0 w 2389712"/>
              <a:gd name="connsiteY11" fmla="*/ 681039 h 1557339"/>
              <a:gd name="connsiteX12" fmla="*/ 590550 w 2389712"/>
              <a:gd name="connsiteY12" fmla="*/ 1557339 h 1557339"/>
              <a:gd name="connsiteX0" fmla="*/ 590550 w 2389822"/>
              <a:gd name="connsiteY0" fmla="*/ 1557339 h 1557339"/>
              <a:gd name="connsiteX1" fmla="*/ 1960576 w 2389822"/>
              <a:gd name="connsiteY1" fmla="*/ 1510542 h 1557339"/>
              <a:gd name="connsiteX2" fmla="*/ 2384564 w 2389822"/>
              <a:gd name="connsiteY2" fmla="*/ 1040919 h 1557339"/>
              <a:gd name="connsiteX3" fmla="*/ 1846694 w 2389822"/>
              <a:gd name="connsiteY3" fmla="*/ 818683 h 1557339"/>
              <a:gd name="connsiteX4" fmla="*/ 2144446 w 2389822"/>
              <a:gd name="connsiteY4" fmla="*/ 775628 h 1557339"/>
              <a:gd name="connsiteX5" fmla="*/ 2047875 w 2389822"/>
              <a:gd name="connsiteY5" fmla="*/ 395289 h 1557339"/>
              <a:gd name="connsiteX6" fmla="*/ 1597007 w 2389822"/>
              <a:gd name="connsiteY6" fmla="*/ 370953 h 1557339"/>
              <a:gd name="connsiteX7" fmla="*/ 1537710 w 2389822"/>
              <a:gd name="connsiteY7" fmla="*/ 878035 h 1557339"/>
              <a:gd name="connsiteX8" fmla="*/ 1195910 w 2389822"/>
              <a:gd name="connsiteY8" fmla="*/ 17428 h 1557339"/>
              <a:gd name="connsiteX9" fmla="*/ 521783 w 2389822"/>
              <a:gd name="connsiteY9" fmla="*/ 364567 h 1557339"/>
              <a:gd name="connsiteX10" fmla="*/ 1028700 w 2389822"/>
              <a:gd name="connsiteY10" fmla="*/ 909639 h 1557339"/>
              <a:gd name="connsiteX11" fmla="*/ 0 w 2389822"/>
              <a:gd name="connsiteY11" fmla="*/ 681039 h 1557339"/>
              <a:gd name="connsiteX12" fmla="*/ 590550 w 2389822"/>
              <a:gd name="connsiteY12" fmla="*/ 1557339 h 1557339"/>
              <a:gd name="connsiteX0" fmla="*/ 590550 w 2396855"/>
              <a:gd name="connsiteY0" fmla="*/ 1557339 h 1557339"/>
              <a:gd name="connsiteX1" fmla="*/ 1960576 w 2396855"/>
              <a:gd name="connsiteY1" fmla="*/ 1510542 h 1557339"/>
              <a:gd name="connsiteX2" fmla="*/ 2384564 w 2396855"/>
              <a:gd name="connsiteY2" fmla="*/ 1040919 h 1557339"/>
              <a:gd name="connsiteX3" fmla="*/ 1846694 w 2396855"/>
              <a:gd name="connsiteY3" fmla="*/ 818683 h 1557339"/>
              <a:gd name="connsiteX4" fmla="*/ 2144446 w 2396855"/>
              <a:gd name="connsiteY4" fmla="*/ 775628 h 1557339"/>
              <a:gd name="connsiteX5" fmla="*/ 2047875 w 2396855"/>
              <a:gd name="connsiteY5" fmla="*/ 395289 h 1557339"/>
              <a:gd name="connsiteX6" fmla="*/ 1597007 w 2396855"/>
              <a:gd name="connsiteY6" fmla="*/ 370953 h 1557339"/>
              <a:gd name="connsiteX7" fmla="*/ 1537710 w 2396855"/>
              <a:gd name="connsiteY7" fmla="*/ 878035 h 1557339"/>
              <a:gd name="connsiteX8" fmla="*/ 1195910 w 2396855"/>
              <a:gd name="connsiteY8" fmla="*/ 17428 h 1557339"/>
              <a:gd name="connsiteX9" fmla="*/ 521783 w 2396855"/>
              <a:gd name="connsiteY9" fmla="*/ 364567 h 1557339"/>
              <a:gd name="connsiteX10" fmla="*/ 1028700 w 2396855"/>
              <a:gd name="connsiteY10" fmla="*/ 909639 h 1557339"/>
              <a:gd name="connsiteX11" fmla="*/ 0 w 2396855"/>
              <a:gd name="connsiteY11" fmla="*/ 681039 h 1557339"/>
              <a:gd name="connsiteX12" fmla="*/ 590550 w 2396855"/>
              <a:gd name="connsiteY12" fmla="*/ 1557339 h 1557339"/>
              <a:gd name="connsiteX0" fmla="*/ 590550 w 2396855"/>
              <a:gd name="connsiteY0" fmla="*/ 1513607 h 1513607"/>
              <a:gd name="connsiteX1" fmla="*/ 1960576 w 2396855"/>
              <a:gd name="connsiteY1" fmla="*/ 1510542 h 1513607"/>
              <a:gd name="connsiteX2" fmla="*/ 2384564 w 2396855"/>
              <a:gd name="connsiteY2" fmla="*/ 1040919 h 1513607"/>
              <a:gd name="connsiteX3" fmla="*/ 1846694 w 2396855"/>
              <a:gd name="connsiteY3" fmla="*/ 818683 h 1513607"/>
              <a:gd name="connsiteX4" fmla="*/ 2144446 w 2396855"/>
              <a:gd name="connsiteY4" fmla="*/ 775628 h 1513607"/>
              <a:gd name="connsiteX5" fmla="*/ 2047875 w 2396855"/>
              <a:gd name="connsiteY5" fmla="*/ 395289 h 1513607"/>
              <a:gd name="connsiteX6" fmla="*/ 1597007 w 2396855"/>
              <a:gd name="connsiteY6" fmla="*/ 370953 h 1513607"/>
              <a:gd name="connsiteX7" fmla="*/ 1537710 w 2396855"/>
              <a:gd name="connsiteY7" fmla="*/ 878035 h 1513607"/>
              <a:gd name="connsiteX8" fmla="*/ 1195910 w 2396855"/>
              <a:gd name="connsiteY8" fmla="*/ 17428 h 1513607"/>
              <a:gd name="connsiteX9" fmla="*/ 521783 w 2396855"/>
              <a:gd name="connsiteY9" fmla="*/ 364567 h 1513607"/>
              <a:gd name="connsiteX10" fmla="*/ 1028700 w 2396855"/>
              <a:gd name="connsiteY10" fmla="*/ 909639 h 1513607"/>
              <a:gd name="connsiteX11" fmla="*/ 0 w 2396855"/>
              <a:gd name="connsiteY11" fmla="*/ 681039 h 1513607"/>
              <a:gd name="connsiteX12" fmla="*/ 590550 w 2396855"/>
              <a:gd name="connsiteY12" fmla="*/ 1513607 h 1513607"/>
              <a:gd name="connsiteX0" fmla="*/ 602477 w 2396855"/>
              <a:gd name="connsiteY0" fmla="*/ 1517583 h 1517583"/>
              <a:gd name="connsiteX1" fmla="*/ 1960576 w 2396855"/>
              <a:gd name="connsiteY1" fmla="*/ 1510542 h 1517583"/>
              <a:gd name="connsiteX2" fmla="*/ 2384564 w 2396855"/>
              <a:gd name="connsiteY2" fmla="*/ 1040919 h 1517583"/>
              <a:gd name="connsiteX3" fmla="*/ 1846694 w 2396855"/>
              <a:gd name="connsiteY3" fmla="*/ 818683 h 1517583"/>
              <a:gd name="connsiteX4" fmla="*/ 2144446 w 2396855"/>
              <a:gd name="connsiteY4" fmla="*/ 775628 h 1517583"/>
              <a:gd name="connsiteX5" fmla="*/ 2047875 w 2396855"/>
              <a:gd name="connsiteY5" fmla="*/ 395289 h 1517583"/>
              <a:gd name="connsiteX6" fmla="*/ 1597007 w 2396855"/>
              <a:gd name="connsiteY6" fmla="*/ 370953 h 1517583"/>
              <a:gd name="connsiteX7" fmla="*/ 1537710 w 2396855"/>
              <a:gd name="connsiteY7" fmla="*/ 878035 h 1517583"/>
              <a:gd name="connsiteX8" fmla="*/ 1195910 w 2396855"/>
              <a:gd name="connsiteY8" fmla="*/ 17428 h 1517583"/>
              <a:gd name="connsiteX9" fmla="*/ 521783 w 2396855"/>
              <a:gd name="connsiteY9" fmla="*/ 364567 h 1517583"/>
              <a:gd name="connsiteX10" fmla="*/ 1028700 w 2396855"/>
              <a:gd name="connsiteY10" fmla="*/ 909639 h 1517583"/>
              <a:gd name="connsiteX11" fmla="*/ 0 w 2396855"/>
              <a:gd name="connsiteY11" fmla="*/ 681039 h 1517583"/>
              <a:gd name="connsiteX12" fmla="*/ 602477 w 2396855"/>
              <a:gd name="connsiteY12" fmla="*/ 1517583 h 1517583"/>
              <a:gd name="connsiteX0" fmla="*/ 602477 w 2396855"/>
              <a:gd name="connsiteY0" fmla="*/ 1517583 h 1517583"/>
              <a:gd name="connsiteX1" fmla="*/ 1960576 w 2396855"/>
              <a:gd name="connsiteY1" fmla="*/ 1510542 h 1517583"/>
              <a:gd name="connsiteX2" fmla="*/ 2384564 w 2396855"/>
              <a:gd name="connsiteY2" fmla="*/ 1040919 h 1517583"/>
              <a:gd name="connsiteX3" fmla="*/ 1846694 w 2396855"/>
              <a:gd name="connsiteY3" fmla="*/ 818683 h 1517583"/>
              <a:gd name="connsiteX4" fmla="*/ 2144446 w 2396855"/>
              <a:gd name="connsiteY4" fmla="*/ 775628 h 1517583"/>
              <a:gd name="connsiteX5" fmla="*/ 2047875 w 2396855"/>
              <a:gd name="connsiteY5" fmla="*/ 395289 h 1517583"/>
              <a:gd name="connsiteX6" fmla="*/ 1597007 w 2396855"/>
              <a:gd name="connsiteY6" fmla="*/ 370953 h 1517583"/>
              <a:gd name="connsiteX7" fmla="*/ 1537710 w 2396855"/>
              <a:gd name="connsiteY7" fmla="*/ 878035 h 1517583"/>
              <a:gd name="connsiteX8" fmla="*/ 1195910 w 2396855"/>
              <a:gd name="connsiteY8" fmla="*/ 17428 h 1517583"/>
              <a:gd name="connsiteX9" fmla="*/ 521783 w 2396855"/>
              <a:gd name="connsiteY9" fmla="*/ 364567 h 1517583"/>
              <a:gd name="connsiteX10" fmla="*/ 1028700 w 2396855"/>
              <a:gd name="connsiteY10" fmla="*/ 909639 h 1517583"/>
              <a:gd name="connsiteX11" fmla="*/ 0 w 2396855"/>
              <a:gd name="connsiteY11" fmla="*/ 681039 h 1517583"/>
              <a:gd name="connsiteX12" fmla="*/ 602477 w 2396855"/>
              <a:gd name="connsiteY12" fmla="*/ 1517583 h 1517583"/>
              <a:gd name="connsiteX0" fmla="*/ 622355 w 2416733"/>
              <a:gd name="connsiteY0" fmla="*/ 1517583 h 1517583"/>
              <a:gd name="connsiteX1" fmla="*/ 1980454 w 2416733"/>
              <a:gd name="connsiteY1" fmla="*/ 1510542 h 1517583"/>
              <a:gd name="connsiteX2" fmla="*/ 2404442 w 2416733"/>
              <a:gd name="connsiteY2" fmla="*/ 1040919 h 1517583"/>
              <a:gd name="connsiteX3" fmla="*/ 1866572 w 2416733"/>
              <a:gd name="connsiteY3" fmla="*/ 818683 h 1517583"/>
              <a:gd name="connsiteX4" fmla="*/ 2164324 w 2416733"/>
              <a:gd name="connsiteY4" fmla="*/ 775628 h 1517583"/>
              <a:gd name="connsiteX5" fmla="*/ 2067753 w 2416733"/>
              <a:gd name="connsiteY5" fmla="*/ 395289 h 1517583"/>
              <a:gd name="connsiteX6" fmla="*/ 1616885 w 2416733"/>
              <a:gd name="connsiteY6" fmla="*/ 370953 h 1517583"/>
              <a:gd name="connsiteX7" fmla="*/ 1557588 w 2416733"/>
              <a:gd name="connsiteY7" fmla="*/ 878035 h 1517583"/>
              <a:gd name="connsiteX8" fmla="*/ 1215788 w 2416733"/>
              <a:gd name="connsiteY8" fmla="*/ 17428 h 1517583"/>
              <a:gd name="connsiteX9" fmla="*/ 541661 w 2416733"/>
              <a:gd name="connsiteY9" fmla="*/ 364567 h 1517583"/>
              <a:gd name="connsiteX10" fmla="*/ 1048578 w 2416733"/>
              <a:gd name="connsiteY10" fmla="*/ 909639 h 1517583"/>
              <a:gd name="connsiteX11" fmla="*/ 0 w 2416733"/>
              <a:gd name="connsiteY11" fmla="*/ 681039 h 1517583"/>
              <a:gd name="connsiteX12" fmla="*/ 622355 w 2416733"/>
              <a:gd name="connsiteY12" fmla="*/ 1517583 h 1517583"/>
              <a:gd name="connsiteX0" fmla="*/ 695331 w 2489709"/>
              <a:gd name="connsiteY0" fmla="*/ 1517583 h 1517583"/>
              <a:gd name="connsiteX1" fmla="*/ 2053430 w 2489709"/>
              <a:gd name="connsiteY1" fmla="*/ 1510542 h 1517583"/>
              <a:gd name="connsiteX2" fmla="*/ 2477418 w 2489709"/>
              <a:gd name="connsiteY2" fmla="*/ 1040919 h 1517583"/>
              <a:gd name="connsiteX3" fmla="*/ 1939548 w 2489709"/>
              <a:gd name="connsiteY3" fmla="*/ 818683 h 1517583"/>
              <a:gd name="connsiteX4" fmla="*/ 2237300 w 2489709"/>
              <a:gd name="connsiteY4" fmla="*/ 775628 h 1517583"/>
              <a:gd name="connsiteX5" fmla="*/ 2140729 w 2489709"/>
              <a:gd name="connsiteY5" fmla="*/ 395289 h 1517583"/>
              <a:gd name="connsiteX6" fmla="*/ 1689861 w 2489709"/>
              <a:gd name="connsiteY6" fmla="*/ 370953 h 1517583"/>
              <a:gd name="connsiteX7" fmla="*/ 1630564 w 2489709"/>
              <a:gd name="connsiteY7" fmla="*/ 878035 h 1517583"/>
              <a:gd name="connsiteX8" fmla="*/ 1288764 w 2489709"/>
              <a:gd name="connsiteY8" fmla="*/ 17428 h 1517583"/>
              <a:gd name="connsiteX9" fmla="*/ 614637 w 2489709"/>
              <a:gd name="connsiteY9" fmla="*/ 364567 h 1517583"/>
              <a:gd name="connsiteX10" fmla="*/ 1121554 w 2489709"/>
              <a:gd name="connsiteY10" fmla="*/ 909639 h 1517583"/>
              <a:gd name="connsiteX11" fmla="*/ 72976 w 2489709"/>
              <a:gd name="connsiteY11" fmla="*/ 681039 h 1517583"/>
              <a:gd name="connsiteX12" fmla="*/ 695331 w 2489709"/>
              <a:gd name="connsiteY12" fmla="*/ 1517583 h 1517583"/>
              <a:gd name="connsiteX0" fmla="*/ 690276 w 2484654"/>
              <a:gd name="connsiteY0" fmla="*/ 1517583 h 1517676"/>
              <a:gd name="connsiteX1" fmla="*/ 2048375 w 2484654"/>
              <a:gd name="connsiteY1" fmla="*/ 1510542 h 1517676"/>
              <a:gd name="connsiteX2" fmla="*/ 2472363 w 2484654"/>
              <a:gd name="connsiteY2" fmla="*/ 1040919 h 1517676"/>
              <a:gd name="connsiteX3" fmla="*/ 1934493 w 2484654"/>
              <a:gd name="connsiteY3" fmla="*/ 818683 h 1517676"/>
              <a:gd name="connsiteX4" fmla="*/ 2232245 w 2484654"/>
              <a:gd name="connsiteY4" fmla="*/ 775628 h 1517676"/>
              <a:gd name="connsiteX5" fmla="*/ 2135674 w 2484654"/>
              <a:gd name="connsiteY5" fmla="*/ 395289 h 1517676"/>
              <a:gd name="connsiteX6" fmla="*/ 1684806 w 2484654"/>
              <a:gd name="connsiteY6" fmla="*/ 370953 h 1517676"/>
              <a:gd name="connsiteX7" fmla="*/ 1625509 w 2484654"/>
              <a:gd name="connsiteY7" fmla="*/ 878035 h 1517676"/>
              <a:gd name="connsiteX8" fmla="*/ 1283709 w 2484654"/>
              <a:gd name="connsiteY8" fmla="*/ 17428 h 1517676"/>
              <a:gd name="connsiteX9" fmla="*/ 609582 w 2484654"/>
              <a:gd name="connsiteY9" fmla="*/ 364567 h 1517676"/>
              <a:gd name="connsiteX10" fmla="*/ 1116499 w 2484654"/>
              <a:gd name="connsiteY10" fmla="*/ 909639 h 1517676"/>
              <a:gd name="connsiteX11" fmla="*/ 67921 w 2484654"/>
              <a:gd name="connsiteY11" fmla="*/ 681039 h 1517676"/>
              <a:gd name="connsiteX12" fmla="*/ 690276 w 2484654"/>
              <a:gd name="connsiteY12" fmla="*/ 1517583 h 1517676"/>
              <a:gd name="connsiteX0" fmla="*/ 711626 w 2506004"/>
              <a:gd name="connsiteY0" fmla="*/ 1517583 h 1517690"/>
              <a:gd name="connsiteX1" fmla="*/ 2069725 w 2506004"/>
              <a:gd name="connsiteY1" fmla="*/ 1510542 h 1517690"/>
              <a:gd name="connsiteX2" fmla="*/ 2493713 w 2506004"/>
              <a:gd name="connsiteY2" fmla="*/ 1040919 h 1517690"/>
              <a:gd name="connsiteX3" fmla="*/ 1955843 w 2506004"/>
              <a:gd name="connsiteY3" fmla="*/ 818683 h 1517690"/>
              <a:gd name="connsiteX4" fmla="*/ 2253595 w 2506004"/>
              <a:gd name="connsiteY4" fmla="*/ 775628 h 1517690"/>
              <a:gd name="connsiteX5" fmla="*/ 2157024 w 2506004"/>
              <a:gd name="connsiteY5" fmla="*/ 395289 h 1517690"/>
              <a:gd name="connsiteX6" fmla="*/ 1706156 w 2506004"/>
              <a:gd name="connsiteY6" fmla="*/ 370953 h 1517690"/>
              <a:gd name="connsiteX7" fmla="*/ 1646859 w 2506004"/>
              <a:gd name="connsiteY7" fmla="*/ 878035 h 1517690"/>
              <a:gd name="connsiteX8" fmla="*/ 1305059 w 2506004"/>
              <a:gd name="connsiteY8" fmla="*/ 17428 h 1517690"/>
              <a:gd name="connsiteX9" fmla="*/ 630932 w 2506004"/>
              <a:gd name="connsiteY9" fmla="*/ 364567 h 1517690"/>
              <a:gd name="connsiteX10" fmla="*/ 1137849 w 2506004"/>
              <a:gd name="connsiteY10" fmla="*/ 909639 h 1517690"/>
              <a:gd name="connsiteX11" fmla="*/ 65417 w 2506004"/>
              <a:gd name="connsiteY11" fmla="*/ 740674 h 1517690"/>
              <a:gd name="connsiteX12" fmla="*/ 711626 w 2506004"/>
              <a:gd name="connsiteY12" fmla="*/ 1517583 h 1517690"/>
              <a:gd name="connsiteX0" fmla="*/ 677110 w 2471488"/>
              <a:gd name="connsiteY0" fmla="*/ 1517583 h 1517661"/>
              <a:gd name="connsiteX1" fmla="*/ 2035209 w 2471488"/>
              <a:gd name="connsiteY1" fmla="*/ 1510542 h 1517661"/>
              <a:gd name="connsiteX2" fmla="*/ 2459197 w 2471488"/>
              <a:gd name="connsiteY2" fmla="*/ 1040919 h 1517661"/>
              <a:gd name="connsiteX3" fmla="*/ 1921327 w 2471488"/>
              <a:gd name="connsiteY3" fmla="*/ 818683 h 1517661"/>
              <a:gd name="connsiteX4" fmla="*/ 2219079 w 2471488"/>
              <a:gd name="connsiteY4" fmla="*/ 775628 h 1517661"/>
              <a:gd name="connsiteX5" fmla="*/ 2122508 w 2471488"/>
              <a:gd name="connsiteY5" fmla="*/ 395289 h 1517661"/>
              <a:gd name="connsiteX6" fmla="*/ 1671640 w 2471488"/>
              <a:gd name="connsiteY6" fmla="*/ 370953 h 1517661"/>
              <a:gd name="connsiteX7" fmla="*/ 1612343 w 2471488"/>
              <a:gd name="connsiteY7" fmla="*/ 878035 h 1517661"/>
              <a:gd name="connsiteX8" fmla="*/ 1270543 w 2471488"/>
              <a:gd name="connsiteY8" fmla="*/ 17428 h 1517661"/>
              <a:gd name="connsiteX9" fmla="*/ 596416 w 2471488"/>
              <a:gd name="connsiteY9" fmla="*/ 364567 h 1517661"/>
              <a:gd name="connsiteX10" fmla="*/ 1103333 w 2471488"/>
              <a:gd name="connsiteY10" fmla="*/ 909639 h 1517661"/>
              <a:gd name="connsiteX11" fmla="*/ 30901 w 2471488"/>
              <a:gd name="connsiteY11" fmla="*/ 740674 h 1517661"/>
              <a:gd name="connsiteX12" fmla="*/ 677110 w 2471488"/>
              <a:gd name="connsiteY12" fmla="*/ 1517583 h 1517661"/>
              <a:gd name="connsiteX0" fmla="*/ 693833 w 2488211"/>
              <a:gd name="connsiteY0" fmla="*/ 1517583 h 1517698"/>
              <a:gd name="connsiteX1" fmla="*/ 2051932 w 2488211"/>
              <a:gd name="connsiteY1" fmla="*/ 1510542 h 1517698"/>
              <a:gd name="connsiteX2" fmla="*/ 2475920 w 2488211"/>
              <a:gd name="connsiteY2" fmla="*/ 1040919 h 1517698"/>
              <a:gd name="connsiteX3" fmla="*/ 1938050 w 2488211"/>
              <a:gd name="connsiteY3" fmla="*/ 818683 h 1517698"/>
              <a:gd name="connsiteX4" fmla="*/ 2235802 w 2488211"/>
              <a:gd name="connsiteY4" fmla="*/ 775628 h 1517698"/>
              <a:gd name="connsiteX5" fmla="*/ 2139231 w 2488211"/>
              <a:gd name="connsiteY5" fmla="*/ 395289 h 1517698"/>
              <a:gd name="connsiteX6" fmla="*/ 1688363 w 2488211"/>
              <a:gd name="connsiteY6" fmla="*/ 370953 h 1517698"/>
              <a:gd name="connsiteX7" fmla="*/ 1629066 w 2488211"/>
              <a:gd name="connsiteY7" fmla="*/ 878035 h 1517698"/>
              <a:gd name="connsiteX8" fmla="*/ 1287266 w 2488211"/>
              <a:gd name="connsiteY8" fmla="*/ 17428 h 1517698"/>
              <a:gd name="connsiteX9" fmla="*/ 613139 w 2488211"/>
              <a:gd name="connsiteY9" fmla="*/ 364567 h 1517698"/>
              <a:gd name="connsiteX10" fmla="*/ 1120056 w 2488211"/>
              <a:gd name="connsiteY10" fmla="*/ 909639 h 1517698"/>
              <a:gd name="connsiteX11" fmla="*/ 47624 w 2488211"/>
              <a:gd name="connsiteY11" fmla="*/ 740674 h 1517698"/>
              <a:gd name="connsiteX12" fmla="*/ 693833 w 2488211"/>
              <a:gd name="connsiteY12" fmla="*/ 1517583 h 1517698"/>
              <a:gd name="connsiteX0" fmla="*/ 715719 w 2510097"/>
              <a:gd name="connsiteY0" fmla="*/ 1517583 h 1517698"/>
              <a:gd name="connsiteX1" fmla="*/ 2073818 w 2510097"/>
              <a:gd name="connsiteY1" fmla="*/ 1510542 h 1517698"/>
              <a:gd name="connsiteX2" fmla="*/ 2497806 w 2510097"/>
              <a:gd name="connsiteY2" fmla="*/ 1040919 h 1517698"/>
              <a:gd name="connsiteX3" fmla="*/ 1959936 w 2510097"/>
              <a:gd name="connsiteY3" fmla="*/ 818683 h 1517698"/>
              <a:gd name="connsiteX4" fmla="*/ 2257688 w 2510097"/>
              <a:gd name="connsiteY4" fmla="*/ 775628 h 1517698"/>
              <a:gd name="connsiteX5" fmla="*/ 2161117 w 2510097"/>
              <a:gd name="connsiteY5" fmla="*/ 395289 h 1517698"/>
              <a:gd name="connsiteX6" fmla="*/ 1710249 w 2510097"/>
              <a:gd name="connsiteY6" fmla="*/ 370953 h 1517698"/>
              <a:gd name="connsiteX7" fmla="*/ 1650952 w 2510097"/>
              <a:gd name="connsiteY7" fmla="*/ 878035 h 1517698"/>
              <a:gd name="connsiteX8" fmla="*/ 1309152 w 2510097"/>
              <a:gd name="connsiteY8" fmla="*/ 17428 h 1517698"/>
              <a:gd name="connsiteX9" fmla="*/ 635025 w 2510097"/>
              <a:gd name="connsiteY9" fmla="*/ 364567 h 1517698"/>
              <a:gd name="connsiteX10" fmla="*/ 1141942 w 2510097"/>
              <a:gd name="connsiteY10" fmla="*/ 909639 h 1517698"/>
              <a:gd name="connsiteX11" fmla="*/ 45656 w 2510097"/>
              <a:gd name="connsiteY11" fmla="*/ 740674 h 1517698"/>
              <a:gd name="connsiteX12" fmla="*/ 715719 w 2510097"/>
              <a:gd name="connsiteY12" fmla="*/ 1517583 h 1517698"/>
              <a:gd name="connsiteX0" fmla="*/ 693150 w 2487528"/>
              <a:gd name="connsiteY0" fmla="*/ 1517583 h 1517683"/>
              <a:gd name="connsiteX1" fmla="*/ 2051249 w 2487528"/>
              <a:gd name="connsiteY1" fmla="*/ 1510542 h 1517683"/>
              <a:gd name="connsiteX2" fmla="*/ 2475237 w 2487528"/>
              <a:gd name="connsiteY2" fmla="*/ 1040919 h 1517683"/>
              <a:gd name="connsiteX3" fmla="*/ 1937367 w 2487528"/>
              <a:gd name="connsiteY3" fmla="*/ 818683 h 1517683"/>
              <a:gd name="connsiteX4" fmla="*/ 2235119 w 2487528"/>
              <a:gd name="connsiteY4" fmla="*/ 775628 h 1517683"/>
              <a:gd name="connsiteX5" fmla="*/ 2138548 w 2487528"/>
              <a:gd name="connsiteY5" fmla="*/ 395289 h 1517683"/>
              <a:gd name="connsiteX6" fmla="*/ 1687680 w 2487528"/>
              <a:gd name="connsiteY6" fmla="*/ 370953 h 1517683"/>
              <a:gd name="connsiteX7" fmla="*/ 1628383 w 2487528"/>
              <a:gd name="connsiteY7" fmla="*/ 878035 h 1517683"/>
              <a:gd name="connsiteX8" fmla="*/ 1286583 w 2487528"/>
              <a:gd name="connsiteY8" fmla="*/ 17428 h 1517683"/>
              <a:gd name="connsiteX9" fmla="*/ 612456 w 2487528"/>
              <a:gd name="connsiteY9" fmla="*/ 364567 h 1517683"/>
              <a:gd name="connsiteX10" fmla="*/ 1119373 w 2487528"/>
              <a:gd name="connsiteY10" fmla="*/ 909639 h 1517683"/>
              <a:gd name="connsiteX11" fmla="*/ 23087 w 2487528"/>
              <a:gd name="connsiteY11" fmla="*/ 740674 h 1517683"/>
              <a:gd name="connsiteX12" fmla="*/ 693150 w 2487528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26885 w 2491326"/>
              <a:gd name="connsiteY11" fmla="*/ 740674 h 1517683"/>
              <a:gd name="connsiteX12" fmla="*/ 696948 w 2491326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26885 w 2491326"/>
              <a:gd name="connsiteY11" fmla="*/ 740674 h 1517683"/>
              <a:gd name="connsiteX12" fmla="*/ 696948 w 2491326"/>
              <a:gd name="connsiteY12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3171 w 2491326"/>
              <a:gd name="connsiteY10" fmla="*/ 909639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07268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  <a:gd name="connsiteX0" fmla="*/ 696948 w 2491326"/>
              <a:gd name="connsiteY0" fmla="*/ 1517583 h 1517683"/>
              <a:gd name="connsiteX1" fmla="*/ 2055047 w 2491326"/>
              <a:gd name="connsiteY1" fmla="*/ 1510542 h 1517683"/>
              <a:gd name="connsiteX2" fmla="*/ 2479035 w 2491326"/>
              <a:gd name="connsiteY2" fmla="*/ 1040919 h 1517683"/>
              <a:gd name="connsiteX3" fmla="*/ 1941165 w 2491326"/>
              <a:gd name="connsiteY3" fmla="*/ 818683 h 1517683"/>
              <a:gd name="connsiteX4" fmla="*/ 2238917 w 2491326"/>
              <a:gd name="connsiteY4" fmla="*/ 775628 h 1517683"/>
              <a:gd name="connsiteX5" fmla="*/ 2142346 w 2491326"/>
              <a:gd name="connsiteY5" fmla="*/ 395289 h 1517683"/>
              <a:gd name="connsiteX6" fmla="*/ 1691478 w 2491326"/>
              <a:gd name="connsiteY6" fmla="*/ 370953 h 1517683"/>
              <a:gd name="connsiteX7" fmla="*/ 1632181 w 2491326"/>
              <a:gd name="connsiteY7" fmla="*/ 878035 h 1517683"/>
              <a:gd name="connsiteX8" fmla="*/ 1290381 w 2491326"/>
              <a:gd name="connsiteY8" fmla="*/ 17428 h 1517683"/>
              <a:gd name="connsiteX9" fmla="*/ 616254 w 2491326"/>
              <a:gd name="connsiteY9" fmla="*/ 364567 h 1517683"/>
              <a:gd name="connsiteX10" fmla="*/ 1127147 w 2491326"/>
              <a:gd name="connsiteY10" fmla="*/ 794345 h 1517683"/>
              <a:gd name="connsiteX11" fmla="*/ 609565 w 2491326"/>
              <a:gd name="connsiteY11" fmla="*/ 367791 h 1517683"/>
              <a:gd name="connsiteX12" fmla="*/ 26885 w 2491326"/>
              <a:gd name="connsiteY12" fmla="*/ 740674 h 1517683"/>
              <a:gd name="connsiteX13" fmla="*/ 696948 w 2491326"/>
              <a:gd name="connsiteY13" fmla="*/ 1517583 h 1517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91326" h="1517683">
                <a:moveTo>
                  <a:pt x="696948" y="1517583"/>
                </a:moveTo>
                <a:lnTo>
                  <a:pt x="2055047" y="1510542"/>
                </a:lnTo>
                <a:cubicBezTo>
                  <a:pt x="2429615" y="1503751"/>
                  <a:pt x="2529862" y="1262395"/>
                  <a:pt x="2479035" y="1040919"/>
                </a:cubicBezTo>
                <a:cubicBezTo>
                  <a:pt x="2409740" y="752156"/>
                  <a:pt x="2054193" y="705906"/>
                  <a:pt x="1941165" y="818683"/>
                </a:cubicBezTo>
                <a:cubicBezTo>
                  <a:pt x="2001609" y="758477"/>
                  <a:pt x="2155153" y="753674"/>
                  <a:pt x="2238917" y="775628"/>
                </a:cubicBezTo>
                <a:cubicBezTo>
                  <a:pt x="2283019" y="710348"/>
                  <a:pt x="2245581" y="472540"/>
                  <a:pt x="2142346" y="395289"/>
                </a:cubicBezTo>
                <a:cubicBezTo>
                  <a:pt x="2044729" y="314397"/>
                  <a:pt x="1868195" y="252211"/>
                  <a:pt x="1691478" y="370953"/>
                </a:cubicBezTo>
                <a:cubicBezTo>
                  <a:pt x="1726329" y="510029"/>
                  <a:pt x="1729467" y="707246"/>
                  <a:pt x="1632181" y="878035"/>
                </a:cubicBezTo>
                <a:cubicBezTo>
                  <a:pt x="1782525" y="628164"/>
                  <a:pt x="1779588" y="188015"/>
                  <a:pt x="1290381" y="17428"/>
                </a:cubicBezTo>
                <a:cubicBezTo>
                  <a:pt x="1048053" y="-57138"/>
                  <a:pt x="678873" y="116715"/>
                  <a:pt x="616254" y="364567"/>
                </a:cubicBezTo>
                <a:cubicBezTo>
                  <a:pt x="801129" y="403135"/>
                  <a:pt x="1029735" y="461579"/>
                  <a:pt x="1127147" y="794345"/>
                </a:cubicBezTo>
                <a:cubicBezTo>
                  <a:pt x="1070372" y="588809"/>
                  <a:pt x="907572" y="395952"/>
                  <a:pt x="609565" y="367791"/>
                </a:cubicBezTo>
                <a:cubicBezTo>
                  <a:pt x="363240" y="347581"/>
                  <a:pt x="99786" y="553680"/>
                  <a:pt x="26885" y="740674"/>
                </a:cubicBezTo>
                <a:cubicBezTo>
                  <a:pt x="-86365" y="1122891"/>
                  <a:pt x="162167" y="1524982"/>
                  <a:pt x="696948" y="1517583"/>
                </a:cubicBezTo>
                <a:close/>
              </a:path>
            </a:pathLst>
          </a:custGeom>
          <a:noFill/>
          <a:ln w="508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A596C8B-BA45-4A66-BC77-25EEF3247F4D}"/>
              </a:ext>
            </a:extLst>
          </p:cNvPr>
          <p:cNvGrpSpPr/>
          <p:nvPr/>
        </p:nvGrpSpPr>
        <p:grpSpPr>
          <a:xfrm>
            <a:off x="4749532" y="2395594"/>
            <a:ext cx="2686977" cy="3706341"/>
            <a:chOff x="4749532" y="2395594"/>
            <a:chExt cx="2686977" cy="370634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F367414-9E97-475A-AE7A-F775CDFD781D}"/>
                </a:ext>
              </a:extLst>
            </p:cNvPr>
            <p:cNvGrpSpPr/>
            <p:nvPr/>
          </p:nvGrpSpPr>
          <p:grpSpPr>
            <a:xfrm flipH="1">
              <a:off x="5187552" y="2402596"/>
              <a:ext cx="2248957" cy="2842245"/>
              <a:chOff x="3225532" y="1666875"/>
              <a:chExt cx="2248956" cy="2842245"/>
            </a:xfrm>
          </p:grpSpPr>
          <p:sp>
            <p:nvSpPr>
              <p:cNvPr id="18" name="Teardrop 6">
                <a:extLst>
                  <a:ext uri="{FF2B5EF4-FFF2-40B4-BE49-F238E27FC236}">
                    <a16:creationId xmlns:a16="http://schemas.microsoft.com/office/drawing/2014/main" id="{06CDDBC3-D395-499D-B82E-85BF3D63CF06}"/>
                  </a:ext>
                </a:extLst>
              </p:cNvPr>
              <p:cNvSpPr/>
              <p:nvPr/>
            </p:nvSpPr>
            <p:spPr>
              <a:xfrm rot="8100000">
                <a:off x="3225532" y="1844164"/>
                <a:ext cx="2248956" cy="2391624"/>
              </a:xfrm>
              <a:custGeom>
                <a:avLst/>
                <a:gdLst/>
                <a:ahLst/>
                <a:cxnLst/>
                <a:rect l="l" t="t" r="r" b="b"/>
                <a:pathLst>
                  <a:path w="2248956" h="2391624">
                    <a:moveTo>
                      <a:pt x="0" y="2006349"/>
                    </a:moveTo>
                    <a:lnTo>
                      <a:pt x="2006349" y="0"/>
                    </a:lnTo>
                    <a:lnTo>
                      <a:pt x="2248956" y="242607"/>
                    </a:lnTo>
                    <a:lnTo>
                      <a:pt x="2248956" y="1073751"/>
                    </a:lnTo>
                    <a:cubicBezTo>
                      <a:pt x="2248956" y="1801592"/>
                      <a:pt x="1658924" y="2391624"/>
                      <a:pt x="931083" y="2391624"/>
                    </a:cubicBezTo>
                    <a:cubicBezTo>
                      <a:pt x="567548" y="2391624"/>
                      <a:pt x="238392" y="2244428"/>
                      <a:pt x="0" y="20063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Freeform 24">
                <a:extLst>
                  <a:ext uri="{FF2B5EF4-FFF2-40B4-BE49-F238E27FC236}">
                    <a16:creationId xmlns:a16="http://schemas.microsoft.com/office/drawing/2014/main" id="{FC663919-55C6-4268-B588-9FA5F5102B71}"/>
                  </a:ext>
                </a:extLst>
              </p:cNvPr>
              <p:cNvSpPr/>
              <p:nvPr/>
            </p:nvSpPr>
            <p:spPr>
              <a:xfrm>
                <a:off x="3612173" y="1666875"/>
                <a:ext cx="959826" cy="2842245"/>
              </a:xfrm>
              <a:custGeom>
                <a:avLst/>
                <a:gdLst/>
                <a:ahLst/>
                <a:cxnLst/>
                <a:rect l="l" t="t" r="r" b="b"/>
                <a:pathLst>
                  <a:path w="959826" h="2842245">
                    <a:moveTo>
                      <a:pt x="959826" y="0"/>
                    </a:moveTo>
                    <a:cubicBezTo>
                      <a:pt x="957122" y="911477"/>
                      <a:pt x="954416" y="2065256"/>
                      <a:pt x="951706" y="2842245"/>
                    </a:cubicBezTo>
                    <a:lnTo>
                      <a:pt x="710629" y="2842245"/>
                    </a:lnTo>
                    <a:cubicBezTo>
                      <a:pt x="82031" y="1903306"/>
                      <a:pt x="-616708" y="903292"/>
                      <a:pt x="95982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Freeform 25">
                <a:extLst>
                  <a:ext uri="{FF2B5EF4-FFF2-40B4-BE49-F238E27FC236}">
                    <a16:creationId xmlns:a16="http://schemas.microsoft.com/office/drawing/2014/main" id="{0152EE3B-1A10-4FCD-ABD3-0479F47A80A0}"/>
                  </a:ext>
                </a:extLst>
              </p:cNvPr>
              <p:cNvSpPr/>
              <p:nvPr/>
            </p:nvSpPr>
            <p:spPr>
              <a:xfrm>
                <a:off x="4016766" y="1666875"/>
                <a:ext cx="555232" cy="2842245"/>
              </a:xfrm>
              <a:custGeom>
                <a:avLst/>
                <a:gdLst/>
                <a:ahLst/>
                <a:cxnLst/>
                <a:rect l="l" t="t" r="r" b="b"/>
                <a:pathLst>
                  <a:path w="555232" h="2842245">
                    <a:moveTo>
                      <a:pt x="555232" y="0"/>
                    </a:moveTo>
                    <a:cubicBezTo>
                      <a:pt x="552528" y="911477"/>
                      <a:pt x="549822" y="2065256"/>
                      <a:pt x="547112" y="2842245"/>
                    </a:cubicBezTo>
                    <a:lnTo>
                      <a:pt x="421352" y="2842245"/>
                    </a:lnTo>
                    <a:cubicBezTo>
                      <a:pt x="58058" y="1831083"/>
                      <a:pt x="-367661" y="1033527"/>
                      <a:pt x="55523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03FB6A6-4CB7-403A-A042-541A2A0EEE79}"/>
                </a:ext>
              </a:extLst>
            </p:cNvPr>
            <p:cNvGrpSpPr/>
            <p:nvPr/>
          </p:nvGrpSpPr>
          <p:grpSpPr>
            <a:xfrm>
              <a:off x="4749532" y="2395594"/>
              <a:ext cx="2248957" cy="3706341"/>
              <a:chOff x="4749532" y="2395594"/>
              <a:chExt cx="2248957" cy="370634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16C3A7A-708B-40D3-B910-CECECD43571B}"/>
                  </a:ext>
                </a:extLst>
              </p:cNvPr>
              <p:cNvSpPr/>
              <p:nvPr/>
            </p:nvSpPr>
            <p:spPr>
              <a:xfrm>
                <a:off x="5818383" y="5237839"/>
                <a:ext cx="93406" cy="5040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5FD0A50-2754-4F79-8D30-678AD317BDE0}"/>
                  </a:ext>
                </a:extLst>
              </p:cNvPr>
              <p:cNvSpPr/>
              <p:nvPr/>
            </p:nvSpPr>
            <p:spPr>
              <a:xfrm>
                <a:off x="6274252" y="5195865"/>
                <a:ext cx="93406" cy="50405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16D7A873-54E3-4B34-9E97-52DF43EED440}"/>
                  </a:ext>
                </a:extLst>
              </p:cNvPr>
              <p:cNvGrpSpPr/>
              <p:nvPr/>
            </p:nvGrpSpPr>
            <p:grpSpPr>
              <a:xfrm>
                <a:off x="4749532" y="2395594"/>
                <a:ext cx="2248957" cy="2842245"/>
                <a:chOff x="3225532" y="1666875"/>
                <a:chExt cx="2248956" cy="2842245"/>
              </a:xfrm>
            </p:grpSpPr>
            <p:sp>
              <p:nvSpPr>
                <p:cNvPr id="15" name="Teardrop 6">
                  <a:extLst>
                    <a:ext uri="{FF2B5EF4-FFF2-40B4-BE49-F238E27FC236}">
                      <a16:creationId xmlns:a16="http://schemas.microsoft.com/office/drawing/2014/main" id="{EAE76AD1-DE56-4814-BAF1-80EB9EF7B4B0}"/>
                    </a:ext>
                  </a:extLst>
                </p:cNvPr>
                <p:cNvSpPr/>
                <p:nvPr/>
              </p:nvSpPr>
              <p:spPr>
                <a:xfrm rot="8100000">
                  <a:off x="3225532" y="1844164"/>
                  <a:ext cx="2248956" cy="23916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8956" h="2391624">
                      <a:moveTo>
                        <a:pt x="0" y="2006349"/>
                      </a:moveTo>
                      <a:lnTo>
                        <a:pt x="2006349" y="0"/>
                      </a:lnTo>
                      <a:lnTo>
                        <a:pt x="2248956" y="242607"/>
                      </a:lnTo>
                      <a:lnTo>
                        <a:pt x="2248956" y="1073751"/>
                      </a:lnTo>
                      <a:cubicBezTo>
                        <a:pt x="2248956" y="1801592"/>
                        <a:pt x="1658924" y="2391624"/>
                        <a:pt x="931083" y="2391624"/>
                      </a:cubicBezTo>
                      <a:cubicBezTo>
                        <a:pt x="567548" y="2391624"/>
                        <a:pt x="238392" y="2244428"/>
                        <a:pt x="0" y="20063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" name="Freeform 11">
                  <a:extLst>
                    <a:ext uri="{FF2B5EF4-FFF2-40B4-BE49-F238E27FC236}">
                      <a16:creationId xmlns:a16="http://schemas.microsoft.com/office/drawing/2014/main" id="{5E23707F-D89A-4830-BAFE-D951CB9F3010}"/>
                    </a:ext>
                  </a:extLst>
                </p:cNvPr>
                <p:cNvSpPr/>
                <p:nvPr/>
              </p:nvSpPr>
              <p:spPr>
                <a:xfrm>
                  <a:off x="3612173" y="1666875"/>
                  <a:ext cx="959826" cy="28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826" h="2842245">
                      <a:moveTo>
                        <a:pt x="959826" y="0"/>
                      </a:moveTo>
                      <a:cubicBezTo>
                        <a:pt x="957122" y="911477"/>
                        <a:pt x="954416" y="2065256"/>
                        <a:pt x="951706" y="2842245"/>
                      </a:cubicBezTo>
                      <a:lnTo>
                        <a:pt x="710629" y="2842245"/>
                      </a:lnTo>
                      <a:cubicBezTo>
                        <a:pt x="82031" y="1903306"/>
                        <a:pt x="-616708" y="903292"/>
                        <a:pt x="95982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" name="Freeform 12">
                  <a:extLst>
                    <a:ext uri="{FF2B5EF4-FFF2-40B4-BE49-F238E27FC236}">
                      <a16:creationId xmlns:a16="http://schemas.microsoft.com/office/drawing/2014/main" id="{AF788319-BCB4-480B-A8B3-2C9E3E0025C4}"/>
                    </a:ext>
                  </a:extLst>
                </p:cNvPr>
                <p:cNvSpPr/>
                <p:nvPr/>
              </p:nvSpPr>
              <p:spPr>
                <a:xfrm>
                  <a:off x="4016766" y="1666875"/>
                  <a:ext cx="555232" cy="28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32" h="2842245">
                      <a:moveTo>
                        <a:pt x="555232" y="0"/>
                      </a:moveTo>
                      <a:cubicBezTo>
                        <a:pt x="552528" y="911477"/>
                        <a:pt x="549822" y="2065256"/>
                        <a:pt x="547112" y="2842245"/>
                      </a:cubicBezTo>
                      <a:lnTo>
                        <a:pt x="421352" y="2842245"/>
                      </a:lnTo>
                      <a:cubicBezTo>
                        <a:pt x="58058" y="1831083"/>
                        <a:pt x="-367661" y="1033527"/>
                        <a:pt x="555232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sp>
            <p:nvSpPr>
              <p:cNvPr id="14" name="Rounded Rectangle 26">
                <a:extLst>
                  <a:ext uri="{FF2B5EF4-FFF2-40B4-BE49-F238E27FC236}">
                    <a16:creationId xmlns:a16="http://schemas.microsoft.com/office/drawing/2014/main" id="{8E597B12-C802-47CF-8092-DBA81B92F379}"/>
                  </a:ext>
                </a:extLst>
              </p:cNvPr>
              <p:cNvSpPr/>
              <p:nvPr/>
            </p:nvSpPr>
            <p:spPr>
              <a:xfrm>
                <a:off x="5698559" y="5597879"/>
                <a:ext cx="794890" cy="504056"/>
              </a:xfrm>
              <a:prstGeom prst="roundRect">
                <a:avLst>
                  <a:gd name="adj" fmla="val 1336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1" name="Freeform 5">
            <a:extLst>
              <a:ext uri="{FF2B5EF4-FFF2-40B4-BE49-F238E27FC236}">
                <a16:creationId xmlns:a16="http://schemas.microsoft.com/office/drawing/2014/main" id="{3E262317-B57D-4A43-B243-D367F7067320}"/>
              </a:ext>
            </a:extLst>
          </p:cNvPr>
          <p:cNvSpPr>
            <a:spLocks noChangeAspect="1"/>
          </p:cNvSpPr>
          <p:nvPr/>
        </p:nvSpPr>
        <p:spPr>
          <a:xfrm flipH="1">
            <a:off x="6543057" y="4312878"/>
            <a:ext cx="1550706" cy="835493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BCD02A9-CA5E-4508-A55E-CD848FF12AEF}"/>
              </a:ext>
            </a:extLst>
          </p:cNvPr>
          <p:cNvGrpSpPr/>
          <p:nvPr/>
        </p:nvGrpSpPr>
        <p:grpSpPr>
          <a:xfrm>
            <a:off x="7979542" y="1916066"/>
            <a:ext cx="1296439" cy="1181125"/>
            <a:chOff x="7294466" y="606484"/>
            <a:chExt cx="1570436" cy="1430750"/>
          </a:xfrm>
        </p:grpSpPr>
        <p:sp>
          <p:nvSpPr>
            <p:cNvPr id="23" name="Oval 17">
              <a:extLst>
                <a:ext uri="{FF2B5EF4-FFF2-40B4-BE49-F238E27FC236}">
                  <a16:creationId xmlns:a16="http://schemas.microsoft.com/office/drawing/2014/main" id="{B6B22856-39B8-46A7-AD69-B03E98CEAC12}"/>
                </a:ext>
              </a:extLst>
            </p:cNvPr>
            <p:cNvSpPr/>
            <p:nvPr/>
          </p:nvSpPr>
          <p:spPr>
            <a:xfrm rot="2700000">
              <a:off x="7681893" y="459650"/>
              <a:ext cx="1036176" cy="1329843"/>
            </a:xfrm>
            <a:custGeom>
              <a:avLst/>
              <a:gdLst/>
              <a:ahLst/>
              <a:cxnLst/>
              <a:rect l="l" t="t" r="r" b="b"/>
              <a:pathLst>
                <a:path w="1274659" h="1635916">
                  <a:moveTo>
                    <a:pt x="694609" y="1623746"/>
                  </a:moveTo>
                  <a:lnTo>
                    <a:pt x="719898" y="1635916"/>
                  </a:lnTo>
                  <a:lnTo>
                    <a:pt x="706955" y="1635916"/>
                  </a:lnTo>
                  <a:cubicBezTo>
                    <a:pt x="703487" y="1630930"/>
                    <a:pt x="699114" y="1627136"/>
                    <a:pt x="694609" y="1623746"/>
                  </a:cubicBezTo>
                  <a:close/>
                  <a:moveTo>
                    <a:pt x="411473" y="1466149"/>
                  </a:moveTo>
                  <a:lnTo>
                    <a:pt x="865691" y="1466149"/>
                  </a:lnTo>
                  <a:lnTo>
                    <a:pt x="759886" y="1609647"/>
                  </a:lnTo>
                  <a:lnTo>
                    <a:pt x="517278" y="1609647"/>
                  </a:lnTo>
                  <a:close/>
                  <a:moveTo>
                    <a:pt x="638582" y="799993"/>
                  </a:moveTo>
                  <a:cubicBezTo>
                    <a:pt x="666957" y="799993"/>
                    <a:pt x="689960" y="822996"/>
                    <a:pt x="689960" y="851371"/>
                  </a:cubicBezTo>
                  <a:cubicBezTo>
                    <a:pt x="689960" y="879747"/>
                    <a:pt x="666957" y="902749"/>
                    <a:pt x="638582" y="902749"/>
                  </a:cubicBezTo>
                  <a:cubicBezTo>
                    <a:pt x="610206" y="902749"/>
                    <a:pt x="587204" y="879747"/>
                    <a:pt x="587204" y="851371"/>
                  </a:cubicBezTo>
                  <a:cubicBezTo>
                    <a:pt x="587204" y="822996"/>
                    <a:pt x="610206" y="799993"/>
                    <a:pt x="638582" y="799993"/>
                  </a:cubicBezTo>
                  <a:close/>
                  <a:moveTo>
                    <a:pt x="638582" y="764378"/>
                  </a:moveTo>
                  <a:cubicBezTo>
                    <a:pt x="590537" y="764378"/>
                    <a:pt x="551589" y="803326"/>
                    <a:pt x="551589" y="851371"/>
                  </a:cubicBezTo>
                  <a:cubicBezTo>
                    <a:pt x="551589" y="899416"/>
                    <a:pt x="590537" y="938364"/>
                    <a:pt x="638582" y="938364"/>
                  </a:cubicBezTo>
                  <a:cubicBezTo>
                    <a:pt x="686627" y="938364"/>
                    <a:pt x="725575" y="899416"/>
                    <a:pt x="725575" y="851371"/>
                  </a:cubicBezTo>
                  <a:cubicBezTo>
                    <a:pt x="725575" y="803326"/>
                    <a:pt x="686627" y="764378"/>
                    <a:pt x="638582" y="764378"/>
                  </a:cubicBezTo>
                  <a:close/>
                  <a:moveTo>
                    <a:pt x="638582" y="378350"/>
                  </a:moveTo>
                  <a:cubicBezTo>
                    <a:pt x="695332" y="378350"/>
                    <a:pt x="741338" y="424355"/>
                    <a:pt x="741338" y="481106"/>
                  </a:cubicBezTo>
                  <a:cubicBezTo>
                    <a:pt x="741338" y="537856"/>
                    <a:pt x="695332" y="583862"/>
                    <a:pt x="638582" y="583862"/>
                  </a:cubicBezTo>
                  <a:cubicBezTo>
                    <a:pt x="581831" y="583862"/>
                    <a:pt x="535826" y="537856"/>
                    <a:pt x="535826" y="481106"/>
                  </a:cubicBezTo>
                  <a:cubicBezTo>
                    <a:pt x="535826" y="424355"/>
                    <a:pt x="581831" y="378350"/>
                    <a:pt x="638582" y="378350"/>
                  </a:cubicBezTo>
                  <a:close/>
                  <a:moveTo>
                    <a:pt x="638582" y="307120"/>
                  </a:moveTo>
                  <a:cubicBezTo>
                    <a:pt x="542492" y="307120"/>
                    <a:pt x="464595" y="385016"/>
                    <a:pt x="464595" y="481106"/>
                  </a:cubicBezTo>
                  <a:cubicBezTo>
                    <a:pt x="464595" y="577196"/>
                    <a:pt x="542492" y="655092"/>
                    <a:pt x="638582" y="655092"/>
                  </a:cubicBezTo>
                  <a:cubicBezTo>
                    <a:pt x="734672" y="655092"/>
                    <a:pt x="812568" y="577196"/>
                    <a:pt x="812568" y="481106"/>
                  </a:cubicBezTo>
                  <a:cubicBezTo>
                    <a:pt x="812568" y="385016"/>
                    <a:pt x="734672" y="307120"/>
                    <a:pt x="638582" y="307120"/>
                  </a:cubicBezTo>
                  <a:close/>
                  <a:moveTo>
                    <a:pt x="630776" y="983"/>
                  </a:moveTo>
                  <a:cubicBezTo>
                    <a:pt x="763667" y="69253"/>
                    <a:pt x="896668" y="236650"/>
                    <a:pt x="969393" y="353743"/>
                  </a:cubicBezTo>
                  <a:cubicBezTo>
                    <a:pt x="1031771" y="471065"/>
                    <a:pt x="1077073" y="638485"/>
                    <a:pt x="1074422" y="783785"/>
                  </a:cubicBezTo>
                  <a:cubicBezTo>
                    <a:pt x="1074422" y="850141"/>
                    <a:pt x="1054958" y="944036"/>
                    <a:pt x="1026552" y="1040798"/>
                  </a:cubicBezTo>
                  <a:lnTo>
                    <a:pt x="1140043" y="1110157"/>
                  </a:lnTo>
                  <a:lnTo>
                    <a:pt x="1274659" y="1484290"/>
                  </a:lnTo>
                  <a:lnTo>
                    <a:pt x="910849" y="1349023"/>
                  </a:lnTo>
                  <a:cubicBezTo>
                    <a:pt x="896218" y="1379733"/>
                    <a:pt x="882131" y="1405650"/>
                    <a:pt x="869574" y="1424848"/>
                  </a:cubicBezTo>
                  <a:lnTo>
                    <a:pt x="404720" y="1424848"/>
                  </a:lnTo>
                  <a:cubicBezTo>
                    <a:pt x="392179" y="1405674"/>
                    <a:pt x="378112" y="1379798"/>
                    <a:pt x="363501" y="1349138"/>
                  </a:cubicBezTo>
                  <a:lnTo>
                    <a:pt x="0" y="1484290"/>
                  </a:lnTo>
                  <a:lnTo>
                    <a:pt x="134617" y="1110157"/>
                  </a:lnTo>
                  <a:lnTo>
                    <a:pt x="247800" y="1040986"/>
                  </a:lnTo>
                  <a:cubicBezTo>
                    <a:pt x="219361" y="944158"/>
                    <a:pt x="199871" y="850184"/>
                    <a:pt x="199871" y="783785"/>
                  </a:cubicBezTo>
                  <a:cubicBezTo>
                    <a:pt x="197221" y="638485"/>
                    <a:pt x="242523" y="471065"/>
                    <a:pt x="304901" y="353743"/>
                  </a:cubicBezTo>
                  <a:cubicBezTo>
                    <a:pt x="377401" y="237011"/>
                    <a:pt x="489419" y="51778"/>
                    <a:pt x="630776" y="983"/>
                  </a:cubicBezTo>
                  <a:close/>
                  <a:moveTo>
                    <a:pt x="632843" y="0"/>
                  </a:moveTo>
                  <a:cubicBezTo>
                    <a:pt x="632127" y="251"/>
                    <a:pt x="631412" y="506"/>
                    <a:pt x="630776" y="983"/>
                  </a:cubicBezTo>
                  <a:lnTo>
                    <a:pt x="630022" y="5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24" name="Oval 17">
              <a:extLst>
                <a:ext uri="{FF2B5EF4-FFF2-40B4-BE49-F238E27FC236}">
                  <a16:creationId xmlns:a16="http://schemas.microsoft.com/office/drawing/2014/main" id="{B0189618-A86D-4A4D-99F0-3CD5B1023805}"/>
                </a:ext>
              </a:extLst>
            </p:cNvPr>
            <p:cNvSpPr/>
            <p:nvPr/>
          </p:nvSpPr>
          <p:spPr>
            <a:xfrm rot="2700000">
              <a:off x="7294035" y="1574490"/>
              <a:ext cx="463175" cy="462313"/>
            </a:xfrm>
            <a:custGeom>
              <a:avLst/>
              <a:gdLst/>
              <a:ahLst/>
              <a:cxnLst/>
              <a:rect l="l" t="t" r="r" b="b"/>
              <a:pathLst>
                <a:path w="463175" h="462313">
                  <a:moveTo>
                    <a:pt x="282034" y="0"/>
                  </a:moveTo>
                  <a:lnTo>
                    <a:pt x="294977" y="0"/>
                  </a:lnTo>
                  <a:cubicBezTo>
                    <a:pt x="345942" y="24087"/>
                    <a:pt x="392059" y="69822"/>
                    <a:pt x="430126" y="141850"/>
                  </a:cubicBezTo>
                  <a:cubicBezTo>
                    <a:pt x="444076" y="171250"/>
                    <a:pt x="487321" y="267610"/>
                    <a:pt x="445192" y="317934"/>
                  </a:cubicBezTo>
                  <a:cubicBezTo>
                    <a:pt x="396102" y="234077"/>
                    <a:pt x="402186" y="222006"/>
                    <a:pt x="345513" y="206490"/>
                  </a:cubicBezTo>
                  <a:cubicBezTo>
                    <a:pt x="342117" y="252523"/>
                    <a:pt x="327269" y="297975"/>
                    <a:pt x="324000" y="316012"/>
                  </a:cubicBezTo>
                  <a:cubicBezTo>
                    <a:pt x="284998" y="402723"/>
                    <a:pt x="294542" y="397364"/>
                    <a:pt x="212852" y="462313"/>
                  </a:cubicBezTo>
                  <a:cubicBezTo>
                    <a:pt x="213639" y="352616"/>
                    <a:pt x="169227" y="329129"/>
                    <a:pt x="128163" y="305642"/>
                  </a:cubicBezTo>
                  <a:cubicBezTo>
                    <a:pt x="101242" y="295489"/>
                    <a:pt x="85789" y="269040"/>
                    <a:pt x="81212" y="237903"/>
                  </a:cubicBezTo>
                  <a:cubicBezTo>
                    <a:pt x="58736" y="252464"/>
                    <a:pt x="35441" y="257526"/>
                    <a:pt x="12876" y="272092"/>
                  </a:cubicBezTo>
                  <a:cubicBezTo>
                    <a:pt x="12876" y="238894"/>
                    <a:pt x="-20604" y="175563"/>
                    <a:pt x="20410" y="106373"/>
                  </a:cubicBezTo>
                  <a:cubicBezTo>
                    <a:pt x="39226" y="76944"/>
                    <a:pt x="73671" y="33858"/>
                    <a:pt x="114428" y="5151"/>
                  </a:cubicBezTo>
                  <a:lnTo>
                    <a:pt x="97720" y="27708"/>
                  </a:lnTo>
                  <a:cubicBezTo>
                    <a:pt x="75793" y="64701"/>
                    <a:pt x="93693" y="98561"/>
                    <a:pt x="93693" y="116311"/>
                  </a:cubicBezTo>
                  <a:cubicBezTo>
                    <a:pt x="105757" y="108523"/>
                    <a:pt x="118212" y="105817"/>
                    <a:pt x="130229" y="98032"/>
                  </a:cubicBezTo>
                  <a:cubicBezTo>
                    <a:pt x="132676" y="114680"/>
                    <a:pt x="140939" y="128821"/>
                    <a:pt x="155332" y="134249"/>
                  </a:cubicBezTo>
                  <a:cubicBezTo>
                    <a:pt x="177287" y="146806"/>
                    <a:pt x="201033" y="159364"/>
                    <a:pt x="200612" y="218015"/>
                  </a:cubicBezTo>
                  <a:cubicBezTo>
                    <a:pt x="244289" y="183289"/>
                    <a:pt x="239186" y="186155"/>
                    <a:pt x="260038" y="139793"/>
                  </a:cubicBezTo>
                  <a:cubicBezTo>
                    <a:pt x="261786" y="130149"/>
                    <a:pt x="269724" y="105849"/>
                    <a:pt x="271541" y="81236"/>
                  </a:cubicBezTo>
                  <a:cubicBezTo>
                    <a:pt x="301841" y="89532"/>
                    <a:pt x="298589" y="95986"/>
                    <a:pt x="324835" y="140820"/>
                  </a:cubicBezTo>
                  <a:cubicBezTo>
                    <a:pt x="347360" y="113915"/>
                    <a:pt x="324238" y="62395"/>
                    <a:pt x="316780" y="46676"/>
                  </a:cubicBezTo>
                  <a:cubicBezTo>
                    <a:pt x="306553" y="27325"/>
                    <a:pt x="295239" y="11524"/>
                    <a:pt x="2820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5973F20-3D4F-4AB7-8915-86FBCEF0F5C0}"/>
              </a:ext>
            </a:extLst>
          </p:cNvPr>
          <p:cNvGrpSpPr/>
          <p:nvPr/>
        </p:nvGrpSpPr>
        <p:grpSpPr>
          <a:xfrm>
            <a:off x="733132" y="5145241"/>
            <a:ext cx="2649270" cy="1177245"/>
            <a:chOff x="2551705" y="4283314"/>
            <a:chExt cx="2357003" cy="117724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6814938-03A2-4C95-AA2D-FE6298F4225E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B047159-8797-475E-BB35-EB499321446C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5794B0D-3417-41C1-9D28-2049A8509322}"/>
              </a:ext>
            </a:extLst>
          </p:cNvPr>
          <p:cNvGrpSpPr/>
          <p:nvPr/>
        </p:nvGrpSpPr>
        <p:grpSpPr>
          <a:xfrm>
            <a:off x="733132" y="3087006"/>
            <a:ext cx="2649270" cy="1177245"/>
            <a:chOff x="2551705" y="4283314"/>
            <a:chExt cx="2357003" cy="117724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B658D19-98CA-4985-B01A-AF4D96DD0400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F6F7F14-5616-47D6-9547-6F8B3D6E56DF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064AEA1-72AB-40BD-A946-347D5679AC10}"/>
              </a:ext>
            </a:extLst>
          </p:cNvPr>
          <p:cNvGrpSpPr/>
          <p:nvPr/>
        </p:nvGrpSpPr>
        <p:grpSpPr>
          <a:xfrm>
            <a:off x="8596967" y="3087003"/>
            <a:ext cx="2792299" cy="1177245"/>
            <a:chOff x="2551705" y="4283314"/>
            <a:chExt cx="2357003" cy="117724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85E9AA2-E7F0-4814-9EB4-D45948F75042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CCCB9DC-5557-4E6C-9526-AA9DF3912242}"/>
                </a:ext>
              </a:extLst>
            </p:cNvPr>
            <p:cNvSpPr txBox="1"/>
            <p:nvPr/>
          </p:nvSpPr>
          <p:spPr>
            <a:xfrm>
              <a:off x="2551705" y="4283314"/>
              <a:ext cx="23369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78876A3-69BD-4335-A312-9719EF885538}"/>
              </a:ext>
            </a:extLst>
          </p:cNvPr>
          <p:cNvGrpSpPr/>
          <p:nvPr/>
        </p:nvGrpSpPr>
        <p:grpSpPr>
          <a:xfrm>
            <a:off x="8596967" y="5145238"/>
            <a:ext cx="2792299" cy="1177245"/>
            <a:chOff x="2551705" y="4283314"/>
            <a:chExt cx="2357003" cy="117724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AA8C564-5773-48A3-81A3-0AF71EA5B052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0FD5BCD-B4DD-4FA1-A3FF-8C96F480573B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8236102" y="3749224"/>
            <a:ext cx="300723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36103" y="4408600"/>
            <a:ext cx="300723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36103" y="5067976"/>
            <a:ext cx="300723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36103" y="5727351"/>
            <a:ext cx="300723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31513A-54EE-4E4E-85A9-0A555FDF77A6}"/>
              </a:ext>
            </a:extLst>
          </p:cNvPr>
          <p:cNvSpPr txBox="1"/>
          <p:nvPr/>
        </p:nvSpPr>
        <p:spPr>
          <a:xfrm>
            <a:off x="1314476" y="3642432"/>
            <a:ext cx="187619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CE274B-A839-4D14-B055-5EE5F484CB4C}"/>
              </a:ext>
            </a:extLst>
          </p:cNvPr>
          <p:cNvSpPr txBox="1"/>
          <p:nvPr/>
        </p:nvSpPr>
        <p:spPr>
          <a:xfrm>
            <a:off x="678579" y="5498206"/>
            <a:ext cx="443817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متن مثال: شما به سادگی می توانید مخاطبان خود را تحت تاثیر قرار دهید و یک زیبایی منحصر به فرد و جذاب به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90DEA9-A950-42BB-83D7-53BCD092D73C}"/>
              </a:ext>
            </a:extLst>
          </p:cNvPr>
          <p:cNvSpPr txBox="1"/>
          <p:nvPr/>
        </p:nvSpPr>
        <p:spPr>
          <a:xfrm>
            <a:off x="678579" y="4087232"/>
            <a:ext cx="3658290" cy="1354217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</a:t>
            </a:r>
          </a:p>
          <a:p>
            <a:pPr algn="r" rtl="1"/>
            <a:r>
              <a:rPr lang="fa-IR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en-US" altLang="ko-KR" sz="4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1" name="Rectangle 130">
            <a:extLst>
              <a:ext uri="{FF2B5EF4-FFF2-40B4-BE49-F238E27FC236}">
                <a16:creationId xmlns:a16="http://schemas.microsoft.com/office/drawing/2014/main" id="{83452D1E-FA0A-4807-92BC-9322911E8773}"/>
              </a:ext>
            </a:extLst>
          </p:cNvPr>
          <p:cNvSpPr/>
          <p:nvPr/>
        </p:nvSpPr>
        <p:spPr>
          <a:xfrm>
            <a:off x="7770474" y="5788216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Rectangle 36">
            <a:extLst>
              <a:ext uri="{FF2B5EF4-FFF2-40B4-BE49-F238E27FC236}">
                <a16:creationId xmlns:a16="http://schemas.microsoft.com/office/drawing/2014/main" id="{1E0C18EF-E8A5-40C8-88B4-840CAC326668}"/>
              </a:ext>
            </a:extLst>
          </p:cNvPr>
          <p:cNvSpPr/>
          <p:nvPr/>
        </p:nvSpPr>
        <p:spPr>
          <a:xfrm>
            <a:off x="7757882" y="4460286"/>
            <a:ext cx="363580" cy="30392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Rounded Rectangle 7">
            <a:extLst>
              <a:ext uri="{FF2B5EF4-FFF2-40B4-BE49-F238E27FC236}">
                <a16:creationId xmlns:a16="http://schemas.microsoft.com/office/drawing/2014/main" id="{147082BC-AEC7-4DB5-B715-594181E6DCB7}"/>
              </a:ext>
            </a:extLst>
          </p:cNvPr>
          <p:cNvSpPr/>
          <p:nvPr/>
        </p:nvSpPr>
        <p:spPr>
          <a:xfrm>
            <a:off x="7763584" y="3796321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Round Same Side Corner Rectangle 36">
            <a:extLst>
              <a:ext uri="{FF2B5EF4-FFF2-40B4-BE49-F238E27FC236}">
                <a16:creationId xmlns:a16="http://schemas.microsoft.com/office/drawing/2014/main" id="{8131EED6-6302-4333-AFD3-BC5B57F1F07B}"/>
              </a:ext>
            </a:extLst>
          </p:cNvPr>
          <p:cNvSpPr>
            <a:spLocks noChangeAspect="1"/>
          </p:cNvSpPr>
          <p:nvPr/>
        </p:nvSpPr>
        <p:spPr>
          <a:xfrm>
            <a:off x="7747465" y="5124251"/>
            <a:ext cx="384414" cy="30392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20" name="Graphic 196">
            <a:extLst>
              <a:ext uri="{FF2B5EF4-FFF2-40B4-BE49-F238E27FC236}">
                <a16:creationId xmlns:a16="http://schemas.microsoft.com/office/drawing/2014/main" id="{8D32DF08-655F-431C-B2BF-35B5D11ABEFA}"/>
              </a:ext>
            </a:extLst>
          </p:cNvPr>
          <p:cNvGrpSpPr/>
          <p:nvPr/>
        </p:nvGrpSpPr>
        <p:grpSpPr>
          <a:xfrm>
            <a:off x="605751" y="3460378"/>
            <a:ext cx="648554" cy="577691"/>
            <a:chOff x="6740674" y="2417495"/>
            <a:chExt cx="4010025" cy="3571875"/>
          </a:xfrm>
          <a:solidFill>
            <a:schemeClr val="accent2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CED6471-8836-4EF6-A2AD-3454643CC87F}"/>
                </a:ext>
              </a:extLst>
            </p:cNvPr>
            <p:cNvSpPr/>
            <p:nvPr/>
          </p:nvSpPr>
          <p:spPr>
            <a:xfrm>
              <a:off x="8755116" y="2511595"/>
              <a:ext cx="1133475" cy="1524000"/>
            </a:xfrm>
            <a:custGeom>
              <a:avLst/>
              <a:gdLst>
                <a:gd name="connsiteX0" fmla="*/ 567785 w 1133475"/>
                <a:gd name="connsiteY0" fmla="*/ 714573 h 1524000"/>
                <a:gd name="connsiteX1" fmla="*/ 64865 w 1133475"/>
                <a:gd name="connsiteY1" fmla="*/ 1521340 h 1524000"/>
                <a:gd name="connsiteX2" fmla="*/ 269653 w 1133475"/>
                <a:gd name="connsiteY2" fmla="*/ 473590 h 1524000"/>
                <a:gd name="connsiteX3" fmla="*/ 915448 w 1133475"/>
                <a:gd name="connsiteY3" fmla="*/ 55443 h 1524000"/>
                <a:gd name="connsiteX4" fmla="*/ 1029748 w 1133475"/>
                <a:gd name="connsiteY4" fmla="*/ 8770 h 1524000"/>
                <a:gd name="connsiteX5" fmla="*/ 1087851 w 1133475"/>
                <a:gd name="connsiteY5" fmla="*/ 35440 h 1524000"/>
                <a:gd name="connsiteX6" fmla="*/ 908780 w 1133475"/>
                <a:gd name="connsiteY6" fmla="*/ 946983 h 1524000"/>
                <a:gd name="connsiteX7" fmla="*/ 223933 w 1133475"/>
                <a:gd name="connsiteY7" fmla="*/ 1474668 h 1524000"/>
                <a:gd name="connsiteX8" fmla="*/ 113443 w 1133475"/>
                <a:gd name="connsiteY8" fmla="*/ 1530865 h 1524000"/>
                <a:gd name="connsiteX9" fmla="*/ 101060 w 1133475"/>
                <a:gd name="connsiteY9" fmla="*/ 1528960 h 1524000"/>
                <a:gd name="connsiteX10" fmla="*/ 567785 w 1133475"/>
                <a:gd name="connsiteY10" fmla="*/ 714573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3475" h="1524000">
                  <a:moveTo>
                    <a:pt x="567785" y="714573"/>
                  </a:moveTo>
                  <a:cubicBezTo>
                    <a:pt x="370618" y="960318"/>
                    <a:pt x="207740" y="1228923"/>
                    <a:pt x="64865" y="1521340"/>
                  </a:cubicBezTo>
                  <a:cubicBezTo>
                    <a:pt x="-58007" y="1126053"/>
                    <a:pt x="-15145" y="775533"/>
                    <a:pt x="269653" y="473590"/>
                  </a:cubicBezTo>
                  <a:cubicBezTo>
                    <a:pt x="450628" y="282138"/>
                    <a:pt x="676370" y="158313"/>
                    <a:pt x="915448" y="55443"/>
                  </a:cubicBezTo>
                  <a:cubicBezTo>
                    <a:pt x="953548" y="39250"/>
                    <a:pt x="992601" y="25915"/>
                    <a:pt x="1029748" y="8770"/>
                  </a:cubicBezTo>
                  <a:cubicBezTo>
                    <a:pt x="1063086" y="-7422"/>
                    <a:pt x="1076420" y="-2660"/>
                    <a:pt x="1087851" y="35440"/>
                  </a:cubicBezTo>
                  <a:cubicBezTo>
                    <a:pt x="1187863" y="370720"/>
                    <a:pt x="1127855" y="674568"/>
                    <a:pt x="908780" y="946983"/>
                  </a:cubicBezTo>
                  <a:cubicBezTo>
                    <a:pt x="723043" y="1177488"/>
                    <a:pt x="481108" y="1336555"/>
                    <a:pt x="223933" y="1474668"/>
                  </a:cubicBezTo>
                  <a:cubicBezTo>
                    <a:pt x="187738" y="1493718"/>
                    <a:pt x="150590" y="1511815"/>
                    <a:pt x="113443" y="1530865"/>
                  </a:cubicBezTo>
                  <a:cubicBezTo>
                    <a:pt x="111538" y="1531818"/>
                    <a:pt x="107728" y="1529913"/>
                    <a:pt x="101060" y="1528960"/>
                  </a:cubicBezTo>
                  <a:cubicBezTo>
                    <a:pt x="234410" y="1243210"/>
                    <a:pt x="391573" y="973653"/>
                    <a:pt x="567785" y="714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5BCDEF9-67B1-4B4D-B760-1CB4C7D674F6}"/>
                </a:ext>
              </a:extLst>
            </p:cNvPr>
            <p:cNvSpPr/>
            <p:nvPr/>
          </p:nvSpPr>
          <p:spPr>
            <a:xfrm>
              <a:off x="7770099" y="2417918"/>
              <a:ext cx="904875" cy="1628775"/>
            </a:xfrm>
            <a:custGeom>
              <a:avLst/>
              <a:gdLst>
                <a:gd name="connsiteX0" fmla="*/ 894625 w 904875"/>
                <a:gd name="connsiteY0" fmla="*/ 1601682 h 1628775"/>
                <a:gd name="connsiteX1" fmla="*/ 413613 w 904875"/>
                <a:gd name="connsiteY1" fmla="*/ 780627 h 1628775"/>
                <a:gd name="connsiteX2" fmla="*/ 864145 w 904875"/>
                <a:gd name="connsiteY2" fmla="*/ 1633114 h 1628775"/>
                <a:gd name="connsiteX3" fmla="*/ 451713 w 904875"/>
                <a:gd name="connsiteY3" fmla="*/ 1469284 h 1628775"/>
                <a:gd name="connsiteX4" fmla="*/ 29755 w 904875"/>
                <a:gd name="connsiteY4" fmla="*/ 807297 h 1628775"/>
                <a:gd name="connsiteX5" fmla="*/ 39280 w 904875"/>
                <a:gd name="connsiteY5" fmla="*/ 26247 h 1628775"/>
                <a:gd name="connsiteX6" fmla="*/ 81190 w 904875"/>
                <a:gd name="connsiteY6" fmla="*/ 3387 h 1628775"/>
                <a:gd name="connsiteX7" fmla="*/ 810805 w 904875"/>
                <a:gd name="connsiteY7" fmla="*/ 673947 h 1628775"/>
                <a:gd name="connsiteX8" fmla="*/ 894625 w 904875"/>
                <a:gd name="connsiteY8" fmla="*/ 1601682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4875" h="1628775">
                  <a:moveTo>
                    <a:pt x="894625" y="1601682"/>
                  </a:moveTo>
                  <a:cubicBezTo>
                    <a:pt x="707935" y="1342602"/>
                    <a:pt x="549820" y="1068282"/>
                    <a:pt x="413613" y="780627"/>
                  </a:cubicBezTo>
                  <a:cubicBezTo>
                    <a:pt x="527913" y="1080664"/>
                    <a:pt x="682218" y="1358794"/>
                    <a:pt x="864145" y="1633114"/>
                  </a:cubicBezTo>
                  <a:cubicBezTo>
                    <a:pt x="711745" y="1601682"/>
                    <a:pt x="576490" y="1550247"/>
                    <a:pt x="451713" y="1469284"/>
                  </a:cubicBezTo>
                  <a:cubicBezTo>
                    <a:pt x="209778" y="1313074"/>
                    <a:pt x="83095" y="1083522"/>
                    <a:pt x="29755" y="807297"/>
                  </a:cubicBezTo>
                  <a:cubicBezTo>
                    <a:pt x="-20727" y="546312"/>
                    <a:pt x="228" y="286279"/>
                    <a:pt x="39280" y="26247"/>
                  </a:cubicBezTo>
                  <a:cubicBezTo>
                    <a:pt x="44043" y="-4233"/>
                    <a:pt x="56425" y="-2328"/>
                    <a:pt x="81190" y="3387"/>
                  </a:cubicBezTo>
                  <a:cubicBezTo>
                    <a:pt x="452665" y="87207"/>
                    <a:pt x="690790" y="317712"/>
                    <a:pt x="810805" y="673947"/>
                  </a:cubicBezTo>
                  <a:cubicBezTo>
                    <a:pt x="912723" y="974937"/>
                    <a:pt x="917485" y="1286404"/>
                    <a:pt x="894625" y="16016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BE05405-8497-47DB-A670-5F38508F578A}"/>
                </a:ext>
              </a:extLst>
            </p:cNvPr>
            <p:cNvSpPr/>
            <p:nvPr/>
          </p:nvSpPr>
          <p:spPr>
            <a:xfrm>
              <a:off x="7598358" y="4352975"/>
              <a:ext cx="1133475" cy="1533525"/>
            </a:xfrm>
            <a:custGeom>
              <a:avLst/>
              <a:gdLst>
                <a:gd name="connsiteX0" fmla="*/ 1035886 w 1133475"/>
                <a:gd name="connsiteY0" fmla="*/ 0 h 1533525"/>
                <a:gd name="connsiteX1" fmla="*/ 546301 w 1133475"/>
                <a:gd name="connsiteY1" fmla="*/ 848677 h 1533525"/>
                <a:gd name="connsiteX2" fmla="*/ 1069224 w 1133475"/>
                <a:gd name="connsiteY2" fmla="*/ 17145 h 1533525"/>
                <a:gd name="connsiteX3" fmla="*/ 903489 w 1133475"/>
                <a:gd name="connsiteY3" fmla="*/ 1021080 h 1533525"/>
                <a:gd name="connsiteX4" fmla="*/ 289126 w 1133475"/>
                <a:gd name="connsiteY4" fmla="*/ 1451610 h 1533525"/>
                <a:gd name="connsiteX5" fmla="*/ 96721 w 1133475"/>
                <a:gd name="connsiteY5" fmla="*/ 1531620 h 1533525"/>
                <a:gd name="connsiteX6" fmla="*/ 49096 w 1133475"/>
                <a:gd name="connsiteY6" fmla="*/ 1508760 h 1533525"/>
                <a:gd name="connsiteX7" fmla="*/ 239596 w 1133475"/>
                <a:gd name="connsiteY7" fmla="*/ 574358 h 1533525"/>
                <a:gd name="connsiteX8" fmla="*/ 892059 w 1133475"/>
                <a:gd name="connsiteY8" fmla="*/ 73342 h 1533525"/>
                <a:gd name="connsiteX9" fmla="*/ 1014931 w 1133475"/>
                <a:gd name="connsiteY9" fmla="*/ 10478 h 1533525"/>
                <a:gd name="connsiteX10" fmla="*/ 1035886 w 1133475"/>
                <a:gd name="connsiteY10" fmla="*/ 0 h 153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3475" h="1533525">
                  <a:moveTo>
                    <a:pt x="1035886" y="0"/>
                  </a:moveTo>
                  <a:cubicBezTo>
                    <a:pt x="893964" y="302895"/>
                    <a:pt x="731086" y="581977"/>
                    <a:pt x="546301" y="848677"/>
                  </a:cubicBezTo>
                  <a:cubicBezTo>
                    <a:pt x="752041" y="595313"/>
                    <a:pt x="920634" y="318135"/>
                    <a:pt x="1069224" y="17145"/>
                  </a:cubicBezTo>
                  <a:cubicBezTo>
                    <a:pt x="1183524" y="387667"/>
                    <a:pt x="1156854" y="723900"/>
                    <a:pt x="903489" y="1021080"/>
                  </a:cubicBezTo>
                  <a:cubicBezTo>
                    <a:pt x="735849" y="1217295"/>
                    <a:pt x="519631" y="1345883"/>
                    <a:pt x="289126" y="1451610"/>
                  </a:cubicBezTo>
                  <a:cubicBezTo>
                    <a:pt x="226261" y="1481138"/>
                    <a:pt x="159586" y="1503045"/>
                    <a:pt x="96721" y="1531620"/>
                  </a:cubicBezTo>
                  <a:cubicBezTo>
                    <a:pt x="68146" y="1544955"/>
                    <a:pt x="57669" y="1540193"/>
                    <a:pt x="49096" y="1508760"/>
                  </a:cubicBezTo>
                  <a:cubicBezTo>
                    <a:pt x="-56631" y="1162050"/>
                    <a:pt x="9091" y="851535"/>
                    <a:pt x="239596" y="574358"/>
                  </a:cubicBezTo>
                  <a:cubicBezTo>
                    <a:pt x="418666" y="358140"/>
                    <a:pt x="648219" y="206692"/>
                    <a:pt x="892059" y="73342"/>
                  </a:cubicBezTo>
                  <a:cubicBezTo>
                    <a:pt x="932064" y="51435"/>
                    <a:pt x="973974" y="31433"/>
                    <a:pt x="1014931" y="10478"/>
                  </a:cubicBezTo>
                  <a:cubicBezTo>
                    <a:pt x="1017789" y="7620"/>
                    <a:pt x="1021599" y="5715"/>
                    <a:pt x="103588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5CB51C1-CCF9-4CF4-9B28-DC266D9D6FAC}"/>
                </a:ext>
              </a:extLst>
            </p:cNvPr>
            <p:cNvSpPr/>
            <p:nvPr/>
          </p:nvSpPr>
          <p:spPr>
            <a:xfrm>
              <a:off x="6739986" y="3762890"/>
              <a:ext cx="1819275" cy="828675"/>
            </a:xfrm>
            <a:custGeom>
              <a:avLst/>
              <a:gdLst>
                <a:gd name="connsiteX0" fmla="*/ 793168 w 1819275"/>
                <a:gd name="connsiteY0" fmla="*/ 414825 h 828675"/>
                <a:gd name="connsiteX1" fmla="*/ 1816153 w 1819275"/>
                <a:gd name="connsiteY1" fmla="*/ 456735 h 828675"/>
                <a:gd name="connsiteX2" fmla="*/ 1703758 w 1819275"/>
                <a:gd name="connsiteY2" fmla="*/ 571035 h 828675"/>
                <a:gd name="connsiteX3" fmla="*/ 1005576 w 1819275"/>
                <a:gd name="connsiteY3" fmla="*/ 832020 h 828675"/>
                <a:gd name="connsiteX4" fmla="*/ 442648 w 1819275"/>
                <a:gd name="connsiteY4" fmla="*/ 658665 h 828675"/>
                <a:gd name="connsiteX5" fmla="*/ 18786 w 1819275"/>
                <a:gd name="connsiteY5" fmla="*/ 370058 h 828675"/>
                <a:gd name="connsiteX6" fmla="*/ 14976 w 1819275"/>
                <a:gd name="connsiteY6" fmla="*/ 320528 h 828675"/>
                <a:gd name="connsiteX7" fmla="*/ 933186 w 1819275"/>
                <a:gd name="connsiteY7" fmla="*/ 19538 h 828675"/>
                <a:gd name="connsiteX8" fmla="*/ 1819963 w 1819275"/>
                <a:gd name="connsiteY8" fmla="*/ 419588 h 828675"/>
                <a:gd name="connsiteX9" fmla="*/ 793168 w 1819275"/>
                <a:gd name="connsiteY9" fmla="*/ 414825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9275" h="828675">
                  <a:moveTo>
                    <a:pt x="793168" y="414825"/>
                  </a:moveTo>
                  <a:cubicBezTo>
                    <a:pt x="1129401" y="469118"/>
                    <a:pt x="1467538" y="482453"/>
                    <a:pt x="1816153" y="456735"/>
                  </a:cubicBezTo>
                  <a:cubicBezTo>
                    <a:pt x="1775196" y="498645"/>
                    <a:pt x="1741858" y="537698"/>
                    <a:pt x="1703758" y="571035"/>
                  </a:cubicBezTo>
                  <a:cubicBezTo>
                    <a:pt x="1504686" y="747248"/>
                    <a:pt x="1276086" y="846308"/>
                    <a:pt x="1005576" y="832020"/>
                  </a:cubicBezTo>
                  <a:cubicBezTo>
                    <a:pt x="803646" y="821543"/>
                    <a:pt x="618861" y="752963"/>
                    <a:pt x="442648" y="658665"/>
                  </a:cubicBezTo>
                  <a:cubicBezTo>
                    <a:pt x="291201" y="577703"/>
                    <a:pt x="152136" y="477690"/>
                    <a:pt x="18786" y="370058"/>
                  </a:cubicBezTo>
                  <a:cubicBezTo>
                    <a:pt x="-4074" y="351960"/>
                    <a:pt x="-6932" y="343388"/>
                    <a:pt x="14976" y="320528"/>
                  </a:cubicBezTo>
                  <a:cubicBezTo>
                    <a:pt x="265483" y="50018"/>
                    <a:pt x="573141" y="-45232"/>
                    <a:pt x="933186" y="19538"/>
                  </a:cubicBezTo>
                  <a:cubicBezTo>
                    <a:pt x="1257988" y="77640"/>
                    <a:pt x="1538023" y="235755"/>
                    <a:pt x="1819963" y="419588"/>
                  </a:cubicBezTo>
                  <a:cubicBezTo>
                    <a:pt x="1469443" y="451020"/>
                    <a:pt x="1131306" y="447210"/>
                    <a:pt x="793168" y="4148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2BA07A0-E753-4705-8B8F-185CD43ED08F}"/>
                </a:ext>
              </a:extLst>
            </p:cNvPr>
            <p:cNvSpPr/>
            <p:nvPr/>
          </p:nvSpPr>
          <p:spPr>
            <a:xfrm>
              <a:off x="8925709" y="3805567"/>
              <a:ext cx="1819275" cy="828675"/>
            </a:xfrm>
            <a:custGeom>
              <a:avLst/>
              <a:gdLst>
                <a:gd name="connsiteX0" fmla="*/ 1072515 w 1819275"/>
                <a:gd name="connsiteY0" fmla="*/ 424536 h 828675"/>
                <a:gd name="connsiteX1" fmla="*/ 11430 w 1819275"/>
                <a:gd name="connsiteY1" fmla="*/ 375958 h 828675"/>
                <a:gd name="connsiteX2" fmla="*/ 29528 w 1819275"/>
                <a:gd name="connsiteY2" fmla="*/ 345478 h 828675"/>
                <a:gd name="connsiteX3" fmla="*/ 619125 w 1819275"/>
                <a:gd name="connsiteY3" fmla="*/ 12103 h 828675"/>
                <a:gd name="connsiteX4" fmla="*/ 1186815 w 1819275"/>
                <a:gd name="connsiteY4" fmla="*/ 86398 h 828675"/>
                <a:gd name="connsiteX5" fmla="*/ 1807845 w 1819275"/>
                <a:gd name="connsiteY5" fmla="*/ 468351 h 828675"/>
                <a:gd name="connsiteX6" fmla="*/ 1808798 w 1819275"/>
                <a:gd name="connsiteY6" fmla="*/ 508356 h 828675"/>
                <a:gd name="connsiteX7" fmla="*/ 929640 w 1819275"/>
                <a:gd name="connsiteY7" fmla="*/ 821728 h 828675"/>
                <a:gd name="connsiteX8" fmla="*/ 53340 w 1819275"/>
                <a:gd name="connsiteY8" fmla="*/ 448348 h 828675"/>
                <a:gd name="connsiteX9" fmla="*/ 0 w 1819275"/>
                <a:gd name="connsiteY9" fmla="*/ 413106 h 828675"/>
                <a:gd name="connsiteX10" fmla="*/ 1072515 w 1819275"/>
                <a:gd name="connsiteY10" fmla="*/ 424536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9275" h="828675">
                  <a:moveTo>
                    <a:pt x="1072515" y="424536"/>
                  </a:moveTo>
                  <a:cubicBezTo>
                    <a:pt x="721043" y="365481"/>
                    <a:pt x="366713" y="350241"/>
                    <a:pt x="11430" y="375958"/>
                  </a:cubicBezTo>
                  <a:cubicBezTo>
                    <a:pt x="6668" y="358813"/>
                    <a:pt x="21908" y="353098"/>
                    <a:pt x="29528" y="345478"/>
                  </a:cubicBezTo>
                  <a:cubicBezTo>
                    <a:pt x="193358" y="175933"/>
                    <a:pt x="381953" y="51156"/>
                    <a:pt x="619125" y="12103"/>
                  </a:cubicBezTo>
                  <a:cubicBezTo>
                    <a:pt x="816293" y="-20282"/>
                    <a:pt x="1004888" y="14961"/>
                    <a:pt x="1186815" y="86398"/>
                  </a:cubicBezTo>
                  <a:cubicBezTo>
                    <a:pt x="1416368" y="175933"/>
                    <a:pt x="1617345" y="314998"/>
                    <a:pt x="1807845" y="468351"/>
                  </a:cubicBezTo>
                  <a:cubicBezTo>
                    <a:pt x="1827848" y="484543"/>
                    <a:pt x="1823085" y="493116"/>
                    <a:pt x="1808798" y="508356"/>
                  </a:cubicBezTo>
                  <a:cubicBezTo>
                    <a:pt x="1570673" y="766483"/>
                    <a:pt x="1278255" y="874116"/>
                    <a:pt x="929640" y="821728"/>
                  </a:cubicBezTo>
                  <a:cubicBezTo>
                    <a:pt x="605790" y="773151"/>
                    <a:pt x="323850" y="622656"/>
                    <a:pt x="53340" y="448348"/>
                  </a:cubicBezTo>
                  <a:cubicBezTo>
                    <a:pt x="39053" y="438823"/>
                    <a:pt x="24765" y="429298"/>
                    <a:pt x="0" y="413106"/>
                  </a:cubicBezTo>
                  <a:cubicBezTo>
                    <a:pt x="366713" y="382626"/>
                    <a:pt x="719138" y="386436"/>
                    <a:pt x="1072515" y="424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178CA31-DD38-490F-9A73-0BC272C56019}"/>
                </a:ext>
              </a:extLst>
            </p:cNvPr>
            <p:cNvSpPr/>
            <p:nvPr/>
          </p:nvSpPr>
          <p:spPr>
            <a:xfrm>
              <a:off x="8812308" y="4357065"/>
              <a:ext cx="895350" cy="1619250"/>
            </a:xfrm>
            <a:custGeom>
              <a:avLst/>
              <a:gdLst>
                <a:gd name="connsiteX0" fmla="*/ 484876 w 895350"/>
                <a:gd name="connsiteY0" fmla="*/ 817917 h 1619250"/>
                <a:gd name="connsiteX1" fmla="*/ 74348 w 895350"/>
                <a:gd name="connsiteY1" fmla="*/ 47345 h 1619250"/>
                <a:gd name="connsiteX2" fmla="*/ 43868 w 895350"/>
                <a:gd name="connsiteY2" fmla="*/ 672 h 1619250"/>
                <a:gd name="connsiteX3" fmla="*/ 129593 w 895350"/>
                <a:gd name="connsiteY3" fmla="*/ 16865 h 1619250"/>
                <a:gd name="connsiteX4" fmla="*/ 885878 w 895350"/>
                <a:gd name="connsiteY4" fmla="*/ 888402 h 1619250"/>
                <a:gd name="connsiteX5" fmla="*/ 864923 w 895350"/>
                <a:gd name="connsiteY5" fmla="*/ 1598967 h 1619250"/>
                <a:gd name="connsiteX6" fmla="*/ 823966 w 895350"/>
                <a:gd name="connsiteY6" fmla="*/ 1624685 h 1619250"/>
                <a:gd name="connsiteX7" fmla="*/ 131498 w 895350"/>
                <a:gd name="connsiteY7" fmla="*/ 1051280 h 1619250"/>
                <a:gd name="connsiteX8" fmla="*/ 10531 w 895350"/>
                <a:gd name="connsiteY8" fmla="*/ 23532 h 1619250"/>
                <a:gd name="connsiteX9" fmla="*/ 476303 w 895350"/>
                <a:gd name="connsiteY9" fmla="*/ 826490 h 1619250"/>
                <a:gd name="connsiteX10" fmla="*/ 542026 w 895350"/>
                <a:gd name="connsiteY10" fmla="*/ 968412 h 1619250"/>
                <a:gd name="connsiteX11" fmla="*/ 484876 w 895350"/>
                <a:gd name="connsiteY11" fmla="*/ 817917 h 16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5350" h="1619250">
                  <a:moveTo>
                    <a:pt x="484876" y="817917"/>
                  </a:moveTo>
                  <a:cubicBezTo>
                    <a:pt x="375338" y="546455"/>
                    <a:pt x="235321" y="292137"/>
                    <a:pt x="74348" y="47345"/>
                  </a:cubicBezTo>
                  <a:cubicBezTo>
                    <a:pt x="64823" y="33057"/>
                    <a:pt x="55298" y="18770"/>
                    <a:pt x="43868" y="672"/>
                  </a:cubicBezTo>
                  <a:cubicBezTo>
                    <a:pt x="77206" y="-3138"/>
                    <a:pt x="102923" y="10197"/>
                    <a:pt x="129593" y="16865"/>
                  </a:cubicBezTo>
                  <a:cubicBezTo>
                    <a:pt x="564886" y="135927"/>
                    <a:pt x="826823" y="440727"/>
                    <a:pt x="885878" y="888402"/>
                  </a:cubicBezTo>
                  <a:cubicBezTo>
                    <a:pt x="917311" y="1127480"/>
                    <a:pt x="899213" y="1362747"/>
                    <a:pt x="864923" y="1598967"/>
                  </a:cubicBezTo>
                  <a:cubicBezTo>
                    <a:pt x="861113" y="1626590"/>
                    <a:pt x="850636" y="1630400"/>
                    <a:pt x="823966" y="1624685"/>
                  </a:cubicBezTo>
                  <a:cubicBezTo>
                    <a:pt x="496306" y="1549437"/>
                    <a:pt x="262943" y="1361795"/>
                    <a:pt x="131498" y="1051280"/>
                  </a:cubicBezTo>
                  <a:cubicBezTo>
                    <a:pt x="-8519" y="720762"/>
                    <a:pt x="-12329" y="374052"/>
                    <a:pt x="10531" y="23532"/>
                  </a:cubicBezTo>
                  <a:cubicBezTo>
                    <a:pt x="191506" y="276897"/>
                    <a:pt x="348668" y="543597"/>
                    <a:pt x="476303" y="826490"/>
                  </a:cubicBezTo>
                  <a:cubicBezTo>
                    <a:pt x="509641" y="872210"/>
                    <a:pt x="523928" y="925550"/>
                    <a:pt x="542026" y="968412"/>
                  </a:cubicBezTo>
                  <a:cubicBezTo>
                    <a:pt x="531548" y="921740"/>
                    <a:pt x="495353" y="874115"/>
                    <a:pt x="484876" y="8179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65EAE61-FEF0-463E-93AA-CD1C84F3AA90}"/>
                </a:ext>
              </a:extLst>
            </p:cNvPr>
            <p:cNvSpPr/>
            <p:nvPr/>
          </p:nvSpPr>
          <p:spPr>
            <a:xfrm>
              <a:off x="9288612" y="5174983"/>
              <a:ext cx="66675" cy="161925"/>
            </a:xfrm>
            <a:custGeom>
              <a:avLst/>
              <a:gdLst>
                <a:gd name="connsiteX0" fmla="*/ 8572 w 66675"/>
                <a:gd name="connsiteY0" fmla="*/ 0 h 161925"/>
                <a:gd name="connsiteX1" fmla="*/ 66675 w 66675"/>
                <a:gd name="connsiteY1" fmla="*/ 165735 h 161925"/>
                <a:gd name="connsiteX2" fmla="*/ 0 w 66675"/>
                <a:gd name="connsiteY2" fmla="*/ 8572 h 161925"/>
                <a:gd name="connsiteX3" fmla="*/ 8572 w 66675"/>
                <a:gd name="connsiteY3" fmla="*/ 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161925">
                  <a:moveTo>
                    <a:pt x="8572" y="0"/>
                  </a:moveTo>
                  <a:cubicBezTo>
                    <a:pt x="38100" y="51435"/>
                    <a:pt x="56197" y="107632"/>
                    <a:pt x="66675" y="165735"/>
                  </a:cubicBezTo>
                  <a:cubicBezTo>
                    <a:pt x="44768" y="113347"/>
                    <a:pt x="21907" y="60960"/>
                    <a:pt x="0" y="8572"/>
                  </a:cubicBezTo>
                  <a:cubicBezTo>
                    <a:pt x="1905" y="5715"/>
                    <a:pt x="4763" y="2857"/>
                    <a:pt x="857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805920-B414-4CB2-A06F-6B651782F7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F042EA-873E-4711-8474-1D3AA968BB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1D1BA5D-EAC7-4C21-A664-4B26419AF80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54A00B5-925C-4DBC-BDB9-94B205D754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69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7FC27F5D-11AF-4B0E-8D9F-7AF79452606E}"/>
              </a:ext>
            </a:extLst>
          </p:cNvPr>
          <p:cNvGrpSpPr/>
          <p:nvPr/>
        </p:nvGrpSpPr>
        <p:grpSpPr>
          <a:xfrm>
            <a:off x="4980628" y="1360115"/>
            <a:ext cx="2236570" cy="5385664"/>
            <a:chOff x="4980628" y="1360115"/>
            <a:chExt cx="2236570" cy="53856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5C3F6EA-8CC2-4450-B9D7-9539BC1AF169}"/>
                </a:ext>
              </a:extLst>
            </p:cNvPr>
            <p:cNvSpPr txBox="1"/>
            <p:nvPr/>
          </p:nvSpPr>
          <p:spPr>
            <a:xfrm>
              <a:off x="4980628" y="1690549"/>
              <a:ext cx="2236570" cy="5055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</a:p>
            <a:p>
              <a:pPr algn="ctr">
                <a:lnSpc>
                  <a:spcPct val="150000"/>
                </a:lnSpc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ctr">
                <a:lnSpc>
                  <a:spcPct val="150000"/>
                </a:lnSpc>
              </a:pP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4B10C6-DA9F-455A-A176-C433D40AB701}"/>
                </a:ext>
              </a:extLst>
            </p:cNvPr>
            <p:cNvSpPr txBox="1"/>
            <p:nvPr/>
          </p:nvSpPr>
          <p:spPr>
            <a:xfrm>
              <a:off x="4980628" y="1360115"/>
              <a:ext cx="22365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81A7E9D-8FB7-4FB0-B1DA-A1C33144AC03}"/>
              </a:ext>
            </a:extLst>
          </p:cNvPr>
          <p:cNvGrpSpPr/>
          <p:nvPr/>
        </p:nvGrpSpPr>
        <p:grpSpPr>
          <a:xfrm>
            <a:off x="8422748" y="1418591"/>
            <a:ext cx="2909979" cy="738664"/>
            <a:chOff x="3017859" y="4283314"/>
            <a:chExt cx="2579765" cy="73866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F042632-EFA5-4D58-8DF0-CA8A86838E5D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57E4523-31DA-42D1-AD60-2AFB3A27D847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3699DA1-783C-43DF-8B2C-69C87D0B4277}"/>
              </a:ext>
            </a:extLst>
          </p:cNvPr>
          <p:cNvGrpSpPr/>
          <p:nvPr/>
        </p:nvGrpSpPr>
        <p:grpSpPr>
          <a:xfrm>
            <a:off x="8422748" y="2250994"/>
            <a:ext cx="2909979" cy="738664"/>
            <a:chOff x="3017859" y="4283314"/>
            <a:chExt cx="2579765" cy="73866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1BCB1DE-B252-4BD9-B776-B3D4C6CA84DD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8B25E1F-B95B-42A3-BDE6-A1D31B4C5F5B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A93832B-08D0-4F35-B134-A9AECBE7D26D}"/>
              </a:ext>
            </a:extLst>
          </p:cNvPr>
          <p:cNvGrpSpPr/>
          <p:nvPr/>
        </p:nvGrpSpPr>
        <p:grpSpPr>
          <a:xfrm>
            <a:off x="8422748" y="3083396"/>
            <a:ext cx="2909979" cy="738664"/>
            <a:chOff x="3017859" y="4283314"/>
            <a:chExt cx="2579765" cy="73866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DE7BF5D-2615-4AF4-AC20-148B22752162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2CD5949-B34D-4581-8D6E-0B22F5BD4576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7017F25-3CDB-4590-B2FA-B5BB24602F17}"/>
              </a:ext>
            </a:extLst>
          </p:cNvPr>
          <p:cNvGrpSpPr/>
          <p:nvPr/>
        </p:nvGrpSpPr>
        <p:grpSpPr>
          <a:xfrm>
            <a:off x="8422748" y="3915798"/>
            <a:ext cx="2909979" cy="738664"/>
            <a:chOff x="3017859" y="4283314"/>
            <a:chExt cx="2579765" cy="73866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273BC82-7E31-459A-9E12-1E369EBA8D32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BFB6A08-08B1-4272-8B2F-85F9E4CB0E7C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1C39F61-4082-4311-94C7-53DF45D2A9B6}"/>
              </a:ext>
            </a:extLst>
          </p:cNvPr>
          <p:cNvGrpSpPr/>
          <p:nvPr/>
        </p:nvGrpSpPr>
        <p:grpSpPr>
          <a:xfrm>
            <a:off x="8422748" y="4748199"/>
            <a:ext cx="2909979" cy="738664"/>
            <a:chOff x="3017859" y="4283314"/>
            <a:chExt cx="2579765" cy="738663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06F48B0-53A9-429D-BB36-130FFD5160AC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65768F9-4D8D-43E5-A40F-CD92977E4746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AB6EE1E-FEF8-4EED-B1B3-6B6778E4CD1C}"/>
              </a:ext>
            </a:extLst>
          </p:cNvPr>
          <p:cNvGrpSpPr/>
          <p:nvPr/>
        </p:nvGrpSpPr>
        <p:grpSpPr>
          <a:xfrm>
            <a:off x="8422748" y="5580599"/>
            <a:ext cx="2909979" cy="738664"/>
            <a:chOff x="3017859" y="4283314"/>
            <a:chExt cx="2579765" cy="73866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B75AD3B-A3C1-45F0-A9A1-90FF2A4549D7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E5599D5-D8A0-4D04-AF2C-E4EC5E1BC7E0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7" name="Oval 21">
            <a:extLst>
              <a:ext uri="{FF2B5EF4-FFF2-40B4-BE49-F238E27FC236}">
                <a16:creationId xmlns:a16="http://schemas.microsoft.com/office/drawing/2014/main" id="{18A5056F-BF3A-41EB-B720-CF67A39A8E49}"/>
              </a:ext>
            </a:extLst>
          </p:cNvPr>
          <p:cNvSpPr/>
          <p:nvPr/>
        </p:nvSpPr>
        <p:spPr>
          <a:xfrm rot="20700000">
            <a:off x="7906324" y="3271272"/>
            <a:ext cx="412888" cy="381221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8" name="Trapezoid 3">
            <a:extLst>
              <a:ext uri="{FF2B5EF4-FFF2-40B4-BE49-F238E27FC236}">
                <a16:creationId xmlns:a16="http://schemas.microsoft.com/office/drawing/2014/main" id="{5057C088-BE4F-4FEE-A5DF-B90523A6010F}"/>
              </a:ext>
            </a:extLst>
          </p:cNvPr>
          <p:cNvSpPr/>
          <p:nvPr/>
        </p:nvSpPr>
        <p:spPr>
          <a:xfrm>
            <a:off x="7965260" y="5848560"/>
            <a:ext cx="300285" cy="3224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Down Arrow 1">
            <a:extLst>
              <a:ext uri="{FF2B5EF4-FFF2-40B4-BE49-F238E27FC236}">
                <a16:creationId xmlns:a16="http://schemas.microsoft.com/office/drawing/2014/main" id="{0E7860A6-475F-4419-B8C6-E6E8E7C74E9B}"/>
              </a:ext>
            </a:extLst>
          </p:cNvPr>
          <p:cNvSpPr/>
          <p:nvPr/>
        </p:nvSpPr>
        <p:spPr>
          <a:xfrm rot="10800000" flipH="1">
            <a:off x="7942362" y="4964799"/>
            <a:ext cx="343759" cy="406688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0" name="Rectangle 15">
            <a:extLst>
              <a:ext uri="{FF2B5EF4-FFF2-40B4-BE49-F238E27FC236}">
                <a16:creationId xmlns:a16="http://schemas.microsoft.com/office/drawing/2014/main" id="{C07A457F-817A-4E86-AB67-0AB227EBB3E4}"/>
              </a:ext>
            </a:extLst>
          </p:cNvPr>
          <p:cNvSpPr/>
          <p:nvPr/>
        </p:nvSpPr>
        <p:spPr>
          <a:xfrm rot="14270044">
            <a:off x="7934837" y="4133811"/>
            <a:ext cx="361027" cy="356982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1" name="Frame 1">
            <a:extLst>
              <a:ext uri="{FF2B5EF4-FFF2-40B4-BE49-F238E27FC236}">
                <a16:creationId xmlns:a16="http://schemas.microsoft.com/office/drawing/2014/main" id="{E898A679-A1EC-48C0-81EF-9671FA6F810A}"/>
              </a:ext>
            </a:extLst>
          </p:cNvPr>
          <p:cNvSpPr/>
          <p:nvPr/>
        </p:nvSpPr>
        <p:spPr>
          <a:xfrm>
            <a:off x="7929504" y="2403492"/>
            <a:ext cx="368160" cy="387853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0" y="2700080"/>
                </a:moveTo>
                <a:lnTo>
                  <a:pt x="569408" y="2700080"/>
                </a:lnTo>
                <a:lnTo>
                  <a:pt x="569408" y="3390592"/>
                </a:lnTo>
                <a:lnTo>
                  <a:pt x="3390592" y="3390592"/>
                </a:lnTo>
                <a:lnTo>
                  <a:pt x="3390592" y="2700080"/>
                </a:lnTo>
                <a:lnTo>
                  <a:pt x="3960000" y="2700080"/>
                </a:lnTo>
                <a:lnTo>
                  <a:pt x="3960000" y="3960000"/>
                </a:lnTo>
                <a:lnTo>
                  <a:pt x="0" y="3960000"/>
                </a:lnTo>
                <a:close/>
                <a:moveTo>
                  <a:pt x="1530791" y="0"/>
                </a:moveTo>
                <a:lnTo>
                  <a:pt x="2429209" y="0"/>
                </a:lnTo>
                <a:lnTo>
                  <a:pt x="2429209" y="2108456"/>
                </a:lnTo>
                <a:lnTo>
                  <a:pt x="2772088" y="2108456"/>
                </a:lnTo>
                <a:lnTo>
                  <a:pt x="1980000" y="3198242"/>
                </a:lnTo>
                <a:lnTo>
                  <a:pt x="1187912" y="2108456"/>
                </a:lnTo>
                <a:lnTo>
                  <a:pt x="1530791" y="21084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Donut 15">
            <a:extLst>
              <a:ext uri="{FF2B5EF4-FFF2-40B4-BE49-F238E27FC236}">
                <a16:creationId xmlns:a16="http://schemas.microsoft.com/office/drawing/2014/main" id="{95C6FD82-0A86-40B1-8D8C-7536FEACB0A0}"/>
              </a:ext>
            </a:extLst>
          </p:cNvPr>
          <p:cNvSpPr/>
          <p:nvPr/>
        </p:nvSpPr>
        <p:spPr>
          <a:xfrm>
            <a:off x="7918279" y="1593998"/>
            <a:ext cx="366619" cy="387853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753D7B5-A975-4655-BDA8-EC07212A1F8A}"/>
              </a:ext>
            </a:extLst>
          </p:cNvPr>
          <p:cNvSpPr txBox="1">
            <a:spLocks/>
          </p:cNvSpPr>
          <p:nvPr/>
        </p:nvSpPr>
        <p:spPr>
          <a:xfrm>
            <a:off x="4940699" y="400226"/>
            <a:ext cx="6185125" cy="882746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altLang="ko-KR" sz="4800" dirty="0">
                <a:solidFill>
                  <a:schemeClr val="accent1"/>
                </a:solidFill>
                <a:cs typeface="B Nazanin" panose="00000700000000000000" pitchFamily="2" charset="-78"/>
              </a:rPr>
              <a:t>سبک اینفوگرافیک</a:t>
            </a:r>
            <a:endParaRPr lang="ko-KR" altLang="en-US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pic>
        <p:nvPicPr>
          <p:cNvPr id="2" name="图片 25">
            <a:extLst>
              <a:ext uri="{FF2B5EF4-FFF2-40B4-BE49-F238E27FC236}">
                <a16:creationId xmlns:a16="http://schemas.microsoft.com/office/drawing/2014/main" id="{46187188-063E-714E-3EE1-52097F4FA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495" y="65257"/>
            <a:ext cx="48623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37E4A38-BD12-4B6F-A2E3-F361FF171CF3}"/>
              </a:ext>
            </a:extLst>
          </p:cNvPr>
          <p:cNvGrpSpPr/>
          <p:nvPr/>
        </p:nvGrpSpPr>
        <p:grpSpPr>
          <a:xfrm>
            <a:off x="1755856" y="2625032"/>
            <a:ext cx="3419804" cy="3418100"/>
            <a:chOff x="3711216" y="2510967"/>
            <a:chExt cx="3513884" cy="3512134"/>
          </a:xfrm>
        </p:grpSpPr>
        <p:sp>
          <p:nvSpPr>
            <p:cNvPr id="4" name="Teardrop 3">
              <a:extLst>
                <a:ext uri="{FF2B5EF4-FFF2-40B4-BE49-F238E27FC236}">
                  <a16:creationId xmlns:a16="http://schemas.microsoft.com/office/drawing/2014/main" id="{757A98F3-FA4F-4942-AE08-A37641EC9D8F}"/>
                </a:ext>
              </a:extLst>
            </p:cNvPr>
            <p:cNvSpPr/>
            <p:nvPr/>
          </p:nvSpPr>
          <p:spPr>
            <a:xfrm>
              <a:off x="5495858" y="2510967"/>
              <a:ext cx="1728192" cy="1733128"/>
            </a:xfrm>
            <a:custGeom>
              <a:avLst/>
              <a:gdLst/>
              <a:ahLst/>
              <a:cxnLst/>
              <a:rect l="l" t="t" r="r" b="b"/>
              <a:pathLst>
                <a:path w="1728192" h="1733128">
                  <a:moveTo>
                    <a:pt x="864096" y="0"/>
                  </a:moveTo>
                  <a:lnTo>
                    <a:pt x="1728192" y="0"/>
                  </a:lnTo>
                  <a:lnTo>
                    <a:pt x="1728192" y="864096"/>
                  </a:lnTo>
                  <a:lnTo>
                    <a:pt x="1728068" y="866564"/>
                  </a:lnTo>
                  <a:lnTo>
                    <a:pt x="1728192" y="869032"/>
                  </a:lnTo>
                  <a:cubicBezTo>
                    <a:pt x="1728192" y="1346259"/>
                    <a:pt x="1341323" y="1733128"/>
                    <a:pt x="864096" y="1733128"/>
                  </a:cubicBezTo>
                  <a:lnTo>
                    <a:pt x="0" y="1733128"/>
                  </a:lnTo>
                  <a:lnTo>
                    <a:pt x="0" y="869032"/>
                  </a:lnTo>
                  <a:lnTo>
                    <a:pt x="125" y="866564"/>
                  </a:lnTo>
                  <a:cubicBezTo>
                    <a:pt x="1" y="865742"/>
                    <a:pt x="0" y="864919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5" name="Teardrop 3">
              <a:extLst>
                <a:ext uri="{FF2B5EF4-FFF2-40B4-BE49-F238E27FC236}">
                  <a16:creationId xmlns:a16="http://schemas.microsoft.com/office/drawing/2014/main" id="{9691849A-D266-4F4B-A9B8-02969CA9E9DD}"/>
                </a:ext>
              </a:extLst>
            </p:cNvPr>
            <p:cNvSpPr/>
            <p:nvPr/>
          </p:nvSpPr>
          <p:spPr>
            <a:xfrm rot="16200000">
              <a:off x="3713684" y="2510979"/>
              <a:ext cx="1728192" cy="1733128"/>
            </a:xfrm>
            <a:custGeom>
              <a:avLst/>
              <a:gdLst/>
              <a:ahLst/>
              <a:cxnLst/>
              <a:rect l="l" t="t" r="r" b="b"/>
              <a:pathLst>
                <a:path w="1728192" h="1733128">
                  <a:moveTo>
                    <a:pt x="864096" y="0"/>
                  </a:moveTo>
                  <a:lnTo>
                    <a:pt x="1728192" y="0"/>
                  </a:lnTo>
                  <a:lnTo>
                    <a:pt x="1728192" y="864096"/>
                  </a:lnTo>
                  <a:lnTo>
                    <a:pt x="1728068" y="866564"/>
                  </a:lnTo>
                  <a:lnTo>
                    <a:pt x="1728192" y="869032"/>
                  </a:lnTo>
                  <a:cubicBezTo>
                    <a:pt x="1728192" y="1346259"/>
                    <a:pt x="1341323" y="1733128"/>
                    <a:pt x="864096" y="1733128"/>
                  </a:cubicBezTo>
                  <a:lnTo>
                    <a:pt x="0" y="1733128"/>
                  </a:lnTo>
                  <a:lnTo>
                    <a:pt x="0" y="869032"/>
                  </a:lnTo>
                  <a:lnTo>
                    <a:pt x="125" y="866564"/>
                  </a:lnTo>
                  <a:cubicBezTo>
                    <a:pt x="1" y="865742"/>
                    <a:pt x="0" y="864919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6" name="Teardrop 3">
              <a:extLst>
                <a:ext uri="{FF2B5EF4-FFF2-40B4-BE49-F238E27FC236}">
                  <a16:creationId xmlns:a16="http://schemas.microsoft.com/office/drawing/2014/main" id="{4920FC5E-6D54-4A62-B940-0C834DFCF2DF}"/>
                </a:ext>
              </a:extLst>
            </p:cNvPr>
            <p:cNvSpPr/>
            <p:nvPr/>
          </p:nvSpPr>
          <p:spPr>
            <a:xfrm rot="10800000">
              <a:off x="3717338" y="4289973"/>
              <a:ext cx="1728192" cy="1733128"/>
            </a:xfrm>
            <a:custGeom>
              <a:avLst/>
              <a:gdLst/>
              <a:ahLst/>
              <a:cxnLst/>
              <a:rect l="l" t="t" r="r" b="b"/>
              <a:pathLst>
                <a:path w="1728192" h="1733128">
                  <a:moveTo>
                    <a:pt x="864096" y="0"/>
                  </a:moveTo>
                  <a:lnTo>
                    <a:pt x="1728192" y="0"/>
                  </a:lnTo>
                  <a:lnTo>
                    <a:pt x="1728192" y="864096"/>
                  </a:lnTo>
                  <a:lnTo>
                    <a:pt x="1728068" y="866564"/>
                  </a:lnTo>
                  <a:lnTo>
                    <a:pt x="1728192" y="869032"/>
                  </a:lnTo>
                  <a:cubicBezTo>
                    <a:pt x="1728192" y="1346259"/>
                    <a:pt x="1341323" y="1733128"/>
                    <a:pt x="864096" y="1733128"/>
                  </a:cubicBezTo>
                  <a:lnTo>
                    <a:pt x="0" y="1733128"/>
                  </a:lnTo>
                  <a:lnTo>
                    <a:pt x="0" y="869032"/>
                  </a:lnTo>
                  <a:lnTo>
                    <a:pt x="125" y="866564"/>
                  </a:lnTo>
                  <a:cubicBezTo>
                    <a:pt x="1" y="865742"/>
                    <a:pt x="0" y="864919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7" name="Teardrop 3">
              <a:extLst>
                <a:ext uri="{FF2B5EF4-FFF2-40B4-BE49-F238E27FC236}">
                  <a16:creationId xmlns:a16="http://schemas.microsoft.com/office/drawing/2014/main" id="{720680F9-BC83-42C7-8CFE-708AFA08D794}"/>
                </a:ext>
              </a:extLst>
            </p:cNvPr>
            <p:cNvSpPr/>
            <p:nvPr/>
          </p:nvSpPr>
          <p:spPr>
            <a:xfrm rot="5400000">
              <a:off x="5494440" y="4289268"/>
              <a:ext cx="1728192" cy="1733128"/>
            </a:xfrm>
            <a:custGeom>
              <a:avLst/>
              <a:gdLst/>
              <a:ahLst/>
              <a:cxnLst/>
              <a:rect l="l" t="t" r="r" b="b"/>
              <a:pathLst>
                <a:path w="1728192" h="1733128">
                  <a:moveTo>
                    <a:pt x="864096" y="0"/>
                  </a:moveTo>
                  <a:lnTo>
                    <a:pt x="1728192" y="0"/>
                  </a:lnTo>
                  <a:lnTo>
                    <a:pt x="1728192" y="864096"/>
                  </a:lnTo>
                  <a:lnTo>
                    <a:pt x="1728068" y="866564"/>
                  </a:lnTo>
                  <a:lnTo>
                    <a:pt x="1728192" y="869032"/>
                  </a:lnTo>
                  <a:cubicBezTo>
                    <a:pt x="1728192" y="1346259"/>
                    <a:pt x="1341323" y="1733128"/>
                    <a:pt x="864096" y="1733128"/>
                  </a:cubicBezTo>
                  <a:lnTo>
                    <a:pt x="0" y="1733128"/>
                  </a:lnTo>
                  <a:lnTo>
                    <a:pt x="0" y="869032"/>
                  </a:lnTo>
                  <a:lnTo>
                    <a:pt x="125" y="866564"/>
                  </a:lnTo>
                  <a:cubicBezTo>
                    <a:pt x="1" y="865742"/>
                    <a:pt x="0" y="864919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3CD52A8-2EFC-4029-B954-0B80020BCBC8}"/>
              </a:ext>
            </a:extLst>
          </p:cNvPr>
          <p:cNvSpPr txBox="1"/>
          <p:nvPr/>
        </p:nvSpPr>
        <p:spPr>
          <a:xfrm>
            <a:off x="2174500" y="3207228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60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D190D-7585-4D7A-8C7F-E915ECBA45F4}"/>
              </a:ext>
            </a:extLst>
          </p:cNvPr>
          <p:cNvSpPr txBox="1"/>
          <p:nvPr/>
        </p:nvSpPr>
        <p:spPr>
          <a:xfrm>
            <a:off x="3830684" y="3186498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90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A949CD-A242-4F3D-8C6B-E2CE1AB8D5E1}"/>
              </a:ext>
            </a:extLst>
          </p:cNvPr>
          <p:cNvSpPr txBox="1"/>
          <p:nvPr/>
        </p:nvSpPr>
        <p:spPr>
          <a:xfrm>
            <a:off x="2174500" y="4869104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80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775C58-F3BC-42FC-9028-44572D8BC46B}"/>
              </a:ext>
            </a:extLst>
          </p:cNvPr>
          <p:cNvSpPr txBox="1"/>
          <p:nvPr/>
        </p:nvSpPr>
        <p:spPr>
          <a:xfrm>
            <a:off x="3830684" y="4848374"/>
            <a:ext cx="93610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70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700000000000000" pitchFamily="2" charset="-78"/>
              </a:rPr>
              <a:t>%</a:t>
            </a:r>
            <a:endParaRPr lang="ko-KR" altLang="en-US" sz="2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22F79F-BC66-4EF2-B846-2DF9C9C39750}"/>
              </a:ext>
            </a:extLst>
          </p:cNvPr>
          <p:cNvSpPr txBox="1"/>
          <p:nvPr/>
        </p:nvSpPr>
        <p:spPr>
          <a:xfrm>
            <a:off x="858582" y="1754709"/>
            <a:ext cx="5237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75600EB-3516-40AA-B3C1-E9B32C6BD4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2568289"/>
              </p:ext>
            </p:extLst>
          </p:nvPr>
        </p:nvGraphicFramePr>
        <p:xfrm>
          <a:off x="6324162" y="1711126"/>
          <a:ext cx="5009258" cy="2232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0844DAD0-7F83-486A-B1C1-CFDE73C6490B}"/>
              </a:ext>
            </a:extLst>
          </p:cNvPr>
          <p:cNvSpPr/>
          <p:nvPr/>
        </p:nvSpPr>
        <p:spPr>
          <a:xfrm>
            <a:off x="6463853" y="4115348"/>
            <a:ext cx="336213" cy="33621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97AF7-3882-486E-909E-488C8C52D15A}"/>
              </a:ext>
            </a:extLst>
          </p:cNvPr>
          <p:cNvSpPr/>
          <p:nvPr/>
        </p:nvSpPr>
        <p:spPr>
          <a:xfrm>
            <a:off x="6463853" y="4648641"/>
            <a:ext cx="336213" cy="33621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C176F46-A6C8-4E91-808A-52485E04A8CE}"/>
              </a:ext>
            </a:extLst>
          </p:cNvPr>
          <p:cNvSpPr/>
          <p:nvPr/>
        </p:nvSpPr>
        <p:spPr>
          <a:xfrm>
            <a:off x="6463853" y="5181934"/>
            <a:ext cx="336213" cy="33621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0CB2466-B8BB-443F-9741-2D27F6D372FE}"/>
              </a:ext>
            </a:extLst>
          </p:cNvPr>
          <p:cNvSpPr/>
          <p:nvPr/>
        </p:nvSpPr>
        <p:spPr>
          <a:xfrm>
            <a:off x="6463853" y="5715228"/>
            <a:ext cx="336213" cy="3362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991688-2EF9-4BFC-A755-0B2E7BB03278}"/>
              </a:ext>
            </a:extLst>
          </p:cNvPr>
          <p:cNvSpPr txBox="1"/>
          <p:nvPr/>
        </p:nvSpPr>
        <p:spPr>
          <a:xfrm>
            <a:off x="6986998" y="4052622"/>
            <a:ext cx="4378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BFB166-A93A-4629-814C-6A4BD92905BB}"/>
              </a:ext>
            </a:extLst>
          </p:cNvPr>
          <p:cNvSpPr txBox="1"/>
          <p:nvPr/>
        </p:nvSpPr>
        <p:spPr>
          <a:xfrm>
            <a:off x="6986998" y="4585914"/>
            <a:ext cx="4378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84962D-1A0F-4E79-8A3D-9FFE55A69C03}"/>
              </a:ext>
            </a:extLst>
          </p:cNvPr>
          <p:cNvSpPr txBox="1"/>
          <p:nvPr/>
        </p:nvSpPr>
        <p:spPr>
          <a:xfrm>
            <a:off x="6986998" y="5119208"/>
            <a:ext cx="4378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7CAEF2-8D5C-46D9-B6A3-620F05C988BF}"/>
              </a:ext>
            </a:extLst>
          </p:cNvPr>
          <p:cNvSpPr txBox="1"/>
          <p:nvPr/>
        </p:nvSpPr>
        <p:spPr>
          <a:xfrm>
            <a:off x="6986998" y="5652502"/>
            <a:ext cx="4378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3842D78-B3BE-4291-9B77-5B69A461893F}"/>
              </a:ext>
            </a:extLst>
          </p:cNvPr>
          <p:cNvGrpSpPr/>
          <p:nvPr/>
        </p:nvGrpSpPr>
        <p:grpSpPr>
          <a:xfrm>
            <a:off x="6096000" y="4881788"/>
            <a:ext cx="5489917" cy="1549514"/>
            <a:chOff x="725388" y="3044279"/>
            <a:chExt cx="5489917" cy="154951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34D636-947E-4261-86EE-F71335514DD5}"/>
                </a:ext>
              </a:extLst>
            </p:cNvPr>
            <p:cNvSpPr txBox="1"/>
            <p:nvPr/>
          </p:nvSpPr>
          <p:spPr>
            <a:xfrm>
              <a:off x="725389" y="3044279"/>
              <a:ext cx="5489916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fa-IR" altLang="ko-KR" sz="4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عالی</a:t>
              </a:r>
              <a:endParaRPr lang="en-US" altLang="ko-KR" sz="4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85948FA-3E1A-4D8E-B619-FB7F45285923}"/>
                </a:ext>
              </a:extLst>
            </p:cNvPr>
            <p:cNvSpPr txBox="1"/>
            <p:nvPr/>
          </p:nvSpPr>
          <p:spPr>
            <a:xfrm>
              <a:off x="725389" y="3691441"/>
              <a:ext cx="548991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/>
              <a:r>
                <a:rPr lang="fa-IR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7311100-C8E7-475F-9A4F-75683FE77728}"/>
                </a:ext>
              </a:extLst>
            </p:cNvPr>
            <p:cNvSpPr txBox="1"/>
            <p:nvPr/>
          </p:nvSpPr>
          <p:spPr>
            <a:xfrm>
              <a:off x="725388" y="4286016"/>
              <a:ext cx="5489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fa-IR" altLang="ko-KR" sz="1400" b="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آسان برای تغییر رنگ، عکس.</a:t>
              </a:r>
              <a:endParaRPr lang="ko-KR" altLang="en-US" sz="1400" b="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82A3399-1AB1-4D8F-A43F-E437FF965003}"/>
              </a:ext>
            </a:extLst>
          </p:cNvPr>
          <p:cNvSpPr txBox="1"/>
          <p:nvPr/>
        </p:nvSpPr>
        <p:spPr>
          <a:xfrm>
            <a:off x="7477263" y="1360659"/>
            <a:ext cx="4108652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ما حرفه ای با کیفیت ایجاد می کنیم</a:t>
            </a:r>
          </a:p>
          <a:p>
            <a:pPr algn="r"/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 ارائه </a:t>
            </a:r>
            <a:r>
              <a:rPr lang="en-US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PPT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12BB51-667C-422A-BEA6-E4D9C6BC1F08}"/>
              </a:ext>
            </a:extLst>
          </p:cNvPr>
          <p:cNvSpPr txBox="1"/>
          <p:nvPr/>
        </p:nvSpPr>
        <p:spPr>
          <a:xfrm>
            <a:off x="7477263" y="2145886"/>
            <a:ext cx="4108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983B25F-19D8-4900-84E5-40BB467D7B28}"/>
              </a:ext>
            </a:extLst>
          </p:cNvPr>
          <p:cNvSpPr/>
          <p:nvPr/>
        </p:nvSpPr>
        <p:spPr>
          <a:xfrm>
            <a:off x="11020424" y="667990"/>
            <a:ext cx="565491" cy="522995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1534CD-050F-49B3-B589-9E46BDDCD13F}"/>
              </a:ext>
            </a:extLst>
          </p:cNvPr>
          <p:cNvGrpSpPr/>
          <p:nvPr/>
        </p:nvGrpSpPr>
        <p:grpSpPr>
          <a:xfrm>
            <a:off x="0" y="1825568"/>
            <a:ext cx="3530754" cy="4182896"/>
            <a:chOff x="-895351" y="1992981"/>
            <a:chExt cx="3530754" cy="376007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1640897-D239-473E-B40B-9987FA99EFCE}"/>
                </a:ext>
              </a:extLst>
            </p:cNvPr>
            <p:cNvSpPr/>
            <p:nvPr/>
          </p:nvSpPr>
          <p:spPr>
            <a:xfrm>
              <a:off x="-895351" y="1992981"/>
              <a:ext cx="3451127" cy="376007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4E5E12D-B30B-4F65-AB10-54ABAD05A6DF}"/>
                </a:ext>
              </a:extLst>
            </p:cNvPr>
            <p:cNvSpPr/>
            <p:nvPr/>
          </p:nvSpPr>
          <p:spPr>
            <a:xfrm>
              <a:off x="2589684" y="1992981"/>
              <a:ext cx="45719" cy="376007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9A5CAEF-2501-40DD-A483-00D6F5638BD4}"/>
              </a:ext>
            </a:extLst>
          </p:cNvPr>
          <p:cNvSpPr/>
          <p:nvPr/>
        </p:nvSpPr>
        <p:spPr>
          <a:xfrm>
            <a:off x="7856879" y="5670932"/>
            <a:ext cx="115834" cy="11870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D5E6A8-5EB5-4B40-A1B8-B533764E6E4C}"/>
              </a:ext>
            </a:extLst>
          </p:cNvPr>
          <p:cNvSpPr/>
          <p:nvPr/>
        </p:nvSpPr>
        <p:spPr>
          <a:xfrm>
            <a:off x="10580747" y="4697180"/>
            <a:ext cx="115834" cy="21608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10E0FD-7B20-4583-BD0E-EB3A60E7B77C}"/>
              </a:ext>
            </a:extLst>
          </p:cNvPr>
          <p:cNvSpPr/>
          <p:nvPr/>
        </p:nvSpPr>
        <p:spPr>
          <a:xfrm>
            <a:off x="4899807" y="5013796"/>
            <a:ext cx="115834" cy="18442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6AEEC62-659C-432B-9D75-3446CD287E66}"/>
              </a:ext>
            </a:extLst>
          </p:cNvPr>
          <p:cNvSpPr/>
          <p:nvPr/>
        </p:nvSpPr>
        <p:spPr>
          <a:xfrm>
            <a:off x="6169383" y="3567468"/>
            <a:ext cx="115834" cy="32905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02CA96-E7DA-4F50-AC99-F83AC249FD67}"/>
              </a:ext>
            </a:extLst>
          </p:cNvPr>
          <p:cNvSpPr/>
          <p:nvPr/>
        </p:nvSpPr>
        <p:spPr>
          <a:xfrm>
            <a:off x="8762541" y="2700801"/>
            <a:ext cx="115834" cy="41571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DC4E0F9-99C8-4938-9028-5B3ABAFF2EA8}"/>
              </a:ext>
            </a:extLst>
          </p:cNvPr>
          <p:cNvGrpSpPr/>
          <p:nvPr/>
        </p:nvGrpSpPr>
        <p:grpSpPr>
          <a:xfrm>
            <a:off x="4784256" y="1936421"/>
            <a:ext cx="2214188" cy="2169909"/>
            <a:chOff x="3275856" y="1841635"/>
            <a:chExt cx="2064445" cy="2023161"/>
          </a:xfrm>
        </p:grpSpPr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DCBA4170-12D8-4834-8F6A-73D5941D2A8F}"/>
                </a:ext>
              </a:extLst>
            </p:cNvPr>
            <p:cNvSpPr/>
            <p:nvPr/>
          </p:nvSpPr>
          <p:spPr>
            <a:xfrm>
              <a:off x="3275856" y="1841635"/>
              <a:ext cx="2064445" cy="1779693"/>
            </a:xfrm>
            <a:prstGeom prst="round2DiagRect">
              <a:avLst>
                <a:gd name="adj1" fmla="val 35523"/>
                <a:gd name="adj2" fmla="val 0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307DABEA-F4EF-4E4A-838D-426DC60E41BA}"/>
                </a:ext>
              </a:extLst>
            </p:cNvPr>
            <p:cNvSpPr/>
            <p:nvPr/>
          </p:nvSpPr>
          <p:spPr>
            <a:xfrm>
              <a:off x="4556373" y="3268073"/>
              <a:ext cx="692199" cy="596723"/>
            </a:xfrm>
            <a:prstGeom prst="round2DiagRect">
              <a:avLst>
                <a:gd name="adj1" fmla="val 30346"/>
                <a:gd name="adj2" fmla="val 0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BD707AF-6A78-4800-8722-F125967F1062}"/>
              </a:ext>
            </a:extLst>
          </p:cNvPr>
          <p:cNvGrpSpPr/>
          <p:nvPr/>
        </p:nvGrpSpPr>
        <p:grpSpPr>
          <a:xfrm>
            <a:off x="9595716" y="3040303"/>
            <a:ext cx="1778523" cy="1826883"/>
            <a:chOff x="6876256" y="1917283"/>
            <a:chExt cx="1658244" cy="1703333"/>
          </a:xfrm>
        </p:grpSpPr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E862E95E-9A8B-4DD1-B538-6BB65A51AC03}"/>
                </a:ext>
              </a:extLst>
            </p:cNvPr>
            <p:cNvSpPr/>
            <p:nvPr/>
          </p:nvSpPr>
          <p:spPr>
            <a:xfrm>
              <a:off x="6876256" y="1917283"/>
              <a:ext cx="1658244" cy="1429520"/>
            </a:xfrm>
            <a:prstGeom prst="round2DiagRect">
              <a:avLst>
                <a:gd name="adj1" fmla="val 31260"/>
                <a:gd name="adj2" fmla="val 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9F7BC8FB-DCAD-441D-904B-E6B509121784}"/>
                </a:ext>
              </a:extLst>
            </p:cNvPr>
            <p:cNvSpPr/>
            <p:nvPr/>
          </p:nvSpPr>
          <p:spPr>
            <a:xfrm>
              <a:off x="7783735" y="3023893"/>
              <a:ext cx="692199" cy="596723"/>
            </a:xfrm>
            <a:prstGeom prst="round2DiagRect">
              <a:avLst>
                <a:gd name="adj1" fmla="val 24266"/>
                <a:gd name="adj2" fmla="val 0"/>
              </a:avLst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CD0B35-406F-4069-96E9-4FF8E01900BC}"/>
              </a:ext>
            </a:extLst>
          </p:cNvPr>
          <p:cNvGrpSpPr/>
          <p:nvPr/>
        </p:nvGrpSpPr>
        <p:grpSpPr>
          <a:xfrm>
            <a:off x="6731787" y="4156640"/>
            <a:ext cx="1954153" cy="1945741"/>
            <a:chOff x="3518304" y="2050643"/>
            <a:chExt cx="1821996" cy="1814153"/>
          </a:xfrm>
          <a:solidFill>
            <a:srgbClr val="2681AD"/>
          </a:solidFill>
        </p:grpSpPr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02E45838-60C0-42D6-837F-7CB1728B5F64}"/>
                </a:ext>
              </a:extLst>
            </p:cNvPr>
            <p:cNvSpPr/>
            <p:nvPr/>
          </p:nvSpPr>
          <p:spPr>
            <a:xfrm>
              <a:off x="3518304" y="2050643"/>
              <a:ext cx="1821996" cy="1570685"/>
            </a:xfrm>
            <a:prstGeom prst="round2DiagRect">
              <a:avLst>
                <a:gd name="adj1" fmla="val 32835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FF311B74-5E40-45E2-9006-C69EE45F29D9}"/>
                </a:ext>
              </a:extLst>
            </p:cNvPr>
            <p:cNvSpPr/>
            <p:nvPr/>
          </p:nvSpPr>
          <p:spPr>
            <a:xfrm>
              <a:off x="4556373" y="3268073"/>
              <a:ext cx="692199" cy="596723"/>
            </a:xfrm>
            <a:prstGeom prst="round2DiagRect">
              <a:avLst>
                <a:gd name="adj1" fmla="val 30346"/>
                <a:gd name="adj2" fmla="val 0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2F51DDF-94D8-40B4-8284-95CC54F68FD3}"/>
              </a:ext>
            </a:extLst>
          </p:cNvPr>
          <p:cNvGrpSpPr/>
          <p:nvPr/>
        </p:nvGrpSpPr>
        <p:grpSpPr>
          <a:xfrm>
            <a:off x="3914776" y="3932550"/>
            <a:ext cx="1778523" cy="1826883"/>
            <a:chOff x="6876256" y="1917283"/>
            <a:chExt cx="1658244" cy="1703333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6993D7A1-09E2-4F7C-98B1-77A3D8BFF28F}"/>
                </a:ext>
              </a:extLst>
            </p:cNvPr>
            <p:cNvSpPr/>
            <p:nvPr/>
          </p:nvSpPr>
          <p:spPr>
            <a:xfrm>
              <a:off x="6876256" y="1917283"/>
              <a:ext cx="1658244" cy="1429520"/>
            </a:xfrm>
            <a:prstGeom prst="round2DiagRect">
              <a:avLst>
                <a:gd name="adj1" fmla="val 27453"/>
                <a:gd name="adj2" fmla="val 0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A22C44AA-A7DC-454C-BEAA-ABE9740CDF52}"/>
                </a:ext>
              </a:extLst>
            </p:cNvPr>
            <p:cNvSpPr/>
            <p:nvPr/>
          </p:nvSpPr>
          <p:spPr>
            <a:xfrm>
              <a:off x="7783735" y="3023893"/>
              <a:ext cx="692199" cy="596723"/>
            </a:xfrm>
            <a:prstGeom prst="round2DiagRect">
              <a:avLst>
                <a:gd name="adj1" fmla="val 28826"/>
                <a:gd name="adj2" fmla="val 0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B661A85-084A-434B-958F-4025A187F4FE}"/>
              </a:ext>
            </a:extLst>
          </p:cNvPr>
          <p:cNvGrpSpPr/>
          <p:nvPr/>
        </p:nvGrpSpPr>
        <p:grpSpPr>
          <a:xfrm>
            <a:off x="7777511" y="1770329"/>
            <a:ext cx="1778523" cy="1826883"/>
            <a:chOff x="6876256" y="1917283"/>
            <a:chExt cx="1658244" cy="1703333"/>
          </a:xfrm>
          <a:solidFill>
            <a:srgbClr val="2681AD"/>
          </a:solidFill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E1A61D68-5546-452E-A50A-F4D720DC6D9F}"/>
                </a:ext>
              </a:extLst>
            </p:cNvPr>
            <p:cNvSpPr/>
            <p:nvPr/>
          </p:nvSpPr>
          <p:spPr>
            <a:xfrm>
              <a:off x="6876256" y="1917283"/>
              <a:ext cx="1658244" cy="1429520"/>
            </a:xfrm>
            <a:prstGeom prst="round2DiagRect">
              <a:avLst>
                <a:gd name="adj1" fmla="val 33798"/>
                <a:gd name="adj2" fmla="val 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27E702FB-F5AA-49FC-86EC-088878A6B749}"/>
                </a:ext>
              </a:extLst>
            </p:cNvPr>
            <p:cNvSpPr/>
            <p:nvPr/>
          </p:nvSpPr>
          <p:spPr>
            <a:xfrm>
              <a:off x="7783735" y="3023893"/>
              <a:ext cx="692199" cy="596723"/>
            </a:xfrm>
            <a:prstGeom prst="round2DiagRect">
              <a:avLst>
                <a:gd name="adj1" fmla="val 33386"/>
                <a:gd name="adj2" fmla="val 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41A620B-56C4-44F4-97D4-A33C5D721EB6}"/>
              </a:ext>
            </a:extLst>
          </p:cNvPr>
          <p:cNvGrpSpPr/>
          <p:nvPr/>
        </p:nvGrpSpPr>
        <p:grpSpPr>
          <a:xfrm>
            <a:off x="5295204" y="2324023"/>
            <a:ext cx="1192290" cy="879054"/>
            <a:chOff x="3233964" y="1954419"/>
            <a:chExt cx="1410044" cy="81960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4DAAE98-11C3-417F-80FF-7DCCA0D8D6A7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378C6EA-F6A2-4FD6-BBF9-C098DE4E7221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D738CA9-ED0A-4717-B2AF-C8131F1EC897}"/>
              </a:ext>
            </a:extLst>
          </p:cNvPr>
          <p:cNvGrpSpPr/>
          <p:nvPr/>
        </p:nvGrpSpPr>
        <p:grpSpPr>
          <a:xfrm>
            <a:off x="8070626" y="2022885"/>
            <a:ext cx="1192290" cy="879054"/>
            <a:chOff x="3233964" y="1954419"/>
            <a:chExt cx="1410044" cy="81960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5B8B1EE-09EA-4591-BDED-7444A1D377E3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E933E89-F77D-40A3-B6FF-C5E798389283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073A417-1873-4CE5-B422-50C2FF1B8780}"/>
              </a:ext>
            </a:extLst>
          </p:cNvPr>
          <p:cNvGrpSpPr/>
          <p:nvPr/>
        </p:nvGrpSpPr>
        <p:grpSpPr>
          <a:xfrm>
            <a:off x="9893250" y="3278047"/>
            <a:ext cx="1192290" cy="879054"/>
            <a:chOff x="3233964" y="1954419"/>
            <a:chExt cx="1410044" cy="81960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5FB2F12-C143-494A-AB9C-BBB952C855BE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3205206-5DAF-431F-80A4-E2D9BC9ACC51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435287E-38C9-4F79-8C90-31BCEF1A1220}"/>
              </a:ext>
            </a:extLst>
          </p:cNvPr>
          <p:cNvGrpSpPr/>
          <p:nvPr/>
        </p:nvGrpSpPr>
        <p:grpSpPr>
          <a:xfrm>
            <a:off x="7106526" y="4452469"/>
            <a:ext cx="1192290" cy="879054"/>
            <a:chOff x="3233964" y="1954419"/>
            <a:chExt cx="1410044" cy="819605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A14D467-F05A-4F51-8D01-81C78833EABC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59B76BB-DBBC-4980-8C5D-FB35401F3A24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8138444-551D-44E5-929F-C592CAF56C68}"/>
              </a:ext>
            </a:extLst>
          </p:cNvPr>
          <p:cNvGrpSpPr/>
          <p:nvPr/>
        </p:nvGrpSpPr>
        <p:grpSpPr>
          <a:xfrm>
            <a:off x="4207892" y="4140773"/>
            <a:ext cx="1192290" cy="879054"/>
            <a:chOff x="3233964" y="1954419"/>
            <a:chExt cx="1410044" cy="81960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D114D78-4642-4B46-8E2B-F9B33E19DFEC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8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E82C53C-59AB-4AC5-BF26-EB073ABBBC3A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602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پاورپوینت </a:t>
              </a:r>
            </a:p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ساده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09F5FE7E-3A1A-484B-8FD4-D549B53AEB60}"/>
              </a:ext>
            </a:extLst>
          </p:cNvPr>
          <p:cNvSpPr txBox="1"/>
          <p:nvPr/>
        </p:nvSpPr>
        <p:spPr>
          <a:xfrm>
            <a:off x="185980" y="2368323"/>
            <a:ext cx="263150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EBDE77B-6426-466D-9825-BDA772AA7BC0}"/>
              </a:ext>
            </a:extLst>
          </p:cNvPr>
          <p:cNvSpPr txBox="1"/>
          <p:nvPr/>
        </p:nvSpPr>
        <p:spPr>
          <a:xfrm>
            <a:off x="637388" y="3300602"/>
            <a:ext cx="2177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Rectangle 16">
            <a:extLst>
              <a:ext uri="{FF2B5EF4-FFF2-40B4-BE49-F238E27FC236}">
                <a16:creationId xmlns:a16="http://schemas.microsoft.com/office/drawing/2014/main" id="{615D9143-AF50-4760-B6B7-3D298B3DEBDE}"/>
              </a:ext>
            </a:extLst>
          </p:cNvPr>
          <p:cNvSpPr/>
          <p:nvPr/>
        </p:nvSpPr>
        <p:spPr>
          <a:xfrm rot="2700000">
            <a:off x="5150475" y="5267730"/>
            <a:ext cx="203353" cy="36457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4" name="Rectangle 9">
            <a:extLst>
              <a:ext uri="{FF2B5EF4-FFF2-40B4-BE49-F238E27FC236}">
                <a16:creationId xmlns:a16="http://schemas.microsoft.com/office/drawing/2014/main" id="{6CF4150D-457F-43DE-97C7-A7A00DB51C1F}"/>
              </a:ext>
            </a:extLst>
          </p:cNvPr>
          <p:cNvSpPr/>
          <p:nvPr/>
        </p:nvSpPr>
        <p:spPr>
          <a:xfrm>
            <a:off x="8090380" y="5680149"/>
            <a:ext cx="251946" cy="23584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5" name="Rectangle 36">
            <a:extLst>
              <a:ext uri="{FF2B5EF4-FFF2-40B4-BE49-F238E27FC236}">
                <a16:creationId xmlns:a16="http://schemas.microsoft.com/office/drawing/2014/main" id="{0B96510B-1B47-451F-B0D5-D47381054B7A}"/>
              </a:ext>
            </a:extLst>
          </p:cNvPr>
          <p:cNvSpPr/>
          <p:nvPr/>
        </p:nvSpPr>
        <p:spPr>
          <a:xfrm>
            <a:off x="6370578" y="3659057"/>
            <a:ext cx="297757" cy="248901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6" name="Round Same Side Corner Rectangle 36">
            <a:extLst>
              <a:ext uri="{FF2B5EF4-FFF2-40B4-BE49-F238E27FC236}">
                <a16:creationId xmlns:a16="http://schemas.microsoft.com/office/drawing/2014/main" id="{734F3E8D-A1CF-49F8-8039-0A9C8E010690}"/>
              </a:ext>
            </a:extLst>
          </p:cNvPr>
          <p:cNvSpPr>
            <a:spLocks noChangeAspect="1"/>
          </p:cNvSpPr>
          <p:nvPr/>
        </p:nvSpPr>
        <p:spPr>
          <a:xfrm>
            <a:off x="10800298" y="4416775"/>
            <a:ext cx="302827" cy="239420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7" name="Oval 21">
            <a:extLst>
              <a:ext uri="{FF2B5EF4-FFF2-40B4-BE49-F238E27FC236}">
                <a16:creationId xmlns:a16="http://schemas.microsoft.com/office/drawing/2014/main" id="{A6B4625B-310E-468E-9DD5-7A30F05B129A}"/>
              </a:ext>
            </a:extLst>
          </p:cNvPr>
          <p:cNvSpPr>
            <a:spLocks noChangeAspect="1"/>
          </p:cNvSpPr>
          <p:nvPr/>
        </p:nvSpPr>
        <p:spPr>
          <a:xfrm>
            <a:off x="8979301" y="3134514"/>
            <a:ext cx="292048" cy="294487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8">
            <a:extLst>
              <a:ext uri="{FF2B5EF4-FFF2-40B4-BE49-F238E27FC236}">
                <a16:creationId xmlns:a16="http://schemas.microsoft.com/office/drawing/2014/main" id="{E81CF66C-E4EC-4DAE-B507-B0441398DF36}"/>
              </a:ext>
            </a:extLst>
          </p:cNvPr>
          <p:cNvSpPr>
            <a:spLocks/>
          </p:cNvSpPr>
          <p:nvPr/>
        </p:nvSpPr>
        <p:spPr bwMode="auto">
          <a:xfrm>
            <a:off x="4270892" y="2447110"/>
            <a:ext cx="3931754" cy="4406293"/>
          </a:xfrm>
          <a:custGeom>
            <a:avLst/>
            <a:gdLst>
              <a:gd name="T0" fmla="*/ 1131 w 2400"/>
              <a:gd name="T1" fmla="*/ 40 h 3356"/>
              <a:gd name="T2" fmla="*/ 1129 w 2400"/>
              <a:gd name="T3" fmla="*/ 60 h 3356"/>
              <a:gd name="T4" fmla="*/ 1071 w 2400"/>
              <a:gd name="T5" fmla="*/ 253 h 3356"/>
              <a:gd name="T6" fmla="*/ 1006 w 2400"/>
              <a:gd name="T7" fmla="*/ 665 h 3356"/>
              <a:gd name="T8" fmla="*/ 1020 w 2400"/>
              <a:gd name="T9" fmla="*/ 853 h 3356"/>
              <a:gd name="T10" fmla="*/ 1289 w 2400"/>
              <a:gd name="T11" fmla="*/ 678 h 3356"/>
              <a:gd name="T12" fmla="*/ 1480 w 2400"/>
              <a:gd name="T13" fmla="*/ 327 h 3356"/>
              <a:gd name="T14" fmla="*/ 1409 w 2400"/>
              <a:gd name="T15" fmla="*/ 565 h 3356"/>
              <a:gd name="T16" fmla="*/ 1226 w 2400"/>
              <a:gd name="T17" fmla="*/ 845 h 3356"/>
              <a:gd name="T18" fmla="*/ 1022 w 2400"/>
              <a:gd name="T19" fmla="*/ 1149 h 3356"/>
              <a:gd name="T20" fmla="*/ 1171 w 2400"/>
              <a:gd name="T21" fmla="*/ 1656 h 3356"/>
              <a:gd name="T22" fmla="*/ 1237 w 2400"/>
              <a:gd name="T23" fmla="*/ 1789 h 3356"/>
              <a:gd name="T24" fmla="*/ 1409 w 2400"/>
              <a:gd name="T25" fmla="*/ 1784 h 3356"/>
              <a:gd name="T26" fmla="*/ 1588 w 2400"/>
              <a:gd name="T27" fmla="*/ 1556 h 3356"/>
              <a:gd name="T28" fmla="*/ 1851 w 2400"/>
              <a:gd name="T29" fmla="*/ 893 h 3356"/>
              <a:gd name="T30" fmla="*/ 1953 w 2400"/>
              <a:gd name="T31" fmla="*/ 344 h 3356"/>
              <a:gd name="T32" fmla="*/ 1962 w 2400"/>
              <a:gd name="T33" fmla="*/ 582 h 3356"/>
              <a:gd name="T34" fmla="*/ 1935 w 2400"/>
              <a:gd name="T35" fmla="*/ 882 h 3356"/>
              <a:gd name="T36" fmla="*/ 1960 w 2400"/>
              <a:gd name="T37" fmla="*/ 1240 h 3356"/>
              <a:gd name="T38" fmla="*/ 2217 w 2400"/>
              <a:gd name="T39" fmla="*/ 1069 h 3356"/>
              <a:gd name="T40" fmla="*/ 1993 w 2400"/>
              <a:gd name="T41" fmla="*/ 1294 h 3356"/>
              <a:gd name="T42" fmla="*/ 1757 w 2400"/>
              <a:gd name="T43" fmla="*/ 1500 h 3356"/>
              <a:gd name="T44" fmla="*/ 1584 w 2400"/>
              <a:gd name="T45" fmla="*/ 1814 h 3356"/>
              <a:gd name="T46" fmla="*/ 1555 w 2400"/>
              <a:gd name="T47" fmla="*/ 1931 h 3356"/>
              <a:gd name="T48" fmla="*/ 1824 w 2400"/>
              <a:gd name="T49" fmla="*/ 1924 h 3356"/>
              <a:gd name="T50" fmla="*/ 2244 w 2400"/>
              <a:gd name="T51" fmla="*/ 1718 h 3356"/>
              <a:gd name="T52" fmla="*/ 2377 w 2400"/>
              <a:gd name="T53" fmla="*/ 1620 h 3356"/>
              <a:gd name="T54" fmla="*/ 2089 w 2400"/>
              <a:gd name="T55" fmla="*/ 1947 h 3356"/>
              <a:gd name="T56" fmla="*/ 1815 w 2400"/>
              <a:gd name="T57" fmla="*/ 2073 h 3356"/>
              <a:gd name="T58" fmla="*/ 1564 w 2400"/>
              <a:gd name="T59" fmla="*/ 2124 h 3356"/>
              <a:gd name="T60" fmla="*/ 1426 w 2400"/>
              <a:gd name="T61" fmla="*/ 2360 h 3356"/>
              <a:gd name="T62" fmla="*/ 1422 w 2400"/>
              <a:gd name="T63" fmla="*/ 2785 h 3356"/>
              <a:gd name="T64" fmla="*/ 1400 w 2400"/>
              <a:gd name="T65" fmla="*/ 3356 h 3356"/>
              <a:gd name="T66" fmla="*/ 1144 w 2400"/>
              <a:gd name="T67" fmla="*/ 3124 h 3356"/>
              <a:gd name="T68" fmla="*/ 1200 w 2400"/>
              <a:gd name="T69" fmla="*/ 2647 h 3356"/>
              <a:gd name="T70" fmla="*/ 1166 w 2400"/>
              <a:gd name="T71" fmla="*/ 2158 h 3356"/>
              <a:gd name="T72" fmla="*/ 1011 w 2400"/>
              <a:gd name="T73" fmla="*/ 1822 h 3356"/>
              <a:gd name="T74" fmla="*/ 779 w 2400"/>
              <a:gd name="T75" fmla="*/ 1782 h 3356"/>
              <a:gd name="T76" fmla="*/ 462 w 2400"/>
              <a:gd name="T77" fmla="*/ 1816 h 3356"/>
              <a:gd name="T78" fmla="*/ 124 w 2400"/>
              <a:gd name="T79" fmla="*/ 1724 h 3356"/>
              <a:gd name="T80" fmla="*/ 609 w 2400"/>
              <a:gd name="T81" fmla="*/ 1716 h 3356"/>
              <a:gd name="T82" fmla="*/ 451 w 2400"/>
              <a:gd name="T83" fmla="*/ 1322 h 3356"/>
              <a:gd name="T84" fmla="*/ 71 w 2400"/>
              <a:gd name="T85" fmla="*/ 1191 h 3356"/>
              <a:gd name="T86" fmla="*/ 59 w 2400"/>
              <a:gd name="T87" fmla="*/ 1154 h 3356"/>
              <a:gd name="T88" fmla="*/ 319 w 2400"/>
              <a:gd name="T89" fmla="*/ 1254 h 3356"/>
              <a:gd name="T90" fmla="*/ 477 w 2400"/>
              <a:gd name="T91" fmla="*/ 1229 h 3356"/>
              <a:gd name="T92" fmla="*/ 251 w 2400"/>
              <a:gd name="T93" fmla="*/ 644 h 3356"/>
              <a:gd name="T94" fmla="*/ 220 w 2400"/>
              <a:gd name="T95" fmla="*/ 469 h 3356"/>
              <a:gd name="T96" fmla="*/ 266 w 2400"/>
              <a:gd name="T97" fmla="*/ 604 h 3356"/>
              <a:gd name="T98" fmla="*/ 391 w 2400"/>
              <a:gd name="T99" fmla="*/ 942 h 3356"/>
              <a:gd name="T100" fmla="*/ 404 w 2400"/>
              <a:gd name="T101" fmla="*/ 956 h 3356"/>
              <a:gd name="T102" fmla="*/ 442 w 2400"/>
              <a:gd name="T103" fmla="*/ 889 h 3356"/>
              <a:gd name="T104" fmla="*/ 546 w 2400"/>
              <a:gd name="T105" fmla="*/ 605 h 3356"/>
              <a:gd name="T106" fmla="*/ 517 w 2400"/>
              <a:gd name="T107" fmla="*/ 847 h 3356"/>
              <a:gd name="T108" fmla="*/ 711 w 2400"/>
              <a:gd name="T109" fmla="*/ 1353 h 3356"/>
              <a:gd name="T110" fmla="*/ 937 w 2400"/>
              <a:gd name="T111" fmla="*/ 1160 h 3356"/>
              <a:gd name="T112" fmla="*/ 971 w 2400"/>
              <a:gd name="T113" fmla="*/ 511 h 3356"/>
              <a:gd name="T114" fmla="*/ 1137 w 2400"/>
              <a:gd name="T115" fmla="*/ 0 h 3356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4463 w 10000"/>
              <a:gd name="connsiteY199" fmla="*/ 999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68"/>
              <a:gd name="connsiteX1" fmla="*/ 4721 w 10000"/>
              <a:gd name="connsiteY1" fmla="*/ 48 h 10768"/>
              <a:gd name="connsiteX2" fmla="*/ 4713 w 10000"/>
              <a:gd name="connsiteY2" fmla="*/ 80 h 10768"/>
              <a:gd name="connsiteX3" fmla="*/ 4704 w 10000"/>
              <a:gd name="connsiteY3" fmla="*/ 101 h 10768"/>
              <a:gd name="connsiteX4" fmla="*/ 4704 w 10000"/>
              <a:gd name="connsiteY4" fmla="*/ 113 h 10768"/>
              <a:gd name="connsiteX5" fmla="*/ 4713 w 10000"/>
              <a:gd name="connsiteY5" fmla="*/ 119 h 10768"/>
              <a:gd name="connsiteX6" fmla="*/ 4713 w 10000"/>
              <a:gd name="connsiteY6" fmla="*/ 125 h 10768"/>
              <a:gd name="connsiteX7" fmla="*/ 4721 w 10000"/>
              <a:gd name="connsiteY7" fmla="*/ 125 h 10768"/>
              <a:gd name="connsiteX8" fmla="*/ 4721 w 10000"/>
              <a:gd name="connsiteY8" fmla="*/ 125 h 10768"/>
              <a:gd name="connsiteX9" fmla="*/ 4721 w 10000"/>
              <a:gd name="connsiteY9" fmla="*/ 134 h 10768"/>
              <a:gd name="connsiteX10" fmla="*/ 4713 w 10000"/>
              <a:gd name="connsiteY10" fmla="*/ 152 h 10768"/>
              <a:gd name="connsiteX11" fmla="*/ 4704 w 10000"/>
              <a:gd name="connsiteY11" fmla="*/ 179 h 10768"/>
              <a:gd name="connsiteX12" fmla="*/ 4692 w 10000"/>
              <a:gd name="connsiteY12" fmla="*/ 221 h 10768"/>
              <a:gd name="connsiteX13" fmla="*/ 4667 w 10000"/>
              <a:gd name="connsiteY13" fmla="*/ 280 h 10768"/>
              <a:gd name="connsiteX14" fmla="*/ 4629 w 10000"/>
              <a:gd name="connsiteY14" fmla="*/ 364 h 10768"/>
              <a:gd name="connsiteX15" fmla="*/ 4592 w 10000"/>
              <a:gd name="connsiteY15" fmla="*/ 465 h 10768"/>
              <a:gd name="connsiteX16" fmla="*/ 4533 w 10000"/>
              <a:gd name="connsiteY16" fmla="*/ 596 h 10768"/>
              <a:gd name="connsiteX17" fmla="*/ 4463 w 10000"/>
              <a:gd name="connsiteY17" fmla="*/ 754 h 10768"/>
              <a:gd name="connsiteX18" fmla="*/ 4379 w 10000"/>
              <a:gd name="connsiteY18" fmla="*/ 1001 h 10768"/>
              <a:gd name="connsiteX19" fmla="*/ 4321 w 10000"/>
              <a:gd name="connsiteY19" fmla="*/ 1266 h 10768"/>
              <a:gd name="connsiteX20" fmla="*/ 4275 w 10000"/>
              <a:gd name="connsiteY20" fmla="*/ 1538 h 10768"/>
              <a:gd name="connsiteX21" fmla="*/ 4213 w 10000"/>
              <a:gd name="connsiteY21" fmla="*/ 1827 h 10768"/>
              <a:gd name="connsiteX22" fmla="*/ 4204 w 10000"/>
              <a:gd name="connsiteY22" fmla="*/ 1889 h 10768"/>
              <a:gd name="connsiteX23" fmla="*/ 4192 w 10000"/>
              <a:gd name="connsiteY23" fmla="*/ 1982 h 10768"/>
              <a:gd name="connsiteX24" fmla="*/ 4183 w 10000"/>
              <a:gd name="connsiteY24" fmla="*/ 2080 h 10768"/>
              <a:gd name="connsiteX25" fmla="*/ 4175 w 10000"/>
              <a:gd name="connsiteY25" fmla="*/ 2187 h 10768"/>
              <a:gd name="connsiteX26" fmla="*/ 4175 w 10000"/>
              <a:gd name="connsiteY26" fmla="*/ 2297 h 10768"/>
              <a:gd name="connsiteX27" fmla="*/ 4192 w 10000"/>
              <a:gd name="connsiteY27" fmla="*/ 2396 h 10768"/>
              <a:gd name="connsiteX28" fmla="*/ 4213 w 10000"/>
              <a:gd name="connsiteY28" fmla="*/ 2482 h 10768"/>
              <a:gd name="connsiteX29" fmla="*/ 4250 w 10000"/>
              <a:gd name="connsiteY29" fmla="*/ 2542 h 10768"/>
              <a:gd name="connsiteX30" fmla="*/ 4450 w 10000"/>
              <a:gd name="connsiteY30" fmla="*/ 2530 h 10768"/>
              <a:gd name="connsiteX31" fmla="*/ 4646 w 10000"/>
              <a:gd name="connsiteY31" fmla="*/ 2482 h 10768"/>
              <a:gd name="connsiteX32" fmla="*/ 4833 w 10000"/>
              <a:gd name="connsiteY32" fmla="*/ 2405 h 10768"/>
              <a:gd name="connsiteX33" fmla="*/ 5025 w 10000"/>
              <a:gd name="connsiteY33" fmla="*/ 2297 h 10768"/>
              <a:gd name="connsiteX34" fmla="*/ 5200 w 10000"/>
              <a:gd name="connsiteY34" fmla="*/ 2172 h 10768"/>
              <a:gd name="connsiteX35" fmla="*/ 5371 w 10000"/>
              <a:gd name="connsiteY35" fmla="*/ 2020 h 10768"/>
              <a:gd name="connsiteX36" fmla="*/ 5533 w 10000"/>
              <a:gd name="connsiteY36" fmla="*/ 1859 h 10768"/>
              <a:gd name="connsiteX37" fmla="*/ 5683 w 10000"/>
              <a:gd name="connsiteY37" fmla="*/ 1690 h 10768"/>
              <a:gd name="connsiteX38" fmla="*/ 5829 w 10000"/>
              <a:gd name="connsiteY38" fmla="*/ 1511 h 10768"/>
              <a:gd name="connsiteX39" fmla="*/ 5954 w 10000"/>
              <a:gd name="connsiteY39" fmla="*/ 1326 h 10768"/>
              <a:gd name="connsiteX40" fmla="*/ 6071 w 10000"/>
              <a:gd name="connsiteY40" fmla="*/ 1147 h 10768"/>
              <a:gd name="connsiteX41" fmla="*/ 6167 w 10000"/>
              <a:gd name="connsiteY41" fmla="*/ 974 h 10768"/>
              <a:gd name="connsiteX42" fmla="*/ 6213 w 10000"/>
              <a:gd name="connsiteY42" fmla="*/ 974 h 10768"/>
              <a:gd name="connsiteX43" fmla="*/ 6213 w 10000"/>
              <a:gd name="connsiteY43" fmla="*/ 992 h 10768"/>
              <a:gd name="connsiteX44" fmla="*/ 6138 w 10000"/>
              <a:gd name="connsiteY44" fmla="*/ 1165 h 10768"/>
              <a:gd name="connsiteX45" fmla="*/ 6054 w 10000"/>
              <a:gd name="connsiteY45" fmla="*/ 1344 h 10768"/>
              <a:gd name="connsiteX46" fmla="*/ 5963 w 10000"/>
              <a:gd name="connsiteY46" fmla="*/ 1517 h 10768"/>
              <a:gd name="connsiteX47" fmla="*/ 5871 w 10000"/>
              <a:gd name="connsiteY47" fmla="*/ 1684 h 10768"/>
              <a:gd name="connsiteX48" fmla="*/ 5775 w 10000"/>
              <a:gd name="connsiteY48" fmla="*/ 1847 h 10768"/>
              <a:gd name="connsiteX49" fmla="*/ 5667 w 10000"/>
              <a:gd name="connsiteY49" fmla="*/ 1999 h 10768"/>
              <a:gd name="connsiteX50" fmla="*/ 5554 w 10000"/>
              <a:gd name="connsiteY50" fmla="*/ 2145 h 10768"/>
              <a:gd name="connsiteX51" fmla="*/ 5417 w 10000"/>
              <a:gd name="connsiteY51" fmla="*/ 2279 h 10768"/>
              <a:gd name="connsiteX52" fmla="*/ 5275 w 10000"/>
              <a:gd name="connsiteY52" fmla="*/ 2411 h 10768"/>
              <a:gd name="connsiteX53" fmla="*/ 5108 w 10000"/>
              <a:gd name="connsiteY53" fmla="*/ 2518 h 10768"/>
              <a:gd name="connsiteX54" fmla="*/ 4917 w 10000"/>
              <a:gd name="connsiteY54" fmla="*/ 2616 h 10768"/>
              <a:gd name="connsiteX55" fmla="*/ 4704 w 10000"/>
              <a:gd name="connsiteY55" fmla="*/ 2703 h 10768"/>
              <a:gd name="connsiteX56" fmla="*/ 4479 w 10000"/>
              <a:gd name="connsiteY56" fmla="*/ 2768 h 10768"/>
              <a:gd name="connsiteX57" fmla="*/ 4213 w 10000"/>
              <a:gd name="connsiteY57" fmla="*/ 2813 h 10768"/>
              <a:gd name="connsiteX58" fmla="*/ 4221 w 10000"/>
              <a:gd name="connsiteY58" fmla="*/ 3126 h 10768"/>
              <a:gd name="connsiteX59" fmla="*/ 4258 w 10000"/>
              <a:gd name="connsiteY59" fmla="*/ 3424 h 10768"/>
              <a:gd name="connsiteX60" fmla="*/ 4321 w 10000"/>
              <a:gd name="connsiteY60" fmla="*/ 3707 h 10768"/>
              <a:gd name="connsiteX61" fmla="*/ 4404 w 10000"/>
              <a:gd name="connsiteY61" fmla="*/ 3975 h 10768"/>
              <a:gd name="connsiteX62" fmla="*/ 4508 w 10000"/>
              <a:gd name="connsiteY62" fmla="*/ 4231 h 10768"/>
              <a:gd name="connsiteX63" fmla="*/ 4621 w 10000"/>
              <a:gd name="connsiteY63" fmla="*/ 4476 h 10768"/>
              <a:gd name="connsiteX64" fmla="*/ 4750 w 10000"/>
              <a:gd name="connsiteY64" fmla="*/ 4708 h 10768"/>
              <a:gd name="connsiteX65" fmla="*/ 4879 w 10000"/>
              <a:gd name="connsiteY65" fmla="*/ 4934 h 10768"/>
              <a:gd name="connsiteX66" fmla="*/ 4917 w 10000"/>
              <a:gd name="connsiteY66" fmla="*/ 4988 h 10768"/>
              <a:gd name="connsiteX67" fmla="*/ 4950 w 10000"/>
              <a:gd name="connsiteY67" fmla="*/ 5054 h 10768"/>
              <a:gd name="connsiteX68" fmla="*/ 4996 w 10000"/>
              <a:gd name="connsiteY68" fmla="*/ 5125 h 10768"/>
              <a:gd name="connsiteX69" fmla="*/ 5038 w 10000"/>
              <a:gd name="connsiteY69" fmla="*/ 5200 h 10768"/>
              <a:gd name="connsiteX70" fmla="*/ 5092 w 10000"/>
              <a:gd name="connsiteY70" fmla="*/ 5271 h 10768"/>
              <a:gd name="connsiteX71" fmla="*/ 5154 w 10000"/>
              <a:gd name="connsiteY71" fmla="*/ 5331 h 10768"/>
              <a:gd name="connsiteX72" fmla="*/ 5229 w 10000"/>
              <a:gd name="connsiteY72" fmla="*/ 5384 h 10768"/>
              <a:gd name="connsiteX73" fmla="*/ 5313 w 10000"/>
              <a:gd name="connsiteY73" fmla="*/ 5423 h 10768"/>
              <a:gd name="connsiteX74" fmla="*/ 5413 w 10000"/>
              <a:gd name="connsiteY74" fmla="*/ 5438 h 10768"/>
              <a:gd name="connsiteX75" fmla="*/ 5517 w 10000"/>
              <a:gd name="connsiteY75" fmla="*/ 5435 h 10768"/>
              <a:gd name="connsiteX76" fmla="*/ 5704 w 10000"/>
              <a:gd name="connsiteY76" fmla="*/ 5390 h 10768"/>
              <a:gd name="connsiteX77" fmla="*/ 5871 w 10000"/>
              <a:gd name="connsiteY77" fmla="*/ 5316 h 10768"/>
              <a:gd name="connsiteX78" fmla="*/ 6033 w 10000"/>
              <a:gd name="connsiteY78" fmla="*/ 5223 h 10768"/>
              <a:gd name="connsiteX79" fmla="*/ 6167 w 10000"/>
              <a:gd name="connsiteY79" fmla="*/ 5113 h 10768"/>
              <a:gd name="connsiteX80" fmla="*/ 6296 w 10000"/>
              <a:gd name="connsiteY80" fmla="*/ 4994 h 10768"/>
              <a:gd name="connsiteX81" fmla="*/ 6417 w 10000"/>
              <a:gd name="connsiteY81" fmla="*/ 4869 h 10768"/>
              <a:gd name="connsiteX82" fmla="*/ 6525 w 10000"/>
              <a:gd name="connsiteY82" fmla="*/ 4750 h 10768"/>
              <a:gd name="connsiteX83" fmla="*/ 6617 w 10000"/>
              <a:gd name="connsiteY83" fmla="*/ 4636 h 10768"/>
              <a:gd name="connsiteX84" fmla="*/ 6821 w 10000"/>
              <a:gd name="connsiteY84" fmla="*/ 4377 h 10768"/>
              <a:gd name="connsiteX85" fmla="*/ 7017 w 10000"/>
              <a:gd name="connsiteY85" fmla="*/ 4085 h 10768"/>
              <a:gd name="connsiteX86" fmla="*/ 7213 w 10000"/>
              <a:gd name="connsiteY86" fmla="*/ 3766 h 10768"/>
              <a:gd name="connsiteX87" fmla="*/ 7396 w 10000"/>
              <a:gd name="connsiteY87" fmla="*/ 3418 h 10768"/>
              <a:gd name="connsiteX88" fmla="*/ 7563 w 10000"/>
              <a:gd name="connsiteY88" fmla="*/ 3051 h 10768"/>
              <a:gd name="connsiteX89" fmla="*/ 7713 w 10000"/>
              <a:gd name="connsiteY89" fmla="*/ 2661 h 10768"/>
              <a:gd name="connsiteX90" fmla="*/ 7850 w 10000"/>
              <a:gd name="connsiteY90" fmla="*/ 2253 h 10768"/>
              <a:gd name="connsiteX91" fmla="*/ 7950 w 10000"/>
              <a:gd name="connsiteY91" fmla="*/ 1830 h 10768"/>
              <a:gd name="connsiteX92" fmla="*/ 8025 w 10000"/>
              <a:gd name="connsiteY92" fmla="*/ 1397 h 10768"/>
              <a:gd name="connsiteX93" fmla="*/ 8071 w 10000"/>
              <a:gd name="connsiteY93" fmla="*/ 954 h 10768"/>
              <a:gd name="connsiteX94" fmla="*/ 8108 w 10000"/>
              <a:gd name="connsiteY94" fmla="*/ 974 h 10768"/>
              <a:gd name="connsiteX95" fmla="*/ 8138 w 10000"/>
              <a:gd name="connsiteY95" fmla="*/ 1025 h 10768"/>
              <a:gd name="connsiteX96" fmla="*/ 8163 w 10000"/>
              <a:gd name="connsiteY96" fmla="*/ 1100 h 10768"/>
              <a:gd name="connsiteX97" fmla="*/ 8175 w 10000"/>
              <a:gd name="connsiteY97" fmla="*/ 1198 h 10768"/>
              <a:gd name="connsiteX98" fmla="*/ 8183 w 10000"/>
              <a:gd name="connsiteY98" fmla="*/ 1311 h 10768"/>
              <a:gd name="connsiteX99" fmla="*/ 8183 w 10000"/>
              <a:gd name="connsiteY99" fmla="*/ 1442 h 10768"/>
              <a:gd name="connsiteX100" fmla="*/ 8183 w 10000"/>
              <a:gd name="connsiteY100" fmla="*/ 1582 h 10768"/>
              <a:gd name="connsiteX101" fmla="*/ 8175 w 10000"/>
              <a:gd name="connsiteY101" fmla="*/ 1734 h 10768"/>
              <a:gd name="connsiteX102" fmla="*/ 8163 w 10000"/>
              <a:gd name="connsiteY102" fmla="*/ 1889 h 10768"/>
              <a:gd name="connsiteX103" fmla="*/ 8146 w 10000"/>
              <a:gd name="connsiteY103" fmla="*/ 2047 h 10768"/>
              <a:gd name="connsiteX104" fmla="*/ 8121 w 10000"/>
              <a:gd name="connsiteY104" fmla="*/ 2205 h 10768"/>
              <a:gd name="connsiteX105" fmla="*/ 8108 w 10000"/>
              <a:gd name="connsiteY105" fmla="*/ 2357 h 10768"/>
              <a:gd name="connsiteX106" fmla="*/ 8083 w 10000"/>
              <a:gd name="connsiteY106" fmla="*/ 2497 h 10768"/>
              <a:gd name="connsiteX107" fmla="*/ 8063 w 10000"/>
              <a:gd name="connsiteY107" fmla="*/ 2628 h 10768"/>
              <a:gd name="connsiteX108" fmla="*/ 8038 w 10000"/>
              <a:gd name="connsiteY108" fmla="*/ 2741 h 10768"/>
              <a:gd name="connsiteX109" fmla="*/ 8017 w 10000"/>
              <a:gd name="connsiteY109" fmla="*/ 2834 h 10768"/>
              <a:gd name="connsiteX110" fmla="*/ 8000 w 10000"/>
              <a:gd name="connsiteY110" fmla="*/ 2908 h 10768"/>
              <a:gd name="connsiteX111" fmla="*/ 7700 w 10000"/>
              <a:gd name="connsiteY111" fmla="*/ 3754 h 10768"/>
              <a:gd name="connsiteX112" fmla="*/ 7942 w 10000"/>
              <a:gd name="connsiteY112" fmla="*/ 3737 h 10768"/>
              <a:gd name="connsiteX113" fmla="*/ 8167 w 10000"/>
              <a:gd name="connsiteY113" fmla="*/ 3695 h 10768"/>
              <a:gd name="connsiteX114" fmla="*/ 8379 w 10000"/>
              <a:gd name="connsiteY114" fmla="*/ 3635 h 10768"/>
              <a:gd name="connsiteX115" fmla="*/ 8583 w 10000"/>
              <a:gd name="connsiteY115" fmla="*/ 3558 h 10768"/>
              <a:gd name="connsiteX116" fmla="*/ 8767 w 10000"/>
              <a:gd name="connsiteY116" fmla="*/ 3471 h 10768"/>
              <a:gd name="connsiteX117" fmla="*/ 8933 w 10000"/>
              <a:gd name="connsiteY117" fmla="*/ 3376 h 10768"/>
              <a:gd name="connsiteX118" fmla="*/ 9092 w 10000"/>
              <a:gd name="connsiteY118" fmla="*/ 3278 h 10768"/>
              <a:gd name="connsiteX119" fmla="*/ 9238 w 10000"/>
              <a:gd name="connsiteY119" fmla="*/ 3185 h 10768"/>
              <a:gd name="connsiteX120" fmla="*/ 9250 w 10000"/>
              <a:gd name="connsiteY120" fmla="*/ 3230 h 10768"/>
              <a:gd name="connsiteX121" fmla="*/ 9117 w 10000"/>
              <a:gd name="connsiteY121" fmla="*/ 3376 h 10768"/>
              <a:gd name="connsiteX122" fmla="*/ 8954 w 10000"/>
              <a:gd name="connsiteY122" fmla="*/ 3516 h 10768"/>
              <a:gd name="connsiteX123" fmla="*/ 8758 w 10000"/>
              <a:gd name="connsiteY123" fmla="*/ 3641 h 10768"/>
              <a:gd name="connsiteX124" fmla="*/ 8538 w 10000"/>
              <a:gd name="connsiteY124" fmla="*/ 3754 h 10768"/>
              <a:gd name="connsiteX125" fmla="*/ 8304 w 10000"/>
              <a:gd name="connsiteY125" fmla="*/ 3856 h 10768"/>
              <a:gd name="connsiteX126" fmla="*/ 8054 w 10000"/>
              <a:gd name="connsiteY126" fmla="*/ 3945 h 10768"/>
              <a:gd name="connsiteX127" fmla="*/ 7796 w 10000"/>
              <a:gd name="connsiteY127" fmla="*/ 4014 h 10768"/>
              <a:gd name="connsiteX128" fmla="*/ 7533 w 10000"/>
              <a:gd name="connsiteY128" fmla="*/ 4064 h 10768"/>
              <a:gd name="connsiteX129" fmla="*/ 7479 w 10000"/>
              <a:gd name="connsiteY129" fmla="*/ 4184 h 10768"/>
              <a:gd name="connsiteX130" fmla="*/ 7404 w 10000"/>
              <a:gd name="connsiteY130" fmla="*/ 4324 h 10768"/>
              <a:gd name="connsiteX131" fmla="*/ 7321 w 10000"/>
              <a:gd name="connsiteY131" fmla="*/ 4470 h 10768"/>
              <a:gd name="connsiteX132" fmla="*/ 7213 w 10000"/>
              <a:gd name="connsiteY132" fmla="*/ 4628 h 10768"/>
              <a:gd name="connsiteX133" fmla="*/ 7100 w 10000"/>
              <a:gd name="connsiteY133" fmla="*/ 4794 h 10768"/>
              <a:gd name="connsiteX134" fmla="*/ 6979 w 10000"/>
              <a:gd name="connsiteY134" fmla="*/ 4958 h 10768"/>
              <a:gd name="connsiteX135" fmla="*/ 6850 w 10000"/>
              <a:gd name="connsiteY135" fmla="*/ 5113 h 10768"/>
              <a:gd name="connsiteX136" fmla="*/ 6721 w 10000"/>
              <a:gd name="connsiteY136" fmla="*/ 5265 h 10768"/>
              <a:gd name="connsiteX137" fmla="*/ 6600 w 10000"/>
              <a:gd name="connsiteY137" fmla="*/ 5405 h 10768"/>
              <a:gd name="connsiteX138" fmla="*/ 6471 w 10000"/>
              <a:gd name="connsiteY138" fmla="*/ 5530 h 10768"/>
              <a:gd name="connsiteX139" fmla="*/ 6358 w 10000"/>
              <a:gd name="connsiteY139" fmla="*/ 5641 h 10768"/>
              <a:gd name="connsiteX140" fmla="*/ 6250 w 10000"/>
              <a:gd name="connsiteY140" fmla="*/ 5721 h 10768"/>
              <a:gd name="connsiteX141" fmla="*/ 6267 w 10000"/>
              <a:gd name="connsiteY141" fmla="*/ 5781 h 10768"/>
              <a:gd name="connsiteX142" fmla="*/ 6296 w 10000"/>
              <a:gd name="connsiteY142" fmla="*/ 5793 h 10768"/>
              <a:gd name="connsiteX143" fmla="*/ 6479 w 10000"/>
              <a:gd name="connsiteY143" fmla="*/ 5754 h 10768"/>
              <a:gd name="connsiteX144" fmla="*/ 6663 w 10000"/>
              <a:gd name="connsiteY144" fmla="*/ 5736 h 10768"/>
              <a:gd name="connsiteX145" fmla="*/ 6858 w 10000"/>
              <a:gd name="connsiteY145" fmla="*/ 5736 h 10768"/>
              <a:gd name="connsiteX146" fmla="*/ 7046 w 10000"/>
              <a:gd name="connsiteY146" fmla="*/ 5742 h 10768"/>
              <a:gd name="connsiteX147" fmla="*/ 7246 w 10000"/>
              <a:gd name="connsiteY147" fmla="*/ 5748 h 10768"/>
              <a:gd name="connsiteX148" fmla="*/ 7425 w 10000"/>
              <a:gd name="connsiteY148" fmla="*/ 5748 h 10768"/>
              <a:gd name="connsiteX149" fmla="*/ 7600 w 10000"/>
              <a:gd name="connsiteY149" fmla="*/ 5733 h 10768"/>
              <a:gd name="connsiteX150" fmla="*/ 7950 w 10000"/>
              <a:gd name="connsiteY150" fmla="*/ 5673 h 10768"/>
              <a:gd name="connsiteX151" fmla="*/ 8275 w 10000"/>
              <a:gd name="connsiteY151" fmla="*/ 5596 h 10768"/>
              <a:gd name="connsiteX152" fmla="*/ 8579 w 10000"/>
              <a:gd name="connsiteY152" fmla="*/ 5504 h 10768"/>
              <a:gd name="connsiteX153" fmla="*/ 8858 w 10000"/>
              <a:gd name="connsiteY153" fmla="*/ 5390 h 10768"/>
              <a:gd name="connsiteX154" fmla="*/ 9117 w 10000"/>
              <a:gd name="connsiteY154" fmla="*/ 5265 h 10768"/>
              <a:gd name="connsiteX155" fmla="*/ 9350 w 10000"/>
              <a:gd name="connsiteY155" fmla="*/ 5119 h 10768"/>
              <a:gd name="connsiteX156" fmla="*/ 9563 w 10000"/>
              <a:gd name="connsiteY156" fmla="*/ 4967 h 10768"/>
              <a:gd name="connsiteX157" fmla="*/ 9758 w 10000"/>
              <a:gd name="connsiteY157" fmla="*/ 4794 h 10768"/>
              <a:gd name="connsiteX158" fmla="*/ 9933 w 10000"/>
              <a:gd name="connsiteY158" fmla="*/ 4610 h 10768"/>
              <a:gd name="connsiteX159" fmla="*/ 10000 w 10000"/>
              <a:gd name="connsiteY159" fmla="*/ 4648 h 10768"/>
              <a:gd name="connsiteX160" fmla="*/ 10000 w 10000"/>
              <a:gd name="connsiteY160" fmla="*/ 4660 h 10768"/>
              <a:gd name="connsiteX161" fmla="*/ 9904 w 10000"/>
              <a:gd name="connsiteY161" fmla="*/ 4827 h 10768"/>
              <a:gd name="connsiteX162" fmla="*/ 9767 w 10000"/>
              <a:gd name="connsiteY162" fmla="*/ 5000 h 10768"/>
              <a:gd name="connsiteX163" fmla="*/ 9600 w 10000"/>
              <a:gd name="connsiteY163" fmla="*/ 5173 h 10768"/>
              <a:gd name="connsiteX164" fmla="*/ 9404 w 10000"/>
              <a:gd name="connsiteY164" fmla="*/ 5343 h 10768"/>
              <a:gd name="connsiteX165" fmla="*/ 9183 w 10000"/>
              <a:gd name="connsiteY165" fmla="*/ 5504 h 10768"/>
              <a:gd name="connsiteX166" fmla="*/ 8950 w 10000"/>
              <a:gd name="connsiteY166" fmla="*/ 5662 h 10768"/>
              <a:gd name="connsiteX167" fmla="*/ 8704 w 10000"/>
              <a:gd name="connsiteY167" fmla="*/ 5802 h 10768"/>
              <a:gd name="connsiteX168" fmla="*/ 8463 w 10000"/>
              <a:gd name="connsiteY168" fmla="*/ 5927 h 10768"/>
              <a:gd name="connsiteX169" fmla="*/ 8229 w 10000"/>
              <a:gd name="connsiteY169" fmla="*/ 6025 h 10768"/>
              <a:gd name="connsiteX170" fmla="*/ 8000 w 10000"/>
              <a:gd name="connsiteY170" fmla="*/ 6105 h 10768"/>
              <a:gd name="connsiteX171" fmla="*/ 7879 w 10000"/>
              <a:gd name="connsiteY171" fmla="*/ 6132 h 10768"/>
              <a:gd name="connsiteX172" fmla="*/ 7729 w 10000"/>
              <a:gd name="connsiteY172" fmla="*/ 6153 h 10768"/>
              <a:gd name="connsiteX173" fmla="*/ 7563 w 10000"/>
              <a:gd name="connsiteY173" fmla="*/ 6177 h 10768"/>
              <a:gd name="connsiteX174" fmla="*/ 7388 w 10000"/>
              <a:gd name="connsiteY174" fmla="*/ 6198 h 10768"/>
              <a:gd name="connsiteX175" fmla="*/ 7204 w 10000"/>
              <a:gd name="connsiteY175" fmla="*/ 6219 h 10768"/>
              <a:gd name="connsiteX176" fmla="*/ 7017 w 10000"/>
              <a:gd name="connsiteY176" fmla="*/ 6240 h 10768"/>
              <a:gd name="connsiteX177" fmla="*/ 6842 w 10000"/>
              <a:gd name="connsiteY177" fmla="*/ 6263 h 10768"/>
              <a:gd name="connsiteX178" fmla="*/ 6675 w 10000"/>
              <a:gd name="connsiteY178" fmla="*/ 6290 h 10768"/>
              <a:gd name="connsiteX179" fmla="*/ 6517 w 10000"/>
              <a:gd name="connsiteY179" fmla="*/ 6329 h 10768"/>
              <a:gd name="connsiteX180" fmla="*/ 6388 w 10000"/>
              <a:gd name="connsiteY180" fmla="*/ 6365 h 10768"/>
              <a:gd name="connsiteX181" fmla="*/ 6288 w 10000"/>
              <a:gd name="connsiteY181" fmla="*/ 6415 h 10768"/>
              <a:gd name="connsiteX182" fmla="*/ 6213 w 10000"/>
              <a:gd name="connsiteY182" fmla="*/ 6475 h 10768"/>
              <a:gd name="connsiteX183" fmla="*/ 6092 w 10000"/>
              <a:gd name="connsiteY183" fmla="*/ 6648 h 10768"/>
              <a:gd name="connsiteX184" fmla="*/ 6008 w 10000"/>
              <a:gd name="connsiteY184" fmla="*/ 6836 h 10768"/>
              <a:gd name="connsiteX185" fmla="*/ 5942 w 10000"/>
              <a:gd name="connsiteY185" fmla="*/ 7032 h 10768"/>
              <a:gd name="connsiteX186" fmla="*/ 5904 w 10000"/>
              <a:gd name="connsiteY186" fmla="*/ 7232 h 10768"/>
              <a:gd name="connsiteX187" fmla="*/ 5888 w 10000"/>
              <a:gd name="connsiteY187" fmla="*/ 7443 h 10768"/>
              <a:gd name="connsiteX188" fmla="*/ 5879 w 10000"/>
              <a:gd name="connsiteY188" fmla="*/ 7655 h 10768"/>
              <a:gd name="connsiteX189" fmla="*/ 5888 w 10000"/>
              <a:gd name="connsiteY189" fmla="*/ 7867 h 10768"/>
              <a:gd name="connsiteX190" fmla="*/ 5904 w 10000"/>
              <a:gd name="connsiteY190" fmla="*/ 8084 h 10768"/>
              <a:gd name="connsiteX191" fmla="*/ 5925 w 10000"/>
              <a:gd name="connsiteY191" fmla="*/ 8299 h 10768"/>
              <a:gd name="connsiteX192" fmla="*/ 5950 w 10000"/>
              <a:gd name="connsiteY192" fmla="*/ 8510 h 10768"/>
              <a:gd name="connsiteX193" fmla="*/ 5954 w 10000"/>
              <a:gd name="connsiteY193" fmla="*/ 8820 h 10768"/>
              <a:gd name="connsiteX194" fmla="*/ 5933 w 10000"/>
              <a:gd name="connsiteY194" fmla="*/ 9130 h 10768"/>
              <a:gd name="connsiteX195" fmla="*/ 5896 w 10000"/>
              <a:gd name="connsiteY195" fmla="*/ 9428 h 10768"/>
              <a:gd name="connsiteX196" fmla="*/ 5850 w 10000"/>
              <a:gd name="connsiteY196" fmla="*/ 9720 h 10768"/>
              <a:gd name="connsiteX197" fmla="*/ 5756 w 10000"/>
              <a:gd name="connsiteY197" fmla="*/ 10714 h 10768"/>
              <a:gd name="connsiteX198" fmla="*/ 3964 w 10000"/>
              <a:gd name="connsiteY198" fmla="*/ 10768 h 10768"/>
              <a:gd name="connsiteX199" fmla="*/ 3043 w 10000"/>
              <a:gd name="connsiteY199" fmla="*/ 9881 h 10768"/>
              <a:gd name="connsiteX200" fmla="*/ 4546 w 10000"/>
              <a:gd name="connsiteY200" fmla="*/ 9848 h 10768"/>
              <a:gd name="connsiteX201" fmla="*/ 4629 w 10000"/>
              <a:gd name="connsiteY201" fmla="*/ 9687 h 10768"/>
              <a:gd name="connsiteX202" fmla="*/ 4700 w 10000"/>
              <a:gd name="connsiteY202" fmla="*/ 9508 h 10768"/>
              <a:gd name="connsiteX203" fmla="*/ 4767 w 10000"/>
              <a:gd name="connsiteY203" fmla="*/ 9309 h 10768"/>
              <a:gd name="connsiteX204" fmla="*/ 4829 w 10000"/>
              <a:gd name="connsiteY204" fmla="*/ 9097 h 10768"/>
              <a:gd name="connsiteX205" fmla="*/ 4879 w 10000"/>
              <a:gd name="connsiteY205" fmla="*/ 8868 h 10768"/>
              <a:gd name="connsiteX206" fmla="*/ 4917 w 10000"/>
              <a:gd name="connsiteY206" fmla="*/ 8635 h 10768"/>
              <a:gd name="connsiteX207" fmla="*/ 4954 w 10000"/>
              <a:gd name="connsiteY207" fmla="*/ 8391 h 10768"/>
              <a:gd name="connsiteX208" fmla="*/ 4979 w 10000"/>
              <a:gd name="connsiteY208" fmla="*/ 8144 h 10768"/>
              <a:gd name="connsiteX209" fmla="*/ 5000 w 10000"/>
              <a:gd name="connsiteY209" fmla="*/ 7887 h 10768"/>
              <a:gd name="connsiteX210" fmla="*/ 5000 w 10000"/>
              <a:gd name="connsiteY210" fmla="*/ 7634 h 10768"/>
              <a:gd name="connsiteX211" fmla="*/ 5000 w 10000"/>
              <a:gd name="connsiteY211" fmla="*/ 7384 h 10768"/>
              <a:gd name="connsiteX212" fmla="*/ 4979 w 10000"/>
              <a:gd name="connsiteY212" fmla="*/ 7133 h 10768"/>
              <a:gd name="connsiteX213" fmla="*/ 4950 w 10000"/>
              <a:gd name="connsiteY213" fmla="*/ 6892 h 10768"/>
              <a:gd name="connsiteX214" fmla="*/ 4913 w 10000"/>
              <a:gd name="connsiteY214" fmla="*/ 6657 h 10768"/>
              <a:gd name="connsiteX215" fmla="*/ 4858 w 10000"/>
              <a:gd name="connsiteY215" fmla="*/ 6430 h 10768"/>
              <a:gd name="connsiteX216" fmla="*/ 4783 w 10000"/>
              <a:gd name="connsiteY216" fmla="*/ 6219 h 10768"/>
              <a:gd name="connsiteX217" fmla="*/ 4700 w 10000"/>
              <a:gd name="connsiteY217" fmla="*/ 6019 h 10768"/>
              <a:gd name="connsiteX218" fmla="*/ 4600 w 10000"/>
              <a:gd name="connsiteY218" fmla="*/ 5840 h 10768"/>
              <a:gd name="connsiteX219" fmla="*/ 4488 w 10000"/>
              <a:gd name="connsiteY219" fmla="*/ 5682 h 10768"/>
              <a:gd name="connsiteX220" fmla="*/ 4358 w 10000"/>
              <a:gd name="connsiteY220" fmla="*/ 5542 h 10768"/>
              <a:gd name="connsiteX221" fmla="*/ 4213 w 10000"/>
              <a:gd name="connsiteY221" fmla="*/ 5429 h 10768"/>
              <a:gd name="connsiteX222" fmla="*/ 4046 w 10000"/>
              <a:gd name="connsiteY222" fmla="*/ 5343 h 10768"/>
              <a:gd name="connsiteX223" fmla="*/ 3904 w 10000"/>
              <a:gd name="connsiteY223" fmla="*/ 5292 h 10768"/>
              <a:gd name="connsiteX224" fmla="*/ 3746 w 10000"/>
              <a:gd name="connsiteY224" fmla="*/ 5271 h 10768"/>
              <a:gd name="connsiteX225" fmla="*/ 3583 w 10000"/>
              <a:gd name="connsiteY225" fmla="*/ 5271 h 10768"/>
              <a:gd name="connsiteX226" fmla="*/ 3413 w 10000"/>
              <a:gd name="connsiteY226" fmla="*/ 5286 h 10768"/>
              <a:gd name="connsiteX227" fmla="*/ 3246 w 10000"/>
              <a:gd name="connsiteY227" fmla="*/ 5310 h 10768"/>
              <a:gd name="connsiteX228" fmla="*/ 3079 w 10000"/>
              <a:gd name="connsiteY228" fmla="*/ 5343 h 10768"/>
              <a:gd name="connsiteX229" fmla="*/ 2913 w 10000"/>
              <a:gd name="connsiteY229" fmla="*/ 5369 h 10768"/>
              <a:gd name="connsiteX230" fmla="*/ 2750 w 10000"/>
              <a:gd name="connsiteY230" fmla="*/ 5396 h 10768"/>
              <a:gd name="connsiteX231" fmla="*/ 2600 w 10000"/>
              <a:gd name="connsiteY231" fmla="*/ 5411 h 10768"/>
              <a:gd name="connsiteX232" fmla="*/ 2258 w 10000"/>
              <a:gd name="connsiteY232" fmla="*/ 5423 h 10768"/>
              <a:gd name="connsiteX233" fmla="*/ 1925 w 10000"/>
              <a:gd name="connsiteY233" fmla="*/ 5411 h 10768"/>
              <a:gd name="connsiteX234" fmla="*/ 1617 w 10000"/>
              <a:gd name="connsiteY234" fmla="*/ 5384 h 10768"/>
              <a:gd name="connsiteX235" fmla="*/ 1321 w 10000"/>
              <a:gd name="connsiteY235" fmla="*/ 5346 h 10768"/>
              <a:gd name="connsiteX236" fmla="*/ 1033 w 10000"/>
              <a:gd name="connsiteY236" fmla="*/ 5298 h 10768"/>
              <a:gd name="connsiteX237" fmla="*/ 758 w 10000"/>
              <a:gd name="connsiteY237" fmla="*/ 5250 h 10768"/>
              <a:gd name="connsiteX238" fmla="*/ 500 w 10000"/>
              <a:gd name="connsiteY238" fmla="*/ 5197 h 10768"/>
              <a:gd name="connsiteX239" fmla="*/ 517 w 10000"/>
              <a:gd name="connsiteY239" fmla="*/ 5137 h 10768"/>
              <a:gd name="connsiteX240" fmla="*/ 871 w 10000"/>
              <a:gd name="connsiteY240" fmla="*/ 5173 h 10768"/>
              <a:gd name="connsiteX241" fmla="*/ 1221 w 10000"/>
              <a:gd name="connsiteY241" fmla="*/ 5197 h 10768"/>
              <a:gd name="connsiteX242" fmla="*/ 1563 w 10000"/>
              <a:gd name="connsiteY242" fmla="*/ 5206 h 10768"/>
              <a:gd name="connsiteX243" fmla="*/ 1896 w 10000"/>
              <a:gd name="connsiteY243" fmla="*/ 5197 h 10768"/>
              <a:gd name="connsiteX244" fmla="*/ 2221 w 10000"/>
              <a:gd name="connsiteY244" fmla="*/ 5164 h 10768"/>
              <a:gd name="connsiteX245" fmla="*/ 2538 w 10000"/>
              <a:gd name="connsiteY245" fmla="*/ 5113 h 10768"/>
              <a:gd name="connsiteX246" fmla="*/ 2842 w 10000"/>
              <a:gd name="connsiteY246" fmla="*/ 5045 h 10768"/>
              <a:gd name="connsiteX247" fmla="*/ 3129 w 10000"/>
              <a:gd name="connsiteY247" fmla="*/ 4946 h 10768"/>
              <a:gd name="connsiteX248" fmla="*/ 3500 w 10000"/>
              <a:gd name="connsiteY248" fmla="*/ 4815 h 10768"/>
              <a:gd name="connsiteX249" fmla="*/ 2821 w 10000"/>
              <a:gd name="connsiteY249" fmla="*/ 4389 h 10768"/>
              <a:gd name="connsiteX250" fmla="*/ 2213 w 10000"/>
              <a:gd name="connsiteY250" fmla="*/ 3912 h 10768"/>
              <a:gd name="connsiteX251" fmla="*/ 1879 w 10000"/>
              <a:gd name="connsiteY251" fmla="*/ 3939 h 10768"/>
              <a:gd name="connsiteX252" fmla="*/ 1554 w 10000"/>
              <a:gd name="connsiteY252" fmla="*/ 3939 h 10768"/>
              <a:gd name="connsiteX253" fmla="*/ 1258 w 10000"/>
              <a:gd name="connsiteY253" fmla="*/ 3912 h 10768"/>
              <a:gd name="connsiteX254" fmla="*/ 979 w 10000"/>
              <a:gd name="connsiteY254" fmla="*/ 3856 h 10768"/>
              <a:gd name="connsiteX255" fmla="*/ 721 w 10000"/>
              <a:gd name="connsiteY255" fmla="*/ 3775 h 10768"/>
              <a:gd name="connsiteX256" fmla="*/ 496 w 10000"/>
              <a:gd name="connsiteY256" fmla="*/ 3674 h 10768"/>
              <a:gd name="connsiteX257" fmla="*/ 296 w 10000"/>
              <a:gd name="connsiteY257" fmla="*/ 3549 h 10768"/>
              <a:gd name="connsiteX258" fmla="*/ 129 w 10000"/>
              <a:gd name="connsiteY258" fmla="*/ 3403 h 10768"/>
              <a:gd name="connsiteX259" fmla="*/ 0 w 10000"/>
              <a:gd name="connsiteY259" fmla="*/ 3245 h 10768"/>
              <a:gd name="connsiteX260" fmla="*/ 17 w 10000"/>
              <a:gd name="connsiteY260" fmla="*/ 3218 h 10768"/>
              <a:gd name="connsiteX261" fmla="*/ 71 w 10000"/>
              <a:gd name="connsiteY261" fmla="*/ 3245 h 10768"/>
              <a:gd name="connsiteX262" fmla="*/ 138 w 10000"/>
              <a:gd name="connsiteY262" fmla="*/ 3349 h 10768"/>
              <a:gd name="connsiteX263" fmla="*/ 246 w 10000"/>
              <a:gd name="connsiteY263" fmla="*/ 3439 h 10768"/>
              <a:gd name="connsiteX264" fmla="*/ 379 w 10000"/>
              <a:gd name="connsiteY264" fmla="*/ 3528 h 10768"/>
              <a:gd name="connsiteX265" fmla="*/ 538 w 10000"/>
              <a:gd name="connsiteY265" fmla="*/ 3597 h 10768"/>
              <a:gd name="connsiteX266" fmla="*/ 721 w 10000"/>
              <a:gd name="connsiteY266" fmla="*/ 3656 h 10768"/>
              <a:gd name="connsiteX267" fmla="*/ 913 w 10000"/>
              <a:gd name="connsiteY267" fmla="*/ 3701 h 10768"/>
              <a:gd name="connsiteX268" fmla="*/ 1117 w 10000"/>
              <a:gd name="connsiteY268" fmla="*/ 3728 h 10768"/>
              <a:gd name="connsiteX269" fmla="*/ 1329 w 10000"/>
              <a:gd name="connsiteY269" fmla="*/ 3737 h 10768"/>
              <a:gd name="connsiteX270" fmla="*/ 1533 w 10000"/>
              <a:gd name="connsiteY270" fmla="*/ 3734 h 10768"/>
              <a:gd name="connsiteX271" fmla="*/ 1646 w 10000"/>
              <a:gd name="connsiteY271" fmla="*/ 3722 h 10768"/>
              <a:gd name="connsiteX272" fmla="*/ 1746 w 10000"/>
              <a:gd name="connsiteY272" fmla="*/ 3722 h 10768"/>
              <a:gd name="connsiteX273" fmla="*/ 1833 w 10000"/>
              <a:gd name="connsiteY273" fmla="*/ 3710 h 10768"/>
              <a:gd name="connsiteX274" fmla="*/ 1917 w 10000"/>
              <a:gd name="connsiteY274" fmla="*/ 3695 h 10768"/>
              <a:gd name="connsiteX275" fmla="*/ 1988 w 10000"/>
              <a:gd name="connsiteY275" fmla="*/ 3662 h 10768"/>
              <a:gd name="connsiteX276" fmla="*/ 1788 w 10000"/>
              <a:gd name="connsiteY276" fmla="*/ 3391 h 10768"/>
              <a:gd name="connsiteX277" fmla="*/ 1617 w 10000"/>
              <a:gd name="connsiteY277" fmla="*/ 3126 h 10768"/>
              <a:gd name="connsiteX278" fmla="*/ 1454 w 10000"/>
              <a:gd name="connsiteY278" fmla="*/ 2849 h 10768"/>
              <a:gd name="connsiteX279" fmla="*/ 1313 w 10000"/>
              <a:gd name="connsiteY279" fmla="*/ 2563 h 10768"/>
              <a:gd name="connsiteX280" fmla="*/ 1175 w 10000"/>
              <a:gd name="connsiteY280" fmla="*/ 2253 h 10768"/>
              <a:gd name="connsiteX281" fmla="*/ 1046 w 10000"/>
              <a:gd name="connsiteY281" fmla="*/ 1919 h 10768"/>
              <a:gd name="connsiteX282" fmla="*/ 1033 w 10000"/>
              <a:gd name="connsiteY282" fmla="*/ 1859 h 10768"/>
              <a:gd name="connsiteX283" fmla="*/ 1000 w 10000"/>
              <a:gd name="connsiteY283" fmla="*/ 1776 h 10768"/>
              <a:gd name="connsiteX284" fmla="*/ 979 w 10000"/>
              <a:gd name="connsiteY284" fmla="*/ 1684 h 10768"/>
              <a:gd name="connsiteX285" fmla="*/ 950 w 10000"/>
              <a:gd name="connsiteY285" fmla="*/ 1591 h 10768"/>
              <a:gd name="connsiteX286" fmla="*/ 925 w 10000"/>
              <a:gd name="connsiteY286" fmla="*/ 1490 h 10768"/>
              <a:gd name="connsiteX287" fmla="*/ 917 w 10000"/>
              <a:gd name="connsiteY287" fmla="*/ 1397 h 10768"/>
              <a:gd name="connsiteX288" fmla="*/ 917 w 10000"/>
              <a:gd name="connsiteY288" fmla="*/ 1311 h 10768"/>
              <a:gd name="connsiteX289" fmla="*/ 933 w 10000"/>
              <a:gd name="connsiteY289" fmla="*/ 1234 h 10768"/>
              <a:gd name="connsiteX290" fmla="*/ 963 w 10000"/>
              <a:gd name="connsiteY290" fmla="*/ 1180 h 10768"/>
              <a:gd name="connsiteX291" fmla="*/ 1000 w 10000"/>
              <a:gd name="connsiteY291" fmla="*/ 1192 h 10768"/>
              <a:gd name="connsiteX292" fmla="*/ 1033 w 10000"/>
              <a:gd name="connsiteY292" fmla="*/ 1496 h 10768"/>
              <a:gd name="connsiteX293" fmla="*/ 1108 w 10000"/>
              <a:gd name="connsiteY293" fmla="*/ 1800 h 10768"/>
              <a:gd name="connsiteX294" fmla="*/ 1221 w 10000"/>
              <a:gd name="connsiteY294" fmla="*/ 2098 h 10768"/>
              <a:gd name="connsiteX295" fmla="*/ 1358 w 10000"/>
              <a:gd name="connsiteY295" fmla="*/ 2372 h 10768"/>
              <a:gd name="connsiteX296" fmla="*/ 1508 w 10000"/>
              <a:gd name="connsiteY296" fmla="*/ 2628 h 10768"/>
              <a:gd name="connsiteX297" fmla="*/ 1646 w 10000"/>
              <a:gd name="connsiteY297" fmla="*/ 2795 h 10768"/>
              <a:gd name="connsiteX298" fmla="*/ 1629 w 10000"/>
              <a:gd name="connsiteY298" fmla="*/ 2801 h 10768"/>
              <a:gd name="connsiteX299" fmla="*/ 1629 w 10000"/>
              <a:gd name="connsiteY299" fmla="*/ 2807 h 10768"/>
              <a:gd name="connsiteX300" fmla="*/ 1638 w 10000"/>
              <a:gd name="connsiteY300" fmla="*/ 2813 h 10768"/>
              <a:gd name="connsiteX301" fmla="*/ 1646 w 10000"/>
              <a:gd name="connsiteY301" fmla="*/ 2816 h 10768"/>
              <a:gd name="connsiteX302" fmla="*/ 1663 w 10000"/>
              <a:gd name="connsiteY302" fmla="*/ 2822 h 10768"/>
              <a:gd name="connsiteX303" fmla="*/ 1667 w 10000"/>
              <a:gd name="connsiteY303" fmla="*/ 2834 h 10768"/>
              <a:gd name="connsiteX304" fmla="*/ 1675 w 10000"/>
              <a:gd name="connsiteY304" fmla="*/ 2840 h 10768"/>
              <a:gd name="connsiteX305" fmla="*/ 1683 w 10000"/>
              <a:gd name="connsiteY305" fmla="*/ 2849 h 10768"/>
              <a:gd name="connsiteX306" fmla="*/ 1683 w 10000"/>
              <a:gd name="connsiteY306" fmla="*/ 2843 h 10768"/>
              <a:gd name="connsiteX307" fmla="*/ 1675 w 10000"/>
              <a:gd name="connsiteY307" fmla="*/ 2840 h 10768"/>
              <a:gd name="connsiteX308" fmla="*/ 1675 w 10000"/>
              <a:gd name="connsiteY308" fmla="*/ 2840 h 10768"/>
              <a:gd name="connsiteX309" fmla="*/ 1646 w 10000"/>
              <a:gd name="connsiteY309" fmla="*/ 2795 h 10768"/>
              <a:gd name="connsiteX310" fmla="*/ 1746 w 10000"/>
              <a:gd name="connsiteY310" fmla="*/ 2741 h 10768"/>
              <a:gd name="connsiteX311" fmla="*/ 1842 w 10000"/>
              <a:gd name="connsiteY311" fmla="*/ 2649 h 10768"/>
              <a:gd name="connsiteX312" fmla="*/ 1933 w 10000"/>
              <a:gd name="connsiteY312" fmla="*/ 2542 h 10768"/>
              <a:gd name="connsiteX313" fmla="*/ 2017 w 10000"/>
              <a:gd name="connsiteY313" fmla="*/ 2411 h 10768"/>
              <a:gd name="connsiteX314" fmla="*/ 2092 w 10000"/>
              <a:gd name="connsiteY314" fmla="*/ 2265 h 10768"/>
              <a:gd name="connsiteX315" fmla="*/ 2163 w 10000"/>
              <a:gd name="connsiteY315" fmla="*/ 2113 h 10768"/>
              <a:gd name="connsiteX316" fmla="*/ 2221 w 10000"/>
              <a:gd name="connsiteY316" fmla="*/ 1955 h 10768"/>
              <a:gd name="connsiteX317" fmla="*/ 2275 w 10000"/>
              <a:gd name="connsiteY317" fmla="*/ 1803 h 10768"/>
              <a:gd name="connsiteX318" fmla="*/ 2321 w 10000"/>
              <a:gd name="connsiteY318" fmla="*/ 1657 h 10768"/>
              <a:gd name="connsiteX319" fmla="*/ 2329 w 10000"/>
              <a:gd name="connsiteY319" fmla="*/ 1853 h 10768"/>
              <a:gd name="connsiteX320" fmla="*/ 2321 w 10000"/>
              <a:gd name="connsiteY320" fmla="*/ 2032 h 10768"/>
              <a:gd name="connsiteX321" fmla="*/ 2283 w 10000"/>
              <a:gd name="connsiteY321" fmla="*/ 2199 h 10768"/>
              <a:gd name="connsiteX322" fmla="*/ 2229 w 10000"/>
              <a:gd name="connsiteY322" fmla="*/ 2366 h 10768"/>
              <a:gd name="connsiteX323" fmla="*/ 2154 w 10000"/>
              <a:gd name="connsiteY323" fmla="*/ 2524 h 10768"/>
              <a:gd name="connsiteX324" fmla="*/ 2046 w 10000"/>
              <a:gd name="connsiteY324" fmla="*/ 2682 h 10768"/>
              <a:gd name="connsiteX325" fmla="*/ 1796 w 10000"/>
              <a:gd name="connsiteY325" fmla="*/ 3027 h 10768"/>
              <a:gd name="connsiteX326" fmla="*/ 2054 w 10000"/>
              <a:gd name="connsiteY326" fmla="*/ 3305 h 10768"/>
              <a:gd name="connsiteX327" fmla="*/ 2333 w 10000"/>
              <a:gd name="connsiteY327" fmla="*/ 3564 h 10768"/>
              <a:gd name="connsiteX328" fmla="*/ 2638 w 10000"/>
              <a:gd name="connsiteY328" fmla="*/ 3808 h 10768"/>
              <a:gd name="connsiteX329" fmla="*/ 2963 w 10000"/>
              <a:gd name="connsiteY329" fmla="*/ 4032 h 10768"/>
              <a:gd name="connsiteX330" fmla="*/ 4129 w 10000"/>
              <a:gd name="connsiteY330" fmla="*/ 4610 h 10768"/>
              <a:gd name="connsiteX331" fmla="*/ 4167 w 10000"/>
              <a:gd name="connsiteY331" fmla="*/ 4589 h 10768"/>
              <a:gd name="connsiteX332" fmla="*/ 4071 w 10000"/>
              <a:gd name="connsiteY332" fmla="*/ 4333 h 10768"/>
              <a:gd name="connsiteX333" fmla="*/ 3996 w 10000"/>
              <a:gd name="connsiteY333" fmla="*/ 4058 h 10768"/>
              <a:gd name="connsiteX334" fmla="*/ 3933 w 10000"/>
              <a:gd name="connsiteY334" fmla="*/ 3760 h 10768"/>
              <a:gd name="connsiteX335" fmla="*/ 3904 w 10000"/>
              <a:gd name="connsiteY335" fmla="*/ 3456 h 10768"/>
              <a:gd name="connsiteX336" fmla="*/ 3879 w 10000"/>
              <a:gd name="connsiteY336" fmla="*/ 3138 h 10768"/>
              <a:gd name="connsiteX337" fmla="*/ 3879 w 10000"/>
              <a:gd name="connsiteY337" fmla="*/ 2813 h 10768"/>
              <a:gd name="connsiteX338" fmla="*/ 3896 w 10000"/>
              <a:gd name="connsiteY338" fmla="*/ 2485 h 10768"/>
              <a:gd name="connsiteX339" fmla="*/ 3933 w 10000"/>
              <a:gd name="connsiteY339" fmla="*/ 2160 h 10768"/>
              <a:gd name="connsiteX340" fmla="*/ 3988 w 10000"/>
              <a:gd name="connsiteY340" fmla="*/ 1836 h 10768"/>
              <a:gd name="connsiteX341" fmla="*/ 4046 w 10000"/>
              <a:gd name="connsiteY341" fmla="*/ 1523 h 10768"/>
              <a:gd name="connsiteX342" fmla="*/ 4129 w 10000"/>
              <a:gd name="connsiteY342" fmla="*/ 1219 h 10768"/>
              <a:gd name="connsiteX343" fmla="*/ 4229 w 10000"/>
              <a:gd name="connsiteY343" fmla="*/ 933 h 10768"/>
              <a:gd name="connsiteX344" fmla="*/ 4333 w 10000"/>
              <a:gd name="connsiteY344" fmla="*/ 662 h 10768"/>
              <a:gd name="connsiteX345" fmla="*/ 4454 w 10000"/>
              <a:gd name="connsiteY345" fmla="*/ 417 h 10768"/>
              <a:gd name="connsiteX346" fmla="*/ 4583 w 10000"/>
              <a:gd name="connsiteY346" fmla="*/ 194 h 10768"/>
              <a:gd name="connsiteX347" fmla="*/ 4738 w 10000"/>
              <a:gd name="connsiteY347" fmla="*/ 0 h 10768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4309 w 10000"/>
              <a:gd name="connsiteY199" fmla="*/ 10293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41"/>
              <a:gd name="connsiteX1" fmla="*/ 4721 w 10000"/>
              <a:gd name="connsiteY1" fmla="*/ 48 h 10741"/>
              <a:gd name="connsiteX2" fmla="*/ 4713 w 10000"/>
              <a:gd name="connsiteY2" fmla="*/ 80 h 10741"/>
              <a:gd name="connsiteX3" fmla="*/ 4704 w 10000"/>
              <a:gd name="connsiteY3" fmla="*/ 101 h 10741"/>
              <a:gd name="connsiteX4" fmla="*/ 4704 w 10000"/>
              <a:gd name="connsiteY4" fmla="*/ 113 h 10741"/>
              <a:gd name="connsiteX5" fmla="*/ 4713 w 10000"/>
              <a:gd name="connsiteY5" fmla="*/ 119 h 10741"/>
              <a:gd name="connsiteX6" fmla="*/ 4713 w 10000"/>
              <a:gd name="connsiteY6" fmla="*/ 125 h 10741"/>
              <a:gd name="connsiteX7" fmla="*/ 4721 w 10000"/>
              <a:gd name="connsiteY7" fmla="*/ 125 h 10741"/>
              <a:gd name="connsiteX8" fmla="*/ 4721 w 10000"/>
              <a:gd name="connsiteY8" fmla="*/ 125 h 10741"/>
              <a:gd name="connsiteX9" fmla="*/ 4721 w 10000"/>
              <a:gd name="connsiteY9" fmla="*/ 134 h 10741"/>
              <a:gd name="connsiteX10" fmla="*/ 4713 w 10000"/>
              <a:gd name="connsiteY10" fmla="*/ 152 h 10741"/>
              <a:gd name="connsiteX11" fmla="*/ 4704 w 10000"/>
              <a:gd name="connsiteY11" fmla="*/ 179 h 10741"/>
              <a:gd name="connsiteX12" fmla="*/ 4692 w 10000"/>
              <a:gd name="connsiteY12" fmla="*/ 221 h 10741"/>
              <a:gd name="connsiteX13" fmla="*/ 4667 w 10000"/>
              <a:gd name="connsiteY13" fmla="*/ 280 h 10741"/>
              <a:gd name="connsiteX14" fmla="*/ 4629 w 10000"/>
              <a:gd name="connsiteY14" fmla="*/ 364 h 10741"/>
              <a:gd name="connsiteX15" fmla="*/ 4592 w 10000"/>
              <a:gd name="connsiteY15" fmla="*/ 465 h 10741"/>
              <a:gd name="connsiteX16" fmla="*/ 4533 w 10000"/>
              <a:gd name="connsiteY16" fmla="*/ 596 h 10741"/>
              <a:gd name="connsiteX17" fmla="*/ 4463 w 10000"/>
              <a:gd name="connsiteY17" fmla="*/ 754 h 10741"/>
              <a:gd name="connsiteX18" fmla="*/ 4379 w 10000"/>
              <a:gd name="connsiteY18" fmla="*/ 1001 h 10741"/>
              <a:gd name="connsiteX19" fmla="*/ 4321 w 10000"/>
              <a:gd name="connsiteY19" fmla="*/ 1266 h 10741"/>
              <a:gd name="connsiteX20" fmla="*/ 4275 w 10000"/>
              <a:gd name="connsiteY20" fmla="*/ 1538 h 10741"/>
              <a:gd name="connsiteX21" fmla="*/ 4213 w 10000"/>
              <a:gd name="connsiteY21" fmla="*/ 1827 h 10741"/>
              <a:gd name="connsiteX22" fmla="*/ 4204 w 10000"/>
              <a:gd name="connsiteY22" fmla="*/ 1889 h 10741"/>
              <a:gd name="connsiteX23" fmla="*/ 4192 w 10000"/>
              <a:gd name="connsiteY23" fmla="*/ 1982 h 10741"/>
              <a:gd name="connsiteX24" fmla="*/ 4183 w 10000"/>
              <a:gd name="connsiteY24" fmla="*/ 2080 h 10741"/>
              <a:gd name="connsiteX25" fmla="*/ 4175 w 10000"/>
              <a:gd name="connsiteY25" fmla="*/ 2187 h 10741"/>
              <a:gd name="connsiteX26" fmla="*/ 4175 w 10000"/>
              <a:gd name="connsiteY26" fmla="*/ 2297 h 10741"/>
              <a:gd name="connsiteX27" fmla="*/ 4192 w 10000"/>
              <a:gd name="connsiteY27" fmla="*/ 2396 h 10741"/>
              <a:gd name="connsiteX28" fmla="*/ 4213 w 10000"/>
              <a:gd name="connsiteY28" fmla="*/ 2482 h 10741"/>
              <a:gd name="connsiteX29" fmla="*/ 4250 w 10000"/>
              <a:gd name="connsiteY29" fmla="*/ 2542 h 10741"/>
              <a:gd name="connsiteX30" fmla="*/ 4450 w 10000"/>
              <a:gd name="connsiteY30" fmla="*/ 2530 h 10741"/>
              <a:gd name="connsiteX31" fmla="*/ 4646 w 10000"/>
              <a:gd name="connsiteY31" fmla="*/ 2482 h 10741"/>
              <a:gd name="connsiteX32" fmla="*/ 4833 w 10000"/>
              <a:gd name="connsiteY32" fmla="*/ 2405 h 10741"/>
              <a:gd name="connsiteX33" fmla="*/ 5025 w 10000"/>
              <a:gd name="connsiteY33" fmla="*/ 2297 h 10741"/>
              <a:gd name="connsiteX34" fmla="*/ 5200 w 10000"/>
              <a:gd name="connsiteY34" fmla="*/ 2172 h 10741"/>
              <a:gd name="connsiteX35" fmla="*/ 5371 w 10000"/>
              <a:gd name="connsiteY35" fmla="*/ 2020 h 10741"/>
              <a:gd name="connsiteX36" fmla="*/ 5533 w 10000"/>
              <a:gd name="connsiteY36" fmla="*/ 1859 h 10741"/>
              <a:gd name="connsiteX37" fmla="*/ 5683 w 10000"/>
              <a:gd name="connsiteY37" fmla="*/ 1690 h 10741"/>
              <a:gd name="connsiteX38" fmla="*/ 5829 w 10000"/>
              <a:gd name="connsiteY38" fmla="*/ 1511 h 10741"/>
              <a:gd name="connsiteX39" fmla="*/ 5954 w 10000"/>
              <a:gd name="connsiteY39" fmla="*/ 1326 h 10741"/>
              <a:gd name="connsiteX40" fmla="*/ 6071 w 10000"/>
              <a:gd name="connsiteY40" fmla="*/ 1147 h 10741"/>
              <a:gd name="connsiteX41" fmla="*/ 6167 w 10000"/>
              <a:gd name="connsiteY41" fmla="*/ 974 h 10741"/>
              <a:gd name="connsiteX42" fmla="*/ 6213 w 10000"/>
              <a:gd name="connsiteY42" fmla="*/ 974 h 10741"/>
              <a:gd name="connsiteX43" fmla="*/ 6213 w 10000"/>
              <a:gd name="connsiteY43" fmla="*/ 992 h 10741"/>
              <a:gd name="connsiteX44" fmla="*/ 6138 w 10000"/>
              <a:gd name="connsiteY44" fmla="*/ 1165 h 10741"/>
              <a:gd name="connsiteX45" fmla="*/ 6054 w 10000"/>
              <a:gd name="connsiteY45" fmla="*/ 1344 h 10741"/>
              <a:gd name="connsiteX46" fmla="*/ 5963 w 10000"/>
              <a:gd name="connsiteY46" fmla="*/ 1517 h 10741"/>
              <a:gd name="connsiteX47" fmla="*/ 5871 w 10000"/>
              <a:gd name="connsiteY47" fmla="*/ 1684 h 10741"/>
              <a:gd name="connsiteX48" fmla="*/ 5775 w 10000"/>
              <a:gd name="connsiteY48" fmla="*/ 1847 h 10741"/>
              <a:gd name="connsiteX49" fmla="*/ 5667 w 10000"/>
              <a:gd name="connsiteY49" fmla="*/ 1999 h 10741"/>
              <a:gd name="connsiteX50" fmla="*/ 5554 w 10000"/>
              <a:gd name="connsiteY50" fmla="*/ 2145 h 10741"/>
              <a:gd name="connsiteX51" fmla="*/ 5417 w 10000"/>
              <a:gd name="connsiteY51" fmla="*/ 2279 h 10741"/>
              <a:gd name="connsiteX52" fmla="*/ 5275 w 10000"/>
              <a:gd name="connsiteY52" fmla="*/ 2411 h 10741"/>
              <a:gd name="connsiteX53" fmla="*/ 5108 w 10000"/>
              <a:gd name="connsiteY53" fmla="*/ 2518 h 10741"/>
              <a:gd name="connsiteX54" fmla="*/ 4917 w 10000"/>
              <a:gd name="connsiteY54" fmla="*/ 2616 h 10741"/>
              <a:gd name="connsiteX55" fmla="*/ 4704 w 10000"/>
              <a:gd name="connsiteY55" fmla="*/ 2703 h 10741"/>
              <a:gd name="connsiteX56" fmla="*/ 4479 w 10000"/>
              <a:gd name="connsiteY56" fmla="*/ 2768 h 10741"/>
              <a:gd name="connsiteX57" fmla="*/ 4213 w 10000"/>
              <a:gd name="connsiteY57" fmla="*/ 2813 h 10741"/>
              <a:gd name="connsiteX58" fmla="*/ 4221 w 10000"/>
              <a:gd name="connsiteY58" fmla="*/ 3126 h 10741"/>
              <a:gd name="connsiteX59" fmla="*/ 4258 w 10000"/>
              <a:gd name="connsiteY59" fmla="*/ 3424 h 10741"/>
              <a:gd name="connsiteX60" fmla="*/ 4321 w 10000"/>
              <a:gd name="connsiteY60" fmla="*/ 3707 h 10741"/>
              <a:gd name="connsiteX61" fmla="*/ 4404 w 10000"/>
              <a:gd name="connsiteY61" fmla="*/ 3975 h 10741"/>
              <a:gd name="connsiteX62" fmla="*/ 4508 w 10000"/>
              <a:gd name="connsiteY62" fmla="*/ 4231 h 10741"/>
              <a:gd name="connsiteX63" fmla="*/ 4621 w 10000"/>
              <a:gd name="connsiteY63" fmla="*/ 4476 h 10741"/>
              <a:gd name="connsiteX64" fmla="*/ 4750 w 10000"/>
              <a:gd name="connsiteY64" fmla="*/ 4708 h 10741"/>
              <a:gd name="connsiteX65" fmla="*/ 4879 w 10000"/>
              <a:gd name="connsiteY65" fmla="*/ 4934 h 10741"/>
              <a:gd name="connsiteX66" fmla="*/ 4917 w 10000"/>
              <a:gd name="connsiteY66" fmla="*/ 4988 h 10741"/>
              <a:gd name="connsiteX67" fmla="*/ 4950 w 10000"/>
              <a:gd name="connsiteY67" fmla="*/ 5054 h 10741"/>
              <a:gd name="connsiteX68" fmla="*/ 4996 w 10000"/>
              <a:gd name="connsiteY68" fmla="*/ 5125 h 10741"/>
              <a:gd name="connsiteX69" fmla="*/ 5038 w 10000"/>
              <a:gd name="connsiteY69" fmla="*/ 5200 h 10741"/>
              <a:gd name="connsiteX70" fmla="*/ 5092 w 10000"/>
              <a:gd name="connsiteY70" fmla="*/ 5271 h 10741"/>
              <a:gd name="connsiteX71" fmla="*/ 5154 w 10000"/>
              <a:gd name="connsiteY71" fmla="*/ 5331 h 10741"/>
              <a:gd name="connsiteX72" fmla="*/ 5229 w 10000"/>
              <a:gd name="connsiteY72" fmla="*/ 5384 h 10741"/>
              <a:gd name="connsiteX73" fmla="*/ 5313 w 10000"/>
              <a:gd name="connsiteY73" fmla="*/ 5423 h 10741"/>
              <a:gd name="connsiteX74" fmla="*/ 5413 w 10000"/>
              <a:gd name="connsiteY74" fmla="*/ 5438 h 10741"/>
              <a:gd name="connsiteX75" fmla="*/ 5517 w 10000"/>
              <a:gd name="connsiteY75" fmla="*/ 5435 h 10741"/>
              <a:gd name="connsiteX76" fmla="*/ 5704 w 10000"/>
              <a:gd name="connsiteY76" fmla="*/ 5390 h 10741"/>
              <a:gd name="connsiteX77" fmla="*/ 5871 w 10000"/>
              <a:gd name="connsiteY77" fmla="*/ 5316 h 10741"/>
              <a:gd name="connsiteX78" fmla="*/ 6033 w 10000"/>
              <a:gd name="connsiteY78" fmla="*/ 5223 h 10741"/>
              <a:gd name="connsiteX79" fmla="*/ 6167 w 10000"/>
              <a:gd name="connsiteY79" fmla="*/ 5113 h 10741"/>
              <a:gd name="connsiteX80" fmla="*/ 6296 w 10000"/>
              <a:gd name="connsiteY80" fmla="*/ 4994 h 10741"/>
              <a:gd name="connsiteX81" fmla="*/ 6417 w 10000"/>
              <a:gd name="connsiteY81" fmla="*/ 4869 h 10741"/>
              <a:gd name="connsiteX82" fmla="*/ 6525 w 10000"/>
              <a:gd name="connsiteY82" fmla="*/ 4750 h 10741"/>
              <a:gd name="connsiteX83" fmla="*/ 6617 w 10000"/>
              <a:gd name="connsiteY83" fmla="*/ 4636 h 10741"/>
              <a:gd name="connsiteX84" fmla="*/ 6821 w 10000"/>
              <a:gd name="connsiteY84" fmla="*/ 4377 h 10741"/>
              <a:gd name="connsiteX85" fmla="*/ 7017 w 10000"/>
              <a:gd name="connsiteY85" fmla="*/ 4085 h 10741"/>
              <a:gd name="connsiteX86" fmla="*/ 7213 w 10000"/>
              <a:gd name="connsiteY86" fmla="*/ 3766 h 10741"/>
              <a:gd name="connsiteX87" fmla="*/ 7396 w 10000"/>
              <a:gd name="connsiteY87" fmla="*/ 3418 h 10741"/>
              <a:gd name="connsiteX88" fmla="*/ 7563 w 10000"/>
              <a:gd name="connsiteY88" fmla="*/ 3051 h 10741"/>
              <a:gd name="connsiteX89" fmla="*/ 7713 w 10000"/>
              <a:gd name="connsiteY89" fmla="*/ 2661 h 10741"/>
              <a:gd name="connsiteX90" fmla="*/ 7850 w 10000"/>
              <a:gd name="connsiteY90" fmla="*/ 2253 h 10741"/>
              <a:gd name="connsiteX91" fmla="*/ 7950 w 10000"/>
              <a:gd name="connsiteY91" fmla="*/ 1830 h 10741"/>
              <a:gd name="connsiteX92" fmla="*/ 8025 w 10000"/>
              <a:gd name="connsiteY92" fmla="*/ 1397 h 10741"/>
              <a:gd name="connsiteX93" fmla="*/ 8071 w 10000"/>
              <a:gd name="connsiteY93" fmla="*/ 954 h 10741"/>
              <a:gd name="connsiteX94" fmla="*/ 8108 w 10000"/>
              <a:gd name="connsiteY94" fmla="*/ 974 h 10741"/>
              <a:gd name="connsiteX95" fmla="*/ 8138 w 10000"/>
              <a:gd name="connsiteY95" fmla="*/ 1025 h 10741"/>
              <a:gd name="connsiteX96" fmla="*/ 8163 w 10000"/>
              <a:gd name="connsiteY96" fmla="*/ 1100 h 10741"/>
              <a:gd name="connsiteX97" fmla="*/ 8175 w 10000"/>
              <a:gd name="connsiteY97" fmla="*/ 1198 h 10741"/>
              <a:gd name="connsiteX98" fmla="*/ 8183 w 10000"/>
              <a:gd name="connsiteY98" fmla="*/ 1311 h 10741"/>
              <a:gd name="connsiteX99" fmla="*/ 8183 w 10000"/>
              <a:gd name="connsiteY99" fmla="*/ 1442 h 10741"/>
              <a:gd name="connsiteX100" fmla="*/ 8183 w 10000"/>
              <a:gd name="connsiteY100" fmla="*/ 1582 h 10741"/>
              <a:gd name="connsiteX101" fmla="*/ 8175 w 10000"/>
              <a:gd name="connsiteY101" fmla="*/ 1734 h 10741"/>
              <a:gd name="connsiteX102" fmla="*/ 8163 w 10000"/>
              <a:gd name="connsiteY102" fmla="*/ 1889 h 10741"/>
              <a:gd name="connsiteX103" fmla="*/ 8146 w 10000"/>
              <a:gd name="connsiteY103" fmla="*/ 2047 h 10741"/>
              <a:gd name="connsiteX104" fmla="*/ 8121 w 10000"/>
              <a:gd name="connsiteY104" fmla="*/ 2205 h 10741"/>
              <a:gd name="connsiteX105" fmla="*/ 8108 w 10000"/>
              <a:gd name="connsiteY105" fmla="*/ 2357 h 10741"/>
              <a:gd name="connsiteX106" fmla="*/ 8083 w 10000"/>
              <a:gd name="connsiteY106" fmla="*/ 2497 h 10741"/>
              <a:gd name="connsiteX107" fmla="*/ 8063 w 10000"/>
              <a:gd name="connsiteY107" fmla="*/ 2628 h 10741"/>
              <a:gd name="connsiteX108" fmla="*/ 8038 w 10000"/>
              <a:gd name="connsiteY108" fmla="*/ 2741 h 10741"/>
              <a:gd name="connsiteX109" fmla="*/ 8017 w 10000"/>
              <a:gd name="connsiteY109" fmla="*/ 2834 h 10741"/>
              <a:gd name="connsiteX110" fmla="*/ 8000 w 10000"/>
              <a:gd name="connsiteY110" fmla="*/ 2908 h 10741"/>
              <a:gd name="connsiteX111" fmla="*/ 7700 w 10000"/>
              <a:gd name="connsiteY111" fmla="*/ 3754 h 10741"/>
              <a:gd name="connsiteX112" fmla="*/ 7942 w 10000"/>
              <a:gd name="connsiteY112" fmla="*/ 3737 h 10741"/>
              <a:gd name="connsiteX113" fmla="*/ 8167 w 10000"/>
              <a:gd name="connsiteY113" fmla="*/ 3695 h 10741"/>
              <a:gd name="connsiteX114" fmla="*/ 8379 w 10000"/>
              <a:gd name="connsiteY114" fmla="*/ 3635 h 10741"/>
              <a:gd name="connsiteX115" fmla="*/ 8583 w 10000"/>
              <a:gd name="connsiteY115" fmla="*/ 3558 h 10741"/>
              <a:gd name="connsiteX116" fmla="*/ 8767 w 10000"/>
              <a:gd name="connsiteY116" fmla="*/ 3471 h 10741"/>
              <a:gd name="connsiteX117" fmla="*/ 8933 w 10000"/>
              <a:gd name="connsiteY117" fmla="*/ 3376 h 10741"/>
              <a:gd name="connsiteX118" fmla="*/ 9092 w 10000"/>
              <a:gd name="connsiteY118" fmla="*/ 3278 h 10741"/>
              <a:gd name="connsiteX119" fmla="*/ 9238 w 10000"/>
              <a:gd name="connsiteY119" fmla="*/ 3185 h 10741"/>
              <a:gd name="connsiteX120" fmla="*/ 9250 w 10000"/>
              <a:gd name="connsiteY120" fmla="*/ 3230 h 10741"/>
              <a:gd name="connsiteX121" fmla="*/ 9117 w 10000"/>
              <a:gd name="connsiteY121" fmla="*/ 3376 h 10741"/>
              <a:gd name="connsiteX122" fmla="*/ 8954 w 10000"/>
              <a:gd name="connsiteY122" fmla="*/ 3516 h 10741"/>
              <a:gd name="connsiteX123" fmla="*/ 8758 w 10000"/>
              <a:gd name="connsiteY123" fmla="*/ 3641 h 10741"/>
              <a:gd name="connsiteX124" fmla="*/ 8538 w 10000"/>
              <a:gd name="connsiteY124" fmla="*/ 3754 h 10741"/>
              <a:gd name="connsiteX125" fmla="*/ 8304 w 10000"/>
              <a:gd name="connsiteY125" fmla="*/ 3856 h 10741"/>
              <a:gd name="connsiteX126" fmla="*/ 8054 w 10000"/>
              <a:gd name="connsiteY126" fmla="*/ 3945 h 10741"/>
              <a:gd name="connsiteX127" fmla="*/ 7796 w 10000"/>
              <a:gd name="connsiteY127" fmla="*/ 4014 h 10741"/>
              <a:gd name="connsiteX128" fmla="*/ 7533 w 10000"/>
              <a:gd name="connsiteY128" fmla="*/ 4064 h 10741"/>
              <a:gd name="connsiteX129" fmla="*/ 7479 w 10000"/>
              <a:gd name="connsiteY129" fmla="*/ 4184 h 10741"/>
              <a:gd name="connsiteX130" fmla="*/ 7404 w 10000"/>
              <a:gd name="connsiteY130" fmla="*/ 4324 h 10741"/>
              <a:gd name="connsiteX131" fmla="*/ 7321 w 10000"/>
              <a:gd name="connsiteY131" fmla="*/ 4470 h 10741"/>
              <a:gd name="connsiteX132" fmla="*/ 7213 w 10000"/>
              <a:gd name="connsiteY132" fmla="*/ 4628 h 10741"/>
              <a:gd name="connsiteX133" fmla="*/ 7100 w 10000"/>
              <a:gd name="connsiteY133" fmla="*/ 4794 h 10741"/>
              <a:gd name="connsiteX134" fmla="*/ 6979 w 10000"/>
              <a:gd name="connsiteY134" fmla="*/ 4958 h 10741"/>
              <a:gd name="connsiteX135" fmla="*/ 6850 w 10000"/>
              <a:gd name="connsiteY135" fmla="*/ 5113 h 10741"/>
              <a:gd name="connsiteX136" fmla="*/ 6721 w 10000"/>
              <a:gd name="connsiteY136" fmla="*/ 5265 h 10741"/>
              <a:gd name="connsiteX137" fmla="*/ 6600 w 10000"/>
              <a:gd name="connsiteY137" fmla="*/ 5405 h 10741"/>
              <a:gd name="connsiteX138" fmla="*/ 6471 w 10000"/>
              <a:gd name="connsiteY138" fmla="*/ 5530 h 10741"/>
              <a:gd name="connsiteX139" fmla="*/ 6358 w 10000"/>
              <a:gd name="connsiteY139" fmla="*/ 5641 h 10741"/>
              <a:gd name="connsiteX140" fmla="*/ 6250 w 10000"/>
              <a:gd name="connsiteY140" fmla="*/ 5721 h 10741"/>
              <a:gd name="connsiteX141" fmla="*/ 6267 w 10000"/>
              <a:gd name="connsiteY141" fmla="*/ 5781 h 10741"/>
              <a:gd name="connsiteX142" fmla="*/ 6296 w 10000"/>
              <a:gd name="connsiteY142" fmla="*/ 5793 h 10741"/>
              <a:gd name="connsiteX143" fmla="*/ 6479 w 10000"/>
              <a:gd name="connsiteY143" fmla="*/ 5754 h 10741"/>
              <a:gd name="connsiteX144" fmla="*/ 6663 w 10000"/>
              <a:gd name="connsiteY144" fmla="*/ 5736 h 10741"/>
              <a:gd name="connsiteX145" fmla="*/ 6858 w 10000"/>
              <a:gd name="connsiteY145" fmla="*/ 5736 h 10741"/>
              <a:gd name="connsiteX146" fmla="*/ 7046 w 10000"/>
              <a:gd name="connsiteY146" fmla="*/ 5742 h 10741"/>
              <a:gd name="connsiteX147" fmla="*/ 7246 w 10000"/>
              <a:gd name="connsiteY147" fmla="*/ 5748 h 10741"/>
              <a:gd name="connsiteX148" fmla="*/ 7425 w 10000"/>
              <a:gd name="connsiteY148" fmla="*/ 5748 h 10741"/>
              <a:gd name="connsiteX149" fmla="*/ 7600 w 10000"/>
              <a:gd name="connsiteY149" fmla="*/ 5733 h 10741"/>
              <a:gd name="connsiteX150" fmla="*/ 7950 w 10000"/>
              <a:gd name="connsiteY150" fmla="*/ 5673 h 10741"/>
              <a:gd name="connsiteX151" fmla="*/ 8275 w 10000"/>
              <a:gd name="connsiteY151" fmla="*/ 5596 h 10741"/>
              <a:gd name="connsiteX152" fmla="*/ 8579 w 10000"/>
              <a:gd name="connsiteY152" fmla="*/ 5504 h 10741"/>
              <a:gd name="connsiteX153" fmla="*/ 8858 w 10000"/>
              <a:gd name="connsiteY153" fmla="*/ 5390 h 10741"/>
              <a:gd name="connsiteX154" fmla="*/ 9117 w 10000"/>
              <a:gd name="connsiteY154" fmla="*/ 5265 h 10741"/>
              <a:gd name="connsiteX155" fmla="*/ 9350 w 10000"/>
              <a:gd name="connsiteY155" fmla="*/ 5119 h 10741"/>
              <a:gd name="connsiteX156" fmla="*/ 9563 w 10000"/>
              <a:gd name="connsiteY156" fmla="*/ 4967 h 10741"/>
              <a:gd name="connsiteX157" fmla="*/ 9758 w 10000"/>
              <a:gd name="connsiteY157" fmla="*/ 4794 h 10741"/>
              <a:gd name="connsiteX158" fmla="*/ 9933 w 10000"/>
              <a:gd name="connsiteY158" fmla="*/ 4610 h 10741"/>
              <a:gd name="connsiteX159" fmla="*/ 10000 w 10000"/>
              <a:gd name="connsiteY159" fmla="*/ 4648 h 10741"/>
              <a:gd name="connsiteX160" fmla="*/ 10000 w 10000"/>
              <a:gd name="connsiteY160" fmla="*/ 4660 h 10741"/>
              <a:gd name="connsiteX161" fmla="*/ 9904 w 10000"/>
              <a:gd name="connsiteY161" fmla="*/ 4827 h 10741"/>
              <a:gd name="connsiteX162" fmla="*/ 9767 w 10000"/>
              <a:gd name="connsiteY162" fmla="*/ 5000 h 10741"/>
              <a:gd name="connsiteX163" fmla="*/ 9600 w 10000"/>
              <a:gd name="connsiteY163" fmla="*/ 5173 h 10741"/>
              <a:gd name="connsiteX164" fmla="*/ 9404 w 10000"/>
              <a:gd name="connsiteY164" fmla="*/ 5343 h 10741"/>
              <a:gd name="connsiteX165" fmla="*/ 9183 w 10000"/>
              <a:gd name="connsiteY165" fmla="*/ 5504 h 10741"/>
              <a:gd name="connsiteX166" fmla="*/ 8950 w 10000"/>
              <a:gd name="connsiteY166" fmla="*/ 5662 h 10741"/>
              <a:gd name="connsiteX167" fmla="*/ 8704 w 10000"/>
              <a:gd name="connsiteY167" fmla="*/ 5802 h 10741"/>
              <a:gd name="connsiteX168" fmla="*/ 8463 w 10000"/>
              <a:gd name="connsiteY168" fmla="*/ 5927 h 10741"/>
              <a:gd name="connsiteX169" fmla="*/ 8229 w 10000"/>
              <a:gd name="connsiteY169" fmla="*/ 6025 h 10741"/>
              <a:gd name="connsiteX170" fmla="*/ 8000 w 10000"/>
              <a:gd name="connsiteY170" fmla="*/ 6105 h 10741"/>
              <a:gd name="connsiteX171" fmla="*/ 7879 w 10000"/>
              <a:gd name="connsiteY171" fmla="*/ 6132 h 10741"/>
              <a:gd name="connsiteX172" fmla="*/ 7729 w 10000"/>
              <a:gd name="connsiteY172" fmla="*/ 6153 h 10741"/>
              <a:gd name="connsiteX173" fmla="*/ 7563 w 10000"/>
              <a:gd name="connsiteY173" fmla="*/ 6177 h 10741"/>
              <a:gd name="connsiteX174" fmla="*/ 7388 w 10000"/>
              <a:gd name="connsiteY174" fmla="*/ 6198 h 10741"/>
              <a:gd name="connsiteX175" fmla="*/ 7204 w 10000"/>
              <a:gd name="connsiteY175" fmla="*/ 6219 h 10741"/>
              <a:gd name="connsiteX176" fmla="*/ 7017 w 10000"/>
              <a:gd name="connsiteY176" fmla="*/ 6240 h 10741"/>
              <a:gd name="connsiteX177" fmla="*/ 6842 w 10000"/>
              <a:gd name="connsiteY177" fmla="*/ 6263 h 10741"/>
              <a:gd name="connsiteX178" fmla="*/ 6675 w 10000"/>
              <a:gd name="connsiteY178" fmla="*/ 6290 h 10741"/>
              <a:gd name="connsiteX179" fmla="*/ 6517 w 10000"/>
              <a:gd name="connsiteY179" fmla="*/ 6329 h 10741"/>
              <a:gd name="connsiteX180" fmla="*/ 6388 w 10000"/>
              <a:gd name="connsiteY180" fmla="*/ 6365 h 10741"/>
              <a:gd name="connsiteX181" fmla="*/ 6288 w 10000"/>
              <a:gd name="connsiteY181" fmla="*/ 6415 h 10741"/>
              <a:gd name="connsiteX182" fmla="*/ 6213 w 10000"/>
              <a:gd name="connsiteY182" fmla="*/ 6475 h 10741"/>
              <a:gd name="connsiteX183" fmla="*/ 6092 w 10000"/>
              <a:gd name="connsiteY183" fmla="*/ 6648 h 10741"/>
              <a:gd name="connsiteX184" fmla="*/ 6008 w 10000"/>
              <a:gd name="connsiteY184" fmla="*/ 6836 h 10741"/>
              <a:gd name="connsiteX185" fmla="*/ 5942 w 10000"/>
              <a:gd name="connsiteY185" fmla="*/ 7032 h 10741"/>
              <a:gd name="connsiteX186" fmla="*/ 5904 w 10000"/>
              <a:gd name="connsiteY186" fmla="*/ 7232 h 10741"/>
              <a:gd name="connsiteX187" fmla="*/ 5888 w 10000"/>
              <a:gd name="connsiteY187" fmla="*/ 7443 h 10741"/>
              <a:gd name="connsiteX188" fmla="*/ 5879 w 10000"/>
              <a:gd name="connsiteY188" fmla="*/ 7655 h 10741"/>
              <a:gd name="connsiteX189" fmla="*/ 5888 w 10000"/>
              <a:gd name="connsiteY189" fmla="*/ 7867 h 10741"/>
              <a:gd name="connsiteX190" fmla="*/ 5904 w 10000"/>
              <a:gd name="connsiteY190" fmla="*/ 8084 h 10741"/>
              <a:gd name="connsiteX191" fmla="*/ 5925 w 10000"/>
              <a:gd name="connsiteY191" fmla="*/ 8299 h 10741"/>
              <a:gd name="connsiteX192" fmla="*/ 5950 w 10000"/>
              <a:gd name="connsiteY192" fmla="*/ 8510 h 10741"/>
              <a:gd name="connsiteX193" fmla="*/ 5954 w 10000"/>
              <a:gd name="connsiteY193" fmla="*/ 8820 h 10741"/>
              <a:gd name="connsiteX194" fmla="*/ 5933 w 10000"/>
              <a:gd name="connsiteY194" fmla="*/ 9130 h 10741"/>
              <a:gd name="connsiteX195" fmla="*/ 5896 w 10000"/>
              <a:gd name="connsiteY195" fmla="*/ 9428 h 10741"/>
              <a:gd name="connsiteX196" fmla="*/ 5850 w 10000"/>
              <a:gd name="connsiteY196" fmla="*/ 9720 h 10741"/>
              <a:gd name="connsiteX197" fmla="*/ 5909 w 10000"/>
              <a:gd name="connsiteY197" fmla="*/ 10741 h 10741"/>
              <a:gd name="connsiteX198" fmla="*/ 4117 w 10000"/>
              <a:gd name="connsiteY198" fmla="*/ 10686 h 10741"/>
              <a:gd name="connsiteX199" fmla="*/ 4309 w 10000"/>
              <a:gd name="connsiteY199" fmla="*/ 10293 h 10741"/>
              <a:gd name="connsiteX200" fmla="*/ 4546 w 10000"/>
              <a:gd name="connsiteY200" fmla="*/ 9848 h 10741"/>
              <a:gd name="connsiteX201" fmla="*/ 4629 w 10000"/>
              <a:gd name="connsiteY201" fmla="*/ 9687 h 10741"/>
              <a:gd name="connsiteX202" fmla="*/ 4700 w 10000"/>
              <a:gd name="connsiteY202" fmla="*/ 9508 h 10741"/>
              <a:gd name="connsiteX203" fmla="*/ 4767 w 10000"/>
              <a:gd name="connsiteY203" fmla="*/ 9309 h 10741"/>
              <a:gd name="connsiteX204" fmla="*/ 4829 w 10000"/>
              <a:gd name="connsiteY204" fmla="*/ 9097 h 10741"/>
              <a:gd name="connsiteX205" fmla="*/ 4879 w 10000"/>
              <a:gd name="connsiteY205" fmla="*/ 8868 h 10741"/>
              <a:gd name="connsiteX206" fmla="*/ 4917 w 10000"/>
              <a:gd name="connsiteY206" fmla="*/ 8635 h 10741"/>
              <a:gd name="connsiteX207" fmla="*/ 4954 w 10000"/>
              <a:gd name="connsiteY207" fmla="*/ 8391 h 10741"/>
              <a:gd name="connsiteX208" fmla="*/ 4979 w 10000"/>
              <a:gd name="connsiteY208" fmla="*/ 8144 h 10741"/>
              <a:gd name="connsiteX209" fmla="*/ 5000 w 10000"/>
              <a:gd name="connsiteY209" fmla="*/ 7887 h 10741"/>
              <a:gd name="connsiteX210" fmla="*/ 5000 w 10000"/>
              <a:gd name="connsiteY210" fmla="*/ 7634 h 10741"/>
              <a:gd name="connsiteX211" fmla="*/ 5000 w 10000"/>
              <a:gd name="connsiteY211" fmla="*/ 7384 h 10741"/>
              <a:gd name="connsiteX212" fmla="*/ 4979 w 10000"/>
              <a:gd name="connsiteY212" fmla="*/ 7133 h 10741"/>
              <a:gd name="connsiteX213" fmla="*/ 4950 w 10000"/>
              <a:gd name="connsiteY213" fmla="*/ 6892 h 10741"/>
              <a:gd name="connsiteX214" fmla="*/ 4913 w 10000"/>
              <a:gd name="connsiteY214" fmla="*/ 6657 h 10741"/>
              <a:gd name="connsiteX215" fmla="*/ 4858 w 10000"/>
              <a:gd name="connsiteY215" fmla="*/ 6430 h 10741"/>
              <a:gd name="connsiteX216" fmla="*/ 4783 w 10000"/>
              <a:gd name="connsiteY216" fmla="*/ 6219 h 10741"/>
              <a:gd name="connsiteX217" fmla="*/ 4700 w 10000"/>
              <a:gd name="connsiteY217" fmla="*/ 6019 h 10741"/>
              <a:gd name="connsiteX218" fmla="*/ 4600 w 10000"/>
              <a:gd name="connsiteY218" fmla="*/ 5840 h 10741"/>
              <a:gd name="connsiteX219" fmla="*/ 4488 w 10000"/>
              <a:gd name="connsiteY219" fmla="*/ 5682 h 10741"/>
              <a:gd name="connsiteX220" fmla="*/ 4358 w 10000"/>
              <a:gd name="connsiteY220" fmla="*/ 5542 h 10741"/>
              <a:gd name="connsiteX221" fmla="*/ 4213 w 10000"/>
              <a:gd name="connsiteY221" fmla="*/ 5429 h 10741"/>
              <a:gd name="connsiteX222" fmla="*/ 4046 w 10000"/>
              <a:gd name="connsiteY222" fmla="*/ 5343 h 10741"/>
              <a:gd name="connsiteX223" fmla="*/ 3904 w 10000"/>
              <a:gd name="connsiteY223" fmla="*/ 5292 h 10741"/>
              <a:gd name="connsiteX224" fmla="*/ 3746 w 10000"/>
              <a:gd name="connsiteY224" fmla="*/ 5271 h 10741"/>
              <a:gd name="connsiteX225" fmla="*/ 3583 w 10000"/>
              <a:gd name="connsiteY225" fmla="*/ 5271 h 10741"/>
              <a:gd name="connsiteX226" fmla="*/ 3413 w 10000"/>
              <a:gd name="connsiteY226" fmla="*/ 5286 h 10741"/>
              <a:gd name="connsiteX227" fmla="*/ 3246 w 10000"/>
              <a:gd name="connsiteY227" fmla="*/ 5310 h 10741"/>
              <a:gd name="connsiteX228" fmla="*/ 3079 w 10000"/>
              <a:gd name="connsiteY228" fmla="*/ 5343 h 10741"/>
              <a:gd name="connsiteX229" fmla="*/ 2913 w 10000"/>
              <a:gd name="connsiteY229" fmla="*/ 5369 h 10741"/>
              <a:gd name="connsiteX230" fmla="*/ 2750 w 10000"/>
              <a:gd name="connsiteY230" fmla="*/ 5396 h 10741"/>
              <a:gd name="connsiteX231" fmla="*/ 2600 w 10000"/>
              <a:gd name="connsiteY231" fmla="*/ 5411 h 10741"/>
              <a:gd name="connsiteX232" fmla="*/ 2258 w 10000"/>
              <a:gd name="connsiteY232" fmla="*/ 5423 h 10741"/>
              <a:gd name="connsiteX233" fmla="*/ 1925 w 10000"/>
              <a:gd name="connsiteY233" fmla="*/ 5411 h 10741"/>
              <a:gd name="connsiteX234" fmla="*/ 1617 w 10000"/>
              <a:gd name="connsiteY234" fmla="*/ 5384 h 10741"/>
              <a:gd name="connsiteX235" fmla="*/ 1321 w 10000"/>
              <a:gd name="connsiteY235" fmla="*/ 5346 h 10741"/>
              <a:gd name="connsiteX236" fmla="*/ 1033 w 10000"/>
              <a:gd name="connsiteY236" fmla="*/ 5298 h 10741"/>
              <a:gd name="connsiteX237" fmla="*/ 758 w 10000"/>
              <a:gd name="connsiteY237" fmla="*/ 5250 h 10741"/>
              <a:gd name="connsiteX238" fmla="*/ 500 w 10000"/>
              <a:gd name="connsiteY238" fmla="*/ 5197 h 10741"/>
              <a:gd name="connsiteX239" fmla="*/ 517 w 10000"/>
              <a:gd name="connsiteY239" fmla="*/ 5137 h 10741"/>
              <a:gd name="connsiteX240" fmla="*/ 871 w 10000"/>
              <a:gd name="connsiteY240" fmla="*/ 5173 h 10741"/>
              <a:gd name="connsiteX241" fmla="*/ 1221 w 10000"/>
              <a:gd name="connsiteY241" fmla="*/ 5197 h 10741"/>
              <a:gd name="connsiteX242" fmla="*/ 1563 w 10000"/>
              <a:gd name="connsiteY242" fmla="*/ 5206 h 10741"/>
              <a:gd name="connsiteX243" fmla="*/ 1896 w 10000"/>
              <a:gd name="connsiteY243" fmla="*/ 5197 h 10741"/>
              <a:gd name="connsiteX244" fmla="*/ 2221 w 10000"/>
              <a:gd name="connsiteY244" fmla="*/ 5164 h 10741"/>
              <a:gd name="connsiteX245" fmla="*/ 2538 w 10000"/>
              <a:gd name="connsiteY245" fmla="*/ 5113 h 10741"/>
              <a:gd name="connsiteX246" fmla="*/ 2842 w 10000"/>
              <a:gd name="connsiteY246" fmla="*/ 5045 h 10741"/>
              <a:gd name="connsiteX247" fmla="*/ 3129 w 10000"/>
              <a:gd name="connsiteY247" fmla="*/ 4946 h 10741"/>
              <a:gd name="connsiteX248" fmla="*/ 3500 w 10000"/>
              <a:gd name="connsiteY248" fmla="*/ 4815 h 10741"/>
              <a:gd name="connsiteX249" fmla="*/ 2821 w 10000"/>
              <a:gd name="connsiteY249" fmla="*/ 4389 h 10741"/>
              <a:gd name="connsiteX250" fmla="*/ 2213 w 10000"/>
              <a:gd name="connsiteY250" fmla="*/ 3912 h 10741"/>
              <a:gd name="connsiteX251" fmla="*/ 1879 w 10000"/>
              <a:gd name="connsiteY251" fmla="*/ 3939 h 10741"/>
              <a:gd name="connsiteX252" fmla="*/ 1554 w 10000"/>
              <a:gd name="connsiteY252" fmla="*/ 3939 h 10741"/>
              <a:gd name="connsiteX253" fmla="*/ 1258 w 10000"/>
              <a:gd name="connsiteY253" fmla="*/ 3912 h 10741"/>
              <a:gd name="connsiteX254" fmla="*/ 979 w 10000"/>
              <a:gd name="connsiteY254" fmla="*/ 3856 h 10741"/>
              <a:gd name="connsiteX255" fmla="*/ 721 w 10000"/>
              <a:gd name="connsiteY255" fmla="*/ 3775 h 10741"/>
              <a:gd name="connsiteX256" fmla="*/ 496 w 10000"/>
              <a:gd name="connsiteY256" fmla="*/ 3674 h 10741"/>
              <a:gd name="connsiteX257" fmla="*/ 296 w 10000"/>
              <a:gd name="connsiteY257" fmla="*/ 3549 h 10741"/>
              <a:gd name="connsiteX258" fmla="*/ 129 w 10000"/>
              <a:gd name="connsiteY258" fmla="*/ 3403 h 10741"/>
              <a:gd name="connsiteX259" fmla="*/ 0 w 10000"/>
              <a:gd name="connsiteY259" fmla="*/ 3245 h 10741"/>
              <a:gd name="connsiteX260" fmla="*/ 17 w 10000"/>
              <a:gd name="connsiteY260" fmla="*/ 3218 h 10741"/>
              <a:gd name="connsiteX261" fmla="*/ 71 w 10000"/>
              <a:gd name="connsiteY261" fmla="*/ 3245 h 10741"/>
              <a:gd name="connsiteX262" fmla="*/ 138 w 10000"/>
              <a:gd name="connsiteY262" fmla="*/ 3349 h 10741"/>
              <a:gd name="connsiteX263" fmla="*/ 246 w 10000"/>
              <a:gd name="connsiteY263" fmla="*/ 3439 h 10741"/>
              <a:gd name="connsiteX264" fmla="*/ 379 w 10000"/>
              <a:gd name="connsiteY264" fmla="*/ 3528 h 10741"/>
              <a:gd name="connsiteX265" fmla="*/ 538 w 10000"/>
              <a:gd name="connsiteY265" fmla="*/ 3597 h 10741"/>
              <a:gd name="connsiteX266" fmla="*/ 721 w 10000"/>
              <a:gd name="connsiteY266" fmla="*/ 3656 h 10741"/>
              <a:gd name="connsiteX267" fmla="*/ 913 w 10000"/>
              <a:gd name="connsiteY267" fmla="*/ 3701 h 10741"/>
              <a:gd name="connsiteX268" fmla="*/ 1117 w 10000"/>
              <a:gd name="connsiteY268" fmla="*/ 3728 h 10741"/>
              <a:gd name="connsiteX269" fmla="*/ 1329 w 10000"/>
              <a:gd name="connsiteY269" fmla="*/ 3737 h 10741"/>
              <a:gd name="connsiteX270" fmla="*/ 1533 w 10000"/>
              <a:gd name="connsiteY270" fmla="*/ 3734 h 10741"/>
              <a:gd name="connsiteX271" fmla="*/ 1646 w 10000"/>
              <a:gd name="connsiteY271" fmla="*/ 3722 h 10741"/>
              <a:gd name="connsiteX272" fmla="*/ 1746 w 10000"/>
              <a:gd name="connsiteY272" fmla="*/ 3722 h 10741"/>
              <a:gd name="connsiteX273" fmla="*/ 1833 w 10000"/>
              <a:gd name="connsiteY273" fmla="*/ 3710 h 10741"/>
              <a:gd name="connsiteX274" fmla="*/ 1917 w 10000"/>
              <a:gd name="connsiteY274" fmla="*/ 3695 h 10741"/>
              <a:gd name="connsiteX275" fmla="*/ 1988 w 10000"/>
              <a:gd name="connsiteY275" fmla="*/ 3662 h 10741"/>
              <a:gd name="connsiteX276" fmla="*/ 1788 w 10000"/>
              <a:gd name="connsiteY276" fmla="*/ 3391 h 10741"/>
              <a:gd name="connsiteX277" fmla="*/ 1617 w 10000"/>
              <a:gd name="connsiteY277" fmla="*/ 3126 h 10741"/>
              <a:gd name="connsiteX278" fmla="*/ 1454 w 10000"/>
              <a:gd name="connsiteY278" fmla="*/ 2849 h 10741"/>
              <a:gd name="connsiteX279" fmla="*/ 1313 w 10000"/>
              <a:gd name="connsiteY279" fmla="*/ 2563 h 10741"/>
              <a:gd name="connsiteX280" fmla="*/ 1175 w 10000"/>
              <a:gd name="connsiteY280" fmla="*/ 2253 h 10741"/>
              <a:gd name="connsiteX281" fmla="*/ 1046 w 10000"/>
              <a:gd name="connsiteY281" fmla="*/ 1919 h 10741"/>
              <a:gd name="connsiteX282" fmla="*/ 1033 w 10000"/>
              <a:gd name="connsiteY282" fmla="*/ 1859 h 10741"/>
              <a:gd name="connsiteX283" fmla="*/ 1000 w 10000"/>
              <a:gd name="connsiteY283" fmla="*/ 1776 h 10741"/>
              <a:gd name="connsiteX284" fmla="*/ 979 w 10000"/>
              <a:gd name="connsiteY284" fmla="*/ 1684 h 10741"/>
              <a:gd name="connsiteX285" fmla="*/ 950 w 10000"/>
              <a:gd name="connsiteY285" fmla="*/ 1591 h 10741"/>
              <a:gd name="connsiteX286" fmla="*/ 925 w 10000"/>
              <a:gd name="connsiteY286" fmla="*/ 1490 h 10741"/>
              <a:gd name="connsiteX287" fmla="*/ 917 w 10000"/>
              <a:gd name="connsiteY287" fmla="*/ 1397 h 10741"/>
              <a:gd name="connsiteX288" fmla="*/ 917 w 10000"/>
              <a:gd name="connsiteY288" fmla="*/ 1311 h 10741"/>
              <a:gd name="connsiteX289" fmla="*/ 933 w 10000"/>
              <a:gd name="connsiteY289" fmla="*/ 1234 h 10741"/>
              <a:gd name="connsiteX290" fmla="*/ 963 w 10000"/>
              <a:gd name="connsiteY290" fmla="*/ 1180 h 10741"/>
              <a:gd name="connsiteX291" fmla="*/ 1000 w 10000"/>
              <a:gd name="connsiteY291" fmla="*/ 1192 h 10741"/>
              <a:gd name="connsiteX292" fmla="*/ 1033 w 10000"/>
              <a:gd name="connsiteY292" fmla="*/ 1496 h 10741"/>
              <a:gd name="connsiteX293" fmla="*/ 1108 w 10000"/>
              <a:gd name="connsiteY293" fmla="*/ 1800 h 10741"/>
              <a:gd name="connsiteX294" fmla="*/ 1221 w 10000"/>
              <a:gd name="connsiteY294" fmla="*/ 2098 h 10741"/>
              <a:gd name="connsiteX295" fmla="*/ 1358 w 10000"/>
              <a:gd name="connsiteY295" fmla="*/ 2372 h 10741"/>
              <a:gd name="connsiteX296" fmla="*/ 1508 w 10000"/>
              <a:gd name="connsiteY296" fmla="*/ 2628 h 10741"/>
              <a:gd name="connsiteX297" fmla="*/ 1646 w 10000"/>
              <a:gd name="connsiteY297" fmla="*/ 2795 h 10741"/>
              <a:gd name="connsiteX298" fmla="*/ 1629 w 10000"/>
              <a:gd name="connsiteY298" fmla="*/ 2801 h 10741"/>
              <a:gd name="connsiteX299" fmla="*/ 1629 w 10000"/>
              <a:gd name="connsiteY299" fmla="*/ 2807 h 10741"/>
              <a:gd name="connsiteX300" fmla="*/ 1638 w 10000"/>
              <a:gd name="connsiteY300" fmla="*/ 2813 h 10741"/>
              <a:gd name="connsiteX301" fmla="*/ 1646 w 10000"/>
              <a:gd name="connsiteY301" fmla="*/ 2816 h 10741"/>
              <a:gd name="connsiteX302" fmla="*/ 1663 w 10000"/>
              <a:gd name="connsiteY302" fmla="*/ 2822 h 10741"/>
              <a:gd name="connsiteX303" fmla="*/ 1667 w 10000"/>
              <a:gd name="connsiteY303" fmla="*/ 2834 h 10741"/>
              <a:gd name="connsiteX304" fmla="*/ 1675 w 10000"/>
              <a:gd name="connsiteY304" fmla="*/ 2840 h 10741"/>
              <a:gd name="connsiteX305" fmla="*/ 1683 w 10000"/>
              <a:gd name="connsiteY305" fmla="*/ 2849 h 10741"/>
              <a:gd name="connsiteX306" fmla="*/ 1683 w 10000"/>
              <a:gd name="connsiteY306" fmla="*/ 2843 h 10741"/>
              <a:gd name="connsiteX307" fmla="*/ 1675 w 10000"/>
              <a:gd name="connsiteY307" fmla="*/ 2840 h 10741"/>
              <a:gd name="connsiteX308" fmla="*/ 1675 w 10000"/>
              <a:gd name="connsiteY308" fmla="*/ 2840 h 10741"/>
              <a:gd name="connsiteX309" fmla="*/ 1646 w 10000"/>
              <a:gd name="connsiteY309" fmla="*/ 2795 h 10741"/>
              <a:gd name="connsiteX310" fmla="*/ 1746 w 10000"/>
              <a:gd name="connsiteY310" fmla="*/ 2741 h 10741"/>
              <a:gd name="connsiteX311" fmla="*/ 1842 w 10000"/>
              <a:gd name="connsiteY311" fmla="*/ 2649 h 10741"/>
              <a:gd name="connsiteX312" fmla="*/ 1933 w 10000"/>
              <a:gd name="connsiteY312" fmla="*/ 2542 h 10741"/>
              <a:gd name="connsiteX313" fmla="*/ 2017 w 10000"/>
              <a:gd name="connsiteY313" fmla="*/ 2411 h 10741"/>
              <a:gd name="connsiteX314" fmla="*/ 2092 w 10000"/>
              <a:gd name="connsiteY314" fmla="*/ 2265 h 10741"/>
              <a:gd name="connsiteX315" fmla="*/ 2163 w 10000"/>
              <a:gd name="connsiteY315" fmla="*/ 2113 h 10741"/>
              <a:gd name="connsiteX316" fmla="*/ 2221 w 10000"/>
              <a:gd name="connsiteY316" fmla="*/ 1955 h 10741"/>
              <a:gd name="connsiteX317" fmla="*/ 2275 w 10000"/>
              <a:gd name="connsiteY317" fmla="*/ 1803 h 10741"/>
              <a:gd name="connsiteX318" fmla="*/ 2321 w 10000"/>
              <a:gd name="connsiteY318" fmla="*/ 1657 h 10741"/>
              <a:gd name="connsiteX319" fmla="*/ 2329 w 10000"/>
              <a:gd name="connsiteY319" fmla="*/ 1853 h 10741"/>
              <a:gd name="connsiteX320" fmla="*/ 2321 w 10000"/>
              <a:gd name="connsiteY320" fmla="*/ 2032 h 10741"/>
              <a:gd name="connsiteX321" fmla="*/ 2283 w 10000"/>
              <a:gd name="connsiteY321" fmla="*/ 2199 h 10741"/>
              <a:gd name="connsiteX322" fmla="*/ 2229 w 10000"/>
              <a:gd name="connsiteY322" fmla="*/ 2366 h 10741"/>
              <a:gd name="connsiteX323" fmla="*/ 2154 w 10000"/>
              <a:gd name="connsiteY323" fmla="*/ 2524 h 10741"/>
              <a:gd name="connsiteX324" fmla="*/ 2046 w 10000"/>
              <a:gd name="connsiteY324" fmla="*/ 2682 h 10741"/>
              <a:gd name="connsiteX325" fmla="*/ 1796 w 10000"/>
              <a:gd name="connsiteY325" fmla="*/ 3027 h 10741"/>
              <a:gd name="connsiteX326" fmla="*/ 2054 w 10000"/>
              <a:gd name="connsiteY326" fmla="*/ 3305 h 10741"/>
              <a:gd name="connsiteX327" fmla="*/ 2333 w 10000"/>
              <a:gd name="connsiteY327" fmla="*/ 3564 h 10741"/>
              <a:gd name="connsiteX328" fmla="*/ 2638 w 10000"/>
              <a:gd name="connsiteY328" fmla="*/ 3808 h 10741"/>
              <a:gd name="connsiteX329" fmla="*/ 2963 w 10000"/>
              <a:gd name="connsiteY329" fmla="*/ 4032 h 10741"/>
              <a:gd name="connsiteX330" fmla="*/ 4129 w 10000"/>
              <a:gd name="connsiteY330" fmla="*/ 4610 h 10741"/>
              <a:gd name="connsiteX331" fmla="*/ 4167 w 10000"/>
              <a:gd name="connsiteY331" fmla="*/ 4589 h 10741"/>
              <a:gd name="connsiteX332" fmla="*/ 4071 w 10000"/>
              <a:gd name="connsiteY332" fmla="*/ 4333 h 10741"/>
              <a:gd name="connsiteX333" fmla="*/ 3996 w 10000"/>
              <a:gd name="connsiteY333" fmla="*/ 4058 h 10741"/>
              <a:gd name="connsiteX334" fmla="*/ 3933 w 10000"/>
              <a:gd name="connsiteY334" fmla="*/ 3760 h 10741"/>
              <a:gd name="connsiteX335" fmla="*/ 3904 w 10000"/>
              <a:gd name="connsiteY335" fmla="*/ 3456 h 10741"/>
              <a:gd name="connsiteX336" fmla="*/ 3879 w 10000"/>
              <a:gd name="connsiteY336" fmla="*/ 3138 h 10741"/>
              <a:gd name="connsiteX337" fmla="*/ 3879 w 10000"/>
              <a:gd name="connsiteY337" fmla="*/ 2813 h 10741"/>
              <a:gd name="connsiteX338" fmla="*/ 3896 w 10000"/>
              <a:gd name="connsiteY338" fmla="*/ 2485 h 10741"/>
              <a:gd name="connsiteX339" fmla="*/ 3933 w 10000"/>
              <a:gd name="connsiteY339" fmla="*/ 2160 h 10741"/>
              <a:gd name="connsiteX340" fmla="*/ 3988 w 10000"/>
              <a:gd name="connsiteY340" fmla="*/ 1836 h 10741"/>
              <a:gd name="connsiteX341" fmla="*/ 4046 w 10000"/>
              <a:gd name="connsiteY341" fmla="*/ 1523 h 10741"/>
              <a:gd name="connsiteX342" fmla="*/ 4129 w 10000"/>
              <a:gd name="connsiteY342" fmla="*/ 1219 h 10741"/>
              <a:gd name="connsiteX343" fmla="*/ 4229 w 10000"/>
              <a:gd name="connsiteY343" fmla="*/ 933 h 10741"/>
              <a:gd name="connsiteX344" fmla="*/ 4333 w 10000"/>
              <a:gd name="connsiteY344" fmla="*/ 662 h 10741"/>
              <a:gd name="connsiteX345" fmla="*/ 4454 w 10000"/>
              <a:gd name="connsiteY345" fmla="*/ 417 h 10741"/>
              <a:gd name="connsiteX346" fmla="*/ 4583 w 10000"/>
              <a:gd name="connsiteY346" fmla="*/ 194 h 10741"/>
              <a:gd name="connsiteX347" fmla="*/ 4738 w 10000"/>
              <a:gd name="connsiteY347" fmla="*/ 0 h 10741"/>
              <a:gd name="connsiteX0" fmla="*/ 4738 w 10000"/>
              <a:gd name="connsiteY0" fmla="*/ 0 h 10686"/>
              <a:gd name="connsiteX1" fmla="*/ 4721 w 10000"/>
              <a:gd name="connsiteY1" fmla="*/ 48 h 10686"/>
              <a:gd name="connsiteX2" fmla="*/ 4713 w 10000"/>
              <a:gd name="connsiteY2" fmla="*/ 80 h 10686"/>
              <a:gd name="connsiteX3" fmla="*/ 4704 w 10000"/>
              <a:gd name="connsiteY3" fmla="*/ 101 h 10686"/>
              <a:gd name="connsiteX4" fmla="*/ 4704 w 10000"/>
              <a:gd name="connsiteY4" fmla="*/ 113 h 10686"/>
              <a:gd name="connsiteX5" fmla="*/ 4713 w 10000"/>
              <a:gd name="connsiteY5" fmla="*/ 119 h 10686"/>
              <a:gd name="connsiteX6" fmla="*/ 4713 w 10000"/>
              <a:gd name="connsiteY6" fmla="*/ 125 h 10686"/>
              <a:gd name="connsiteX7" fmla="*/ 4721 w 10000"/>
              <a:gd name="connsiteY7" fmla="*/ 125 h 10686"/>
              <a:gd name="connsiteX8" fmla="*/ 4721 w 10000"/>
              <a:gd name="connsiteY8" fmla="*/ 125 h 10686"/>
              <a:gd name="connsiteX9" fmla="*/ 4721 w 10000"/>
              <a:gd name="connsiteY9" fmla="*/ 134 h 10686"/>
              <a:gd name="connsiteX10" fmla="*/ 4713 w 10000"/>
              <a:gd name="connsiteY10" fmla="*/ 152 h 10686"/>
              <a:gd name="connsiteX11" fmla="*/ 4704 w 10000"/>
              <a:gd name="connsiteY11" fmla="*/ 179 h 10686"/>
              <a:gd name="connsiteX12" fmla="*/ 4692 w 10000"/>
              <a:gd name="connsiteY12" fmla="*/ 221 h 10686"/>
              <a:gd name="connsiteX13" fmla="*/ 4667 w 10000"/>
              <a:gd name="connsiteY13" fmla="*/ 280 h 10686"/>
              <a:gd name="connsiteX14" fmla="*/ 4629 w 10000"/>
              <a:gd name="connsiteY14" fmla="*/ 364 h 10686"/>
              <a:gd name="connsiteX15" fmla="*/ 4592 w 10000"/>
              <a:gd name="connsiteY15" fmla="*/ 465 h 10686"/>
              <a:gd name="connsiteX16" fmla="*/ 4533 w 10000"/>
              <a:gd name="connsiteY16" fmla="*/ 596 h 10686"/>
              <a:gd name="connsiteX17" fmla="*/ 4463 w 10000"/>
              <a:gd name="connsiteY17" fmla="*/ 754 h 10686"/>
              <a:gd name="connsiteX18" fmla="*/ 4379 w 10000"/>
              <a:gd name="connsiteY18" fmla="*/ 1001 h 10686"/>
              <a:gd name="connsiteX19" fmla="*/ 4321 w 10000"/>
              <a:gd name="connsiteY19" fmla="*/ 1266 h 10686"/>
              <a:gd name="connsiteX20" fmla="*/ 4275 w 10000"/>
              <a:gd name="connsiteY20" fmla="*/ 1538 h 10686"/>
              <a:gd name="connsiteX21" fmla="*/ 4213 w 10000"/>
              <a:gd name="connsiteY21" fmla="*/ 1827 h 10686"/>
              <a:gd name="connsiteX22" fmla="*/ 4204 w 10000"/>
              <a:gd name="connsiteY22" fmla="*/ 1889 h 10686"/>
              <a:gd name="connsiteX23" fmla="*/ 4192 w 10000"/>
              <a:gd name="connsiteY23" fmla="*/ 1982 h 10686"/>
              <a:gd name="connsiteX24" fmla="*/ 4183 w 10000"/>
              <a:gd name="connsiteY24" fmla="*/ 2080 h 10686"/>
              <a:gd name="connsiteX25" fmla="*/ 4175 w 10000"/>
              <a:gd name="connsiteY25" fmla="*/ 2187 h 10686"/>
              <a:gd name="connsiteX26" fmla="*/ 4175 w 10000"/>
              <a:gd name="connsiteY26" fmla="*/ 2297 h 10686"/>
              <a:gd name="connsiteX27" fmla="*/ 4192 w 10000"/>
              <a:gd name="connsiteY27" fmla="*/ 2396 h 10686"/>
              <a:gd name="connsiteX28" fmla="*/ 4213 w 10000"/>
              <a:gd name="connsiteY28" fmla="*/ 2482 h 10686"/>
              <a:gd name="connsiteX29" fmla="*/ 4250 w 10000"/>
              <a:gd name="connsiteY29" fmla="*/ 2542 h 10686"/>
              <a:gd name="connsiteX30" fmla="*/ 4450 w 10000"/>
              <a:gd name="connsiteY30" fmla="*/ 2530 h 10686"/>
              <a:gd name="connsiteX31" fmla="*/ 4646 w 10000"/>
              <a:gd name="connsiteY31" fmla="*/ 2482 h 10686"/>
              <a:gd name="connsiteX32" fmla="*/ 4833 w 10000"/>
              <a:gd name="connsiteY32" fmla="*/ 2405 h 10686"/>
              <a:gd name="connsiteX33" fmla="*/ 5025 w 10000"/>
              <a:gd name="connsiteY33" fmla="*/ 2297 h 10686"/>
              <a:gd name="connsiteX34" fmla="*/ 5200 w 10000"/>
              <a:gd name="connsiteY34" fmla="*/ 2172 h 10686"/>
              <a:gd name="connsiteX35" fmla="*/ 5371 w 10000"/>
              <a:gd name="connsiteY35" fmla="*/ 2020 h 10686"/>
              <a:gd name="connsiteX36" fmla="*/ 5533 w 10000"/>
              <a:gd name="connsiteY36" fmla="*/ 1859 h 10686"/>
              <a:gd name="connsiteX37" fmla="*/ 5683 w 10000"/>
              <a:gd name="connsiteY37" fmla="*/ 1690 h 10686"/>
              <a:gd name="connsiteX38" fmla="*/ 5829 w 10000"/>
              <a:gd name="connsiteY38" fmla="*/ 1511 h 10686"/>
              <a:gd name="connsiteX39" fmla="*/ 5954 w 10000"/>
              <a:gd name="connsiteY39" fmla="*/ 1326 h 10686"/>
              <a:gd name="connsiteX40" fmla="*/ 6071 w 10000"/>
              <a:gd name="connsiteY40" fmla="*/ 1147 h 10686"/>
              <a:gd name="connsiteX41" fmla="*/ 6167 w 10000"/>
              <a:gd name="connsiteY41" fmla="*/ 974 h 10686"/>
              <a:gd name="connsiteX42" fmla="*/ 6213 w 10000"/>
              <a:gd name="connsiteY42" fmla="*/ 974 h 10686"/>
              <a:gd name="connsiteX43" fmla="*/ 6213 w 10000"/>
              <a:gd name="connsiteY43" fmla="*/ 992 h 10686"/>
              <a:gd name="connsiteX44" fmla="*/ 6138 w 10000"/>
              <a:gd name="connsiteY44" fmla="*/ 1165 h 10686"/>
              <a:gd name="connsiteX45" fmla="*/ 6054 w 10000"/>
              <a:gd name="connsiteY45" fmla="*/ 1344 h 10686"/>
              <a:gd name="connsiteX46" fmla="*/ 5963 w 10000"/>
              <a:gd name="connsiteY46" fmla="*/ 1517 h 10686"/>
              <a:gd name="connsiteX47" fmla="*/ 5871 w 10000"/>
              <a:gd name="connsiteY47" fmla="*/ 1684 h 10686"/>
              <a:gd name="connsiteX48" fmla="*/ 5775 w 10000"/>
              <a:gd name="connsiteY48" fmla="*/ 1847 h 10686"/>
              <a:gd name="connsiteX49" fmla="*/ 5667 w 10000"/>
              <a:gd name="connsiteY49" fmla="*/ 1999 h 10686"/>
              <a:gd name="connsiteX50" fmla="*/ 5554 w 10000"/>
              <a:gd name="connsiteY50" fmla="*/ 2145 h 10686"/>
              <a:gd name="connsiteX51" fmla="*/ 5417 w 10000"/>
              <a:gd name="connsiteY51" fmla="*/ 2279 h 10686"/>
              <a:gd name="connsiteX52" fmla="*/ 5275 w 10000"/>
              <a:gd name="connsiteY52" fmla="*/ 2411 h 10686"/>
              <a:gd name="connsiteX53" fmla="*/ 5108 w 10000"/>
              <a:gd name="connsiteY53" fmla="*/ 2518 h 10686"/>
              <a:gd name="connsiteX54" fmla="*/ 4917 w 10000"/>
              <a:gd name="connsiteY54" fmla="*/ 2616 h 10686"/>
              <a:gd name="connsiteX55" fmla="*/ 4704 w 10000"/>
              <a:gd name="connsiteY55" fmla="*/ 2703 h 10686"/>
              <a:gd name="connsiteX56" fmla="*/ 4479 w 10000"/>
              <a:gd name="connsiteY56" fmla="*/ 2768 h 10686"/>
              <a:gd name="connsiteX57" fmla="*/ 4213 w 10000"/>
              <a:gd name="connsiteY57" fmla="*/ 2813 h 10686"/>
              <a:gd name="connsiteX58" fmla="*/ 4221 w 10000"/>
              <a:gd name="connsiteY58" fmla="*/ 3126 h 10686"/>
              <a:gd name="connsiteX59" fmla="*/ 4258 w 10000"/>
              <a:gd name="connsiteY59" fmla="*/ 3424 h 10686"/>
              <a:gd name="connsiteX60" fmla="*/ 4321 w 10000"/>
              <a:gd name="connsiteY60" fmla="*/ 3707 h 10686"/>
              <a:gd name="connsiteX61" fmla="*/ 4404 w 10000"/>
              <a:gd name="connsiteY61" fmla="*/ 3975 h 10686"/>
              <a:gd name="connsiteX62" fmla="*/ 4508 w 10000"/>
              <a:gd name="connsiteY62" fmla="*/ 4231 h 10686"/>
              <a:gd name="connsiteX63" fmla="*/ 4621 w 10000"/>
              <a:gd name="connsiteY63" fmla="*/ 4476 h 10686"/>
              <a:gd name="connsiteX64" fmla="*/ 4750 w 10000"/>
              <a:gd name="connsiteY64" fmla="*/ 4708 h 10686"/>
              <a:gd name="connsiteX65" fmla="*/ 4879 w 10000"/>
              <a:gd name="connsiteY65" fmla="*/ 4934 h 10686"/>
              <a:gd name="connsiteX66" fmla="*/ 4917 w 10000"/>
              <a:gd name="connsiteY66" fmla="*/ 4988 h 10686"/>
              <a:gd name="connsiteX67" fmla="*/ 4950 w 10000"/>
              <a:gd name="connsiteY67" fmla="*/ 5054 h 10686"/>
              <a:gd name="connsiteX68" fmla="*/ 4996 w 10000"/>
              <a:gd name="connsiteY68" fmla="*/ 5125 h 10686"/>
              <a:gd name="connsiteX69" fmla="*/ 5038 w 10000"/>
              <a:gd name="connsiteY69" fmla="*/ 5200 h 10686"/>
              <a:gd name="connsiteX70" fmla="*/ 5092 w 10000"/>
              <a:gd name="connsiteY70" fmla="*/ 5271 h 10686"/>
              <a:gd name="connsiteX71" fmla="*/ 5154 w 10000"/>
              <a:gd name="connsiteY71" fmla="*/ 5331 h 10686"/>
              <a:gd name="connsiteX72" fmla="*/ 5229 w 10000"/>
              <a:gd name="connsiteY72" fmla="*/ 5384 h 10686"/>
              <a:gd name="connsiteX73" fmla="*/ 5313 w 10000"/>
              <a:gd name="connsiteY73" fmla="*/ 5423 h 10686"/>
              <a:gd name="connsiteX74" fmla="*/ 5413 w 10000"/>
              <a:gd name="connsiteY74" fmla="*/ 5438 h 10686"/>
              <a:gd name="connsiteX75" fmla="*/ 5517 w 10000"/>
              <a:gd name="connsiteY75" fmla="*/ 5435 h 10686"/>
              <a:gd name="connsiteX76" fmla="*/ 5704 w 10000"/>
              <a:gd name="connsiteY76" fmla="*/ 5390 h 10686"/>
              <a:gd name="connsiteX77" fmla="*/ 5871 w 10000"/>
              <a:gd name="connsiteY77" fmla="*/ 5316 h 10686"/>
              <a:gd name="connsiteX78" fmla="*/ 6033 w 10000"/>
              <a:gd name="connsiteY78" fmla="*/ 5223 h 10686"/>
              <a:gd name="connsiteX79" fmla="*/ 6167 w 10000"/>
              <a:gd name="connsiteY79" fmla="*/ 5113 h 10686"/>
              <a:gd name="connsiteX80" fmla="*/ 6296 w 10000"/>
              <a:gd name="connsiteY80" fmla="*/ 4994 h 10686"/>
              <a:gd name="connsiteX81" fmla="*/ 6417 w 10000"/>
              <a:gd name="connsiteY81" fmla="*/ 4869 h 10686"/>
              <a:gd name="connsiteX82" fmla="*/ 6525 w 10000"/>
              <a:gd name="connsiteY82" fmla="*/ 4750 h 10686"/>
              <a:gd name="connsiteX83" fmla="*/ 6617 w 10000"/>
              <a:gd name="connsiteY83" fmla="*/ 4636 h 10686"/>
              <a:gd name="connsiteX84" fmla="*/ 6821 w 10000"/>
              <a:gd name="connsiteY84" fmla="*/ 4377 h 10686"/>
              <a:gd name="connsiteX85" fmla="*/ 7017 w 10000"/>
              <a:gd name="connsiteY85" fmla="*/ 4085 h 10686"/>
              <a:gd name="connsiteX86" fmla="*/ 7213 w 10000"/>
              <a:gd name="connsiteY86" fmla="*/ 3766 h 10686"/>
              <a:gd name="connsiteX87" fmla="*/ 7396 w 10000"/>
              <a:gd name="connsiteY87" fmla="*/ 3418 h 10686"/>
              <a:gd name="connsiteX88" fmla="*/ 7563 w 10000"/>
              <a:gd name="connsiteY88" fmla="*/ 3051 h 10686"/>
              <a:gd name="connsiteX89" fmla="*/ 7713 w 10000"/>
              <a:gd name="connsiteY89" fmla="*/ 2661 h 10686"/>
              <a:gd name="connsiteX90" fmla="*/ 7850 w 10000"/>
              <a:gd name="connsiteY90" fmla="*/ 2253 h 10686"/>
              <a:gd name="connsiteX91" fmla="*/ 7950 w 10000"/>
              <a:gd name="connsiteY91" fmla="*/ 1830 h 10686"/>
              <a:gd name="connsiteX92" fmla="*/ 8025 w 10000"/>
              <a:gd name="connsiteY92" fmla="*/ 1397 h 10686"/>
              <a:gd name="connsiteX93" fmla="*/ 8071 w 10000"/>
              <a:gd name="connsiteY93" fmla="*/ 954 h 10686"/>
              <a:gd name="connsiteX94" fmla="*/ 8108 w 10000"/>
              <a:gd name="connsiteY94" fmla="*/ 974 h 10686"/>
              <a:gd name="connsiteX95" fmla="*/ 8138 w 10000"/>
              <a:gd name="connsiteY95" fmla="*/ 1025 h 10686"/>
              <a:gd name="connsiteX96" fmla="*/ 8163 w 10000"/>
              <a:gd name="connsiteY96" fmla="*/ 1100 h 10686"/>
              <a:gd name="connsiteX97" fmla="*/ 8175 w 10000"/>
              <a:gd name="connsiteY97" fmla="*/ 1198 h 10686"/>
              <a:gd name="connsiteX98" fmla="*/ 8183 w 10000"/>
              <a:gd name="connsiteY98" fmla="*/ 1311 h 10686"/>
              <a:gd name="connsiteX99" fmla="*/ 8183 w 10000"/>
              <a:gd name="connsiteY99" fmla="*/ 1442 h 10686"/>
              <a:gd name="connsiteX100" fmla="*/ 8183 w 10000"/>
              <a:gd name="connsiteY100" fmla="*/ 1582 h 10686"/>
              <a:gd name="connsiteX101" fmla="*/ 8175 w 10000"/>
              <a:gd name="connsiteY101" fmla="*/ 1734 h 10686"/>
              <a:gd name="connsiteX102" fmla="*/ 8163 w 10000"/>
              <a:gd name="connsiteY102" fmla="*/ 1889 h 10686"/>
              <a:gd name="connsiteX103" fmla="*/ 8146 w 10000"/>
              <a:gd name="connsiteY103" fmla="*/ 2047 h 10686"/>
              <a:gd name="connsiteX104" fmla="*/ 8121 w 10000"/>
              <a:gd name="connsiteY104" fmla="*/ 2205 h 10686"/>
              <a:gd name="connsiteX105" fmla="*/ 8108 w 10000"/>
              <a:gd name="connsiteY105" fmla="*/ 2357 h 10686"/>
              <a:gd name="connsiteX106" fmla="*/ 8083 w 10000"/>
              <a:gd name="connsiteY106" fmla="*/ 2497 h 10686"/>
              <a:gd name="connsiteX107" fmla="*/ 8063 w 10000"/>
              <a:gd name="connsiteY107" fmla="*/ 2628 h 10686"/>
              <a:gd name="connsiteX108" fmla="*/ 8038 w 10000"/>
              <a:gd name="connsiteY108" fmla="*/ 2741 h 10686"/>
              <a:gd name="connsiteX109" fmla="*/ 8017 w 10000"/>
              <a:gd name="connsiteY109" fmla="*/ 2834 h 10686"/>
              <a:gd name="connsiteX110" fmla="*/ 8000 w 10000"/>
              <a:gd name="connsiteY110" fmla="*/ 2908 h 10686"/>
              <a:gd name="connsiteX111" fmla="*/ 7700 w 10000"/>
              <a:gd name="connsiteY111" fmla="*/ 3754 h 10686"/>
              <a:gd name="connsiteX112" fmla="*/ 7942 w 10000"/>
              <a:gd name="connsiteY112" fmla="*/ 3737 h 10686"/>
              <a:gd name="connsiteX113" fmla="*/ 8167 w 10000"/>
              <a:gd name="connsiteY113" fmla="*/ 3695 h 10686"/>
              <a:gd name="connsiteX114" fmla="*/ 8379 w 10000"/>
              <a:gd name="connsiteY114" fmla="*/ 3635 h 10686"/>
              <a:gd name="connsiteX115" fmla="*/ 8583 w 10000"/>
              <a:gd name="connsiteY115" fmla="*/ 3558 h 10686"/>
              <a:gd name="connsiteX116" fmla="*/ 8767 w 10000"/>
              <a:gd name="connsiteY116" fmla="*/ 3471 h 10686"/>
              <a:gd name="connsiteX117" fmla="*/ 8933 w 10000"/>
              <a:gd name="connsiteY117" fmla="*/ 3376 h 10686"/>
              <a:gd name="connsiteX118" fmla="*/ 9092 w 10000"/>
              <a:gd name="connsiteY118" fmla="*/ 3278 h 10686"/>
              <a:gd name="connsiteX119" fmla="*/ 9238 w 10000"/>
              <a:gd name="connsiteY119" fmla="*/ 3185 h 10686"/>
              <a:gd name="connsiteX120" fmla="*/ 9250 w 10000"/>
              <a:gd name="connsiteY120" fmla="*/ 3230 h 10686"/>
              <a:gd name="connsiteX121" fmla="*/ 9117 w 10000"/>
              <a:gd name="connsiteY121" fmla="*/ 3376 h 10686"/>
              <a:gd name="connsiteX122" fmla="*/ 8954 w 10000"/>
              <a:gd name="connsiteY122" fmla="*/ 3516 h 10686"/>
              <a:gd name="connsiteX123" fmla="*/ 8758 w 10000"/>
              <a:gd name="connsiteY123" fmla="*/ 3641 h 10686"/>
              <a:gd name="connsiteX124" fmla="*/ 8538 w 10000"/>
              <a:gd name="connsiteY124" fmla="*/ 3754 h 10686"/>
              <a:gd name="connsiteX125" fmla="*/ 8304 w 10000"/>
              <a:gd name="connsiteY125" fmla="*/ 3856 h 10686"/>
              <a:gd name="connsiteX126" fmla="*/ 8054 w 10000"/>
              <a:gd name="connsiteY126" fmla="*/ 3945 h 10686"/>
              <a:gd name="connsiteX127" fmla="*/ 7796 w 10000"/>
              <a:gd name="connsiteY127" fmla="*/ 4014 h 10686"/>
              <a:gd name="connsiteX128" fmla="*/ 7533 w 10000"/>
              <a:gd name="connsiteY128" fmla="*/ 4064 h 10686"/>
              <a:gd name="connsiteX129" fmla="*/ 7479 w 10000"/>
              <a:gd name="connsiteY129" fmla="*/ 4184 h 10686"/>
              <a:gd name="connsiteX130" fmla="*/ 7404 w 10000"/>
              <a:gd name="connsiteY130" fmla="*/ 4324 h 10686"/>
              <a:gd name="connsiteX131" fmla="*/ 7321 w 10000"/>
              <a:gd name="connsiteY131" fmla="*/ 4470 h 10686"/>
              <a:gd name="connsiteX132" fmla="*/ 7213 w 10000"/>
              <a:gd name="connsiteY132" fmla="*/ 4628 h 10686"/>
              <a:gd name="connsiteX133" fmla="*/ 7100 w 10000"/>
              <a:gd name="connsiteY133" fmla="*/ 4794 h 10686"/>
              <a:gd name="connsiteX134" fmla="*/ 6979 w 10000"/>
              <a:gd name="connsiteY134" fmla="*/ 4958 h 10686"/>
              <a:gd name="connsiteX135" fmla="*/ 6850 w 10000"/>
              <a:gd name="connsiteY135" fmla="*/ 5113 h 10686"/>
              <a:gd name="connsiteX136" fmla="*/ 6721 w 10000"/>
              <a:gd name="connsiteY136" fmla="*/ 5265 h 10686"/>
              <a:gd name="connsiteX137" fmla="*/ 6600 w 10000"/>
              <a:gd name="connsiteY137" fmla="*/ 5405 h 10686"/>
              <a:gd name="connsiteX138" fmla="*/ 6471 w 10000"/>
              <a:gd name="connsiteY138" fmla="*/ 5530 h 10686"/>
              <a:gd name="connsiteX139" fmla="*/ 6358 w 10000"/>
              <a:gd name="connsiteY139" fmla="*/ 5641 h 10686"/>
              <a:gd name="connsiteX140" fmla="*/ 6250 w 10000"/>
              <a:gd name="connsiteY140" fmla="*/ 5721 h 10686"/>
              <a:gd name="connsiteX141" fmla="*/ 6267 w 10000"/>
              <a:gd name="connsiteY141" fmla="*/ 5781 h 10686"/>
              <a:gd name="connsiteX142" fmla="*/ 6296 w 10000"/>
              <a:gd name="connsiteY142" fmla="*/ 5793 h 10686"/>
              <a:gd name="connsiteX143" fmla="*/ 6479 w 10000"/>
              <a:gd name="connsiteY143" fmla="*/ 5754 h 10686"/>
              <a:gd name="connsiteX144" fmla="*/ 6663 w 10000"/>
              <a:gd name="connsiteY144" fmla="*/ 5736 h 10686"/>
              <a:gd name="connsiteX145" fmla="*/ 6858 w 10000"/>
              <a:gd name="connsiteY145" fmla="*/ 5736 h 10686"/>
              <a:gd name="connsiteX146" fmla="*/ 7046 w 10000"/>
              <a:gd name="connsiteY146" fmla="*/ 5742 h 10686"/>
              <a:gd name="connsiteX147" fmla="*/ 7246 w 10000"/>
              <a:gd name="connsiteY147" fmla="*/ 5748 h 10686"/>
              <a:gd name="connsiteX148" fmla="*/ 7425 w 10000"/>
              <a:gd name="connsiteY148" fmla="*/ 5748 h 10686"/>
              <a:gd name="connsiteX149" fmla="*/ 7600 w 10000"/>
              <a:gd name="connsiteY149" fmla="*/ 5733 h 10686"/>
              <a:gd name="connsiteX150" fmla="*/ 7950 w 10000"/>
              <a:gd name="connsiteY150" fmla="*/ 5673 h 10686"/>
              <a:gd name="connsiteX151" fmla="*/ 8275 w 10000"/>
              <a:gd name="connsiteY151" fmla="*/ 5596 h 10686"/>
              <a:gd name="connsiteX152" fmla="*/ 8579 w 10000"/>
              <a:gd name="connsiteY152" fmla="*/ 5504 h 10686"/>
              <a:gd name="connsiteX153" fmla="*/ 8858 w 10000"/>
              <a:gd name="connsiteY153" fmla="*/ 5390 h 10686"/>
              <a:gd name="connsiteX154" fmla="*/ 9117 w 10000"/>
              <a:gd name="connsiteY154" fmla="*/ 5265 h 10686"/>
              <a:gd name="connsiteX155" fmla="*/ 9350 w 10000"/>
              <a:gd name="connsiteY155" fmla="*/ 5119 h 10686"/>
              <a:gd name="connsiteX156" fmla="*/ 9563 w 10000"/>
              <a:gd name="connsiteY156" fmla="*/ 4967 h 10686"/>
              <a:gd name="connsiteX157" fmla="*/ 9758 w 10000"/>
              <a:gd name="connsiteY157" fmla="*/ 4794 h 10686"/>
              <a:gd name="connsiteX158" fmla="*/ 9933 w 10000"/>
              <a:gd name="connsiteY158" fmla="*/ 4610 h 10686"/>
              <a:gd name="connsiteX159" fmla="*/ 10000 w 10000"/>
              <a:gd name="connsiteY159" fmla="*/ 4648 h 10686"/>
              <a:gd name="connsiteX160" fmla="*/ 10000 w 10000"/>
              <a:gd name="connsiteY160" fmla="*/ 4660 h 10686"/>
              <a:gd name="connsiteX161" fmla="*/ 9904 w 10000"/>
              <a:gd name="connsiteY161" fmla="*/ 4827 h 10686"/>
              <a:gd name="connsiteX162" fmla="*/ 9767 w 10000"/>
              <a:gd name="connsiteY162" fmla="*/ 5000 h 10686"/>
              <a:gd name="connsiteX163" fmla="*/ 9600 w 10000"/>
              <a:gd name="connsiteY163" fmla="*/ 5173 h 10686"/>
              <a:gd name="connsiteX164" fmla="*/ 9404 w 10000"/>
              <a:gd name="connsiteY164" fmla="*/ 5343 h 10686"/>
              <a:gd name="connsiteX165" fmla="*/ 9183 w 10000"/>
              <a:gd name="connsiteY165" fmla="*/ 5504 h 10686"/>
              <a:gd name="connsiteX166" fmla="*/ 8950 w 10000"/>
              <a:gd name="connsiteY166" fmla="*/ 5662 h 10686"/>
              <a:gd name="connsiteX167" fmla="*/ 8704 w 10000"/>
              <a:gd name="connsiteY167" fmla="*/ 5802 h 10686"/>
              <a:gd name="connsiteX168" fmla="*/ 8463 w 10000"/>
              <a:gd name="connsiteY168" fmla="*/ 5927 h 10686"/>
              <a:gd name="connsiteX169" fmla="*/ 8229 w 10000"/>
              <a:gd name="connsiteY169" fmla="*/ 6025 h 10686"/>
              <a:gd name="connsiteX170" fmla="*/ 8000 w 10000"/>
              <a:gd name="connsiteY170" fmla="*/ 6105 h 10686"/>
              <a:gd name="connsiteX171" fmla="*/ 7879 w 10000"/>
              <a:gd name="connsiteY171" fmla="*/ 6132 h 10686"/>
              <a:gd name="connsiteX172" fmla="*/ 7729 w 10000"/>
              <a:gd name="connsiteY172" fmla="*/ 6153 h 10686"/>
              <a:gd name="connsiteX173" fmla="*/ 7563 w 10000"/>
              <a:gd name="connsiteY173" fmla="*/ 6177 h 10686"/>
              <a:gd name="connsiteX174" fmla="*/ 7388 w 10000"/>
              <a:gd name="connsiteY174" fmla="*/ 6198 h 10686"/>
              <a:gd name="connsiteX175" fmla="*/ 7204 w 10000"/>
              <a:gd name="connsiteY175" fmla="*/ 6219 h 10686"/>
              <a:gd name="connsiteX176" fmla="*/ 7017 w 10000"/>
              <a:gd name="connsiteY176" fmla="*/ 6240 h 10686"/>
              <a:gd name="connsiteX177" fmla="*/ 6842 w 10000"/>
              <a:gd name="connsiteY177" fmla="*/ 6263 h 10686"/>
              <a:gd name="connsiteX178" fmla="*/ 6675 w 10000"/>
              <a:gd name="connsiteY178" fmla="*/ 6290 h 10686"/>
              <a:gd name="connsiteX179" fmla="*/ 6517 w 10000"/>
              <a:gd name="connsiteY179" fmla="*/ 6329 h 10686"/>
              <a:gd name="connsiteX180" fmla="*/ 6388 w 10000"/>
              <a:gd name="connsiteY180" fmla="*/ 6365 h 10686"/>
              <a:gd name="connsiteX181" fmla="*/ 6288 w 10000"/>
              <a:gd name="connsiteY181" fmla="*/ 6415 h 10686"/>
              <a:gd name="connsiteX182" fmla="*/ 6213 w 10000"/>
              <a:gd name="connsiteY182" fmla="*/ 6475 h 10686"/>
              <a:gd name="connsiteX183" fmla="*/ 6092 w 10000"/>
              <a:gd name="connsiteY183" fmla="*/ 6648 h 10686"/>
              <a:gd name="connsiteX184" fmla="*/ 6008 w 10000"/>
              <a:gd name="connsiteY184" fmla="*/ 6836 h 10686"/>
              <a:gd name="connsiteX185" fmla="*/ 5942 w 10000"/>
              <a:gd name="connsiteY185" fmla="*/ 7032 h 10686"/>
              <a:gd name="connsiteX186" fmla="*/ 5904 w 10000"/>
              <a:gd name="connsiteY186" fmla="*/ 7232 h 10686"/>
              <a:gd name="connsiteX187" fmla="*/ 5888 w 10000"/>
              <a:gd name="connsiteY187" fmla="*/ 7443 h 10686"/>
              <a:gd name="connsiteX188" fmla="*/ 5879 w 10000"/>
              <a:gd name="connsiteY188" fmla="*/ 7655 h 10686"/>
              <a:gd name="connsiteX189" fmla="*/ 5888 w 10000"/>
              <a:gd name="connsiteY189" fmla="*/ 7867 h 10686"/>
              <a:gd name="connsiteX190" fmla="*/ 5904 w 10000"/>
              <a:gd name="connsiteY190" fmla="*/ 8084 h 10686"/>
              <a:gd name="connsiteX191" fmla="*/ 5925 w 10000"/>
              <a:gd name="connsiteY191" fmla="*/ 8299 h 10686"/>
              <a:gd name="connsiteX192" fmla="*/ 5950 w 10000"/>
              <a:gd name="connsiteY192" fmla="*/ 8510 h 10686"/>
              <a:gd name="connsiteX193" fmla="*/ 5954 w 10000"/>
              <a:gd name="connsiteY193" fmla="*/ 8820 h 10686"/>
              <a:gd name="connsiteX194" fmla="*/ 5933 w 10000"/>
              <a:gd name="connsiteY194" fmla="*/ 9130 h 10686"/>
              <a:gd name="connsiteX195" fmla="*/ 5896 w 10000"/>
              <a:gd name="connsiteY195" fmla="*/ 9428 h 10686"/>
              <a:gd name="connsiteX196" fmla="*/ 5850 w 10000"/>
              <a:gd name="connsiteY196" fmla="*/ 9720 h 10686"/>
              <a:gd name="connsiteX197" fmla="*/ 5794 w 10000"/>
              <a:gd name="connsiteY197" fmla="*/ 10686 h 10686"/>
              <a:gd name="connsiteX198" fmla="*/ 4117 w 10000"/>
              <a:gd name="connsiteY198" fmla="*/ 10686 h 10686"/>
              <a:gd name="connsiteX199" fmla="*/ 4309 w 10000"/>
              <a:gd name="connsiteY199" fmla="*/ 10293 h 10686"/>
              <a:gd name="connsiteX200" fmla="*/ 4546 w 10000"/>
              <a:gd name="connsiteY200" fmla="*/ 9848 h 10686"/>
              <a:gd name="connsiteX201" fmla="*/ 4629 w 10000"/>
              <a:gd name="connsiteY201" fmla="*/ 9687 h 10686"/>
              <a:gd name="connsiteX202" fmla="*/ 4700 w 10000"/>
              <a:gd name="connsiteY202" fmla="*/ 9508 h 10686"/>
              <a:gd name="connsiteX203" fmla="*/ 4767 w 10000"/>
              <a:gd name="connsiteY203" fmla="*/ 9309 h 10686"/>
              <a:gd name="connsiteX204" fmla="*/ 4829 w 10000"/>
              <a:gd name="connsiteY204" fmla="*/ 9097 h 10686"/>
              <a:gd name="connsiteX205" fmla="*/ 4879 w 10000"/>
              <a:gd name="connsiteY205" fmla="*/ 8868 h 10686"/>
              <a:gd name="connsiteX206" fmla="*/ 4917 w 10000"/>
              <a:gd name="connsiteY206" fmla="*/ 8635 h 10686"/>
              <a:gd name="connsiteX207" fmla="*/ 4954 w 10000"/>
              <a:gd name="connsiteY207" fmla="*/ 8391 h 10686"/>
              <a:gd name="connsiteX208" fmla="*/ 4979 w 10000"/>
              <a:gd name="connsiteY208" fmla="*/ 8144 h 10686"/>
              <a:gd name="connsiteX209" fmla="*/ 5000 w 10000"/>
              <a:gd name="connsiteY209" fmla="*/ 7887 h 10686"/>
              <a:gd name="connsiteX210" fmla="*/ 5000 w 10000"/>
              <a:gd name="connsiteY210" fmla="*/ 7634 h 10686"/>
              <a:gd name="connsiteX211" fmla="*/ 5000 w 10000"/>
              <a:gd name="connsiteY211" fmla="*/ 7384 h 10686"/>
              <a:gd name="connsiteX212" fmla="*/ 4979 w 10000"/>
              <a:gd name="connsiteY212" fmla="*/ 7133 h 10686"/>
              <a:gd name="connsiteX213" fmla="*/ 4950 w 10000"/>
              <a:gd name="connsiteY213" fmla="*/ 6892 h 10686"/>
              <a:gd name="connsiteX214" fmla="*/ 4913 w 10000"/>
              <a:gd name="connsiteY214" fmla="*/ 6657 h 10686"/>
              <a:gd name="connsiteX215" fmla="*/ 4858 w 10000"/>
              <a:gd name="connsiteY215" fmla="*/ 6430 h 10686"/>
              <a:gd name="connsiteX216" fmla="*/ 4783 w 10000"/>
              <a:gd name="connsiteY216" fmla="*/ 6219 h 10686"/>
              <a:gd name="connsiteX217" fmla="*/ 4700 w 10000"/>
              <a:gd name="connsiteY217" fmla="*/ 6019 h 10686"/>
              <a:gd name="connsiteX218" fmla="*/ 4600 w 10000"/>
              <a:gd name="connsiteY218" fmla="*/ 5840 h 10686"/>
              <a:gd name="connsiteX219" fmla="*/ 4488 w 10000"/>
              <a:gd name="connsiteY219" fmla="*/ 5682 h 10686"/>
              <a:gd name="connsiteX220" fmla="*/ 4358 w 10000"/>
              <a:gd name="connsiteY220" fmla="*/ 5542 h 10686"/>
              <a:gd name="connsiteX221" fmla="*/ 4213 w 10000"/>
              <a:gd name="connsiteY221" fmla="*/ 5429 h 10686"/>
              <a:gd name="connsiteX222" fmla="*/ 4046 w 10000"/>
              <a:gd name="connsiteY222" fmla="*/ 5343 h 10686"/>
              <a:gd name="connsiteX223" fmla="*/ 3904 w 10000"/>
              <a:gd name="connsiteY223" fmla="*/ 5292 h 10686"/>
              <a:gd name="connsiteX224" fmla="*/ 3746 w 10000"/>
              <a:gd name="connsiteY224" fmla="*/ 5271 h 10686"/>
              <a:gd name="connsiteX225" fmla="*/ 3583 w 10000"/>
              <a:gd name="connsiteY225" fmla="*/ 5271 h 10686"/>
              <a:gd name="connsiteX226" fmla="*/ 3413 w 10000"/>
              <a:gd name="connsiteY226" fmla="*/ 5286 h 10686"/>
              <a:gd name="connsiteX227" fmla="*/ 3246 w 10000"/>
              <a:gd name="connsiteY227" fmla="*/ 5310 h 10686"/>
              <a:gd name="connsiteX228" fmla="*/ 3079 w 10000"/>
              <a:gd name="connsiteY228" fmla="*/ 5343 h 10686"/>
              <a:gd name="connsiteX229" fmla="*/ 2913 w 10000"/>
              <a:gd name="connsiteY229" fmla="*/ 5369 h 10686"/>
              <a:gd name="connsiteX230" fmla="*/ 2750 w 10000"/>
              <a:gd name="connsiteY230" fmla="*/ 5396 h 10686"/>
              <a:gd name="connsiteX231" fmla="*/ 2600 w 10000"/>
              <a:gd name="connsiteY231" fmla="*/ 5411 h 10686"/>
              <a:gd name="connsiteX232" fmla="*/ 2258 w 10000"/>
              <a:gd name="connsiteY232" fmla="*/ 5423 h 10686"/>
              <a:gd name="connsiteX233" fmla="*/ 1925 w 10000"/>
              <a:gd name="connsiteY233" fmla="*/ 5411 h 10686"/>
              <a:gd name="connsiteX234" fmla="*/ 1617 w 10000"/>
              <a:gd name="connsiteY234" fmla="*/ 5384 h 10686"/>
              <a:gd name="connsiteX235" fmla="*/ 1321 w 10000"/>
              <a:gd name="connsiteY235" fmla="*/ 5346 h 10686"/>
              <a:gd name="connsiteX236" fmla="*/ 1033 w 10000"/>
              <a:gd name="connsiteY236" fmla="*/ 5298 h 10686"/>
              <a:gd name="connsiteX237" fmla="*/ 758 w 10000"/>
              <a:gd name="connsiteY237" fmla="*/ 5250 h 10686"/>
              <a:gd name="connsiteX238" fmla="*/ 500 w 10000"/>
              <a:gd name="connsiteY238" fmla="*/ 5197 h 10686"/>
              <a:gd name="connsiteX239" fmla="*/ 517 w 10000"/>
              <a:gd name="connsiteY239" fmla="*/ 5137 h 10686"/>
              <a:gd name="connsiteX240" fmla="*/ 871 w 10000"/>
              <a:gd name="connsiteY240" fmla="*/ 5173 h 10686"/>
              <a:gd name="connsiteX241" fmla="*/ 1221 w 10000"/>
              <a:gd name="connsiteY241" fmla="*/ 5197 h 10686"/>
              <a:gd name="connsiteX242" fmla="*/ 1563 w 10000"/>
              <a:gd name="connsiteY242" fmla="*/ 5206 h 10686"/>
              <a:gd name="connsiteX243" fmla="*/ 1896 w 10000"/>
              <a:gd name="connsiteY243" fmla="*/ 5197 h 10686"/>
              <a:gd name="connsiteX244" fmla="*/ 2221 w 10000"/>
              <a:gd name="connsiteY244" fmla="*/ 5164 h 10686"/>
              <a:gd name="connsiteX245" fmla="*/ 2538 w 10000"/>
              <a:gd name="connsiteY245" fmla="*/ 5113 h 10686"/>
              <a:gd name="connsiteX246" fmla="*/ 2842 w 10000"/>
              <a:gd name="connsiteY246" fmla="*/ 5045 h 10686"/>
              <a:gd name="connsiteX247" fmla="*/ 3129 w 10000"/>
              <a:gd name="connsiteY247" fmla="*/ 4946 h 10686"/>
              <a:gd name="connsiteX248" fmla="*/ 3500 w 10000"/>
              <a:gd name="connsiteY248" fmla="*/ 4815 h 10686"/>
              <a:gd name="connsiteX249" fmla="*/ 2821 w 10000"/>
              <a:gd name="connsiteY249" fmla="*/ 4389 h 10686"/>
              <a:gd name="connsiteX250" fmla="*/ 2213 w 10000"/>
              <a:gd name="connsiteY250" fmla="*/ 3912 h 10686"/>
              <a:gd name="connsiteX251" fmla="*/ 1879 w 10000"/>
              <a:gd name="connsiteY251" fmla="*/ 3939 h 10686"/>
              <a:gd name="connsiteX252" fmla="*/ 1554 w 10000"/>
              <a:gd name="connsiteY252" fmla="*/ 3939 h 10686"/>
              <a:gd name="connsiteX253" fmla="*/ 1258 w 10000"/>
              <a:gd name="connsiteY253" fmla="*/ 3912 h 10686"/>
              <a:gd name="connsiteX254" fmla="*/ 979 w 10000"/>
              <a:gd name="connsiteY254" fmla="*/ 3856 h 10686"/>
              <a:gd name="connsiteX255" fmla="*/ 721 w 10000"/>
              <a:gd name="connsiteY255" fmla="*/ 3775 h 10686"/>
              <a:gd name="connsiteX256" fmla="*/ 496 w 10000"/>
              <a:gd name="connsiteY256" fmla="*/ 3674 h 10686"/>
              <a:gd name="connsiteX257" fmla="*/ 296 w 10000"/>
              <a:gd name="connsiteY257" fmla="*/ 3549 h 10686"/>
              <a:gd name="connsiteX258" fmla="*/ 129 w 10000"/>
              <a:gd name="connsiteY258" fmla="*/ 3403 h 10686"/>
              <a:gd name="connsiteX259" fmla="*/ 0 w 10000"/>
              <a:gd name="connsiteY259" fmla="*/ 3245 h 10686"/>
              <a:gd name="connsiteX260" fmla="*/ 17 w 10000"/>
              <a:gd name="connsiteY260" fmla="*/ 3218 h 10686"/>
              <a:gd name="connsiteX261" fmla="*/ 71 w 10000"/>
              <a:gd name="connsiteY261" fmla="*/ 3245 h 10686"/>
              <a:gd name="connsiteX262" fmla="*/ 138 w 10000"/>
              <a:gd name="connsiteY262" fmla="*/ 3349 h 10686"/>
              <a:gd name="connsiteX263" fmla="*/ 246 w 10000"/>
              <a:gd name="connsiteY263" fmla="*/ 3439 h 10686"/>
              <a:gd name="connsiteX264" fmla="*/ 379 w 10000"/>
              <a:gd name="connsiteY264" fmla="*/ 3528 h 10686"/>
              <a:gd name="connsiteX265" fmla="*/ 538 w 10000"/>
              <a:gd name="connsiteY265" fmla="*/ 3597 h 10686"/>
              <a:gd name="connsiteX266" fmla="*/ 721 w 10000"/>
              <a:gd name="connsiteY266" fmla="*/ 3656 h 10686"/>
              <a:gd name="connsiteX267" fmla="*/ 913 w 10000"/>
              <a:gd name="connsiteY267" fmla="*/ 3701 h 10686"/>
              <a:gd name="connsiteX268" fmla="*/ 1117 w 10000"/>
              <a:gd name="connsiteY268" fmla="*/ 3728 h 10686"/>
              <a:gd name="connsiteX269" fmla="*/ 1329 w 10000"/>
              <a:gd name="connsiteY269" fmla="*/ 3737 h 10686"/>
              <a:gd name="connsiteX270" fmla="*/ 1533 w 10000"/>
              <a:gd name="connsiteY270" fmla="*/ 3734 h 10686"/>
              <a:gd name="connsiteX271" fmla="*/ 1646 w 10000"/>
              <a:gd name="connsiteY271" fmla="*/ 3722 h 10686"/>
              <a:gd name="connsiteX272" fmla="*/ 1746 w 10000"/>
              <a:gd name="connsiteY272" fmla="*/ 3722 h 10686"/>
              <a:gd name="connsiteX273" fmla="*/ 1833 w 10000"/>
              <a:gd name="connsiteY273" fmla="*/ 3710 h 10686"/>
              <a:gd name="connsiteX274" fmla="*/ 1917 w 10000"/>
              <a:gd name="connsiteY274" fmla="*/ 3695 h 10686"/>
              <a:gd name="connsiteX275" fmla="*/ 1988 w 10000"/>
              <a:gd name="connsiteY275" fmla="*/ 3662 h 10686"/>
              <a:gd name="connsiteX276" fmla="*/ 1788 w 10000"/>
              <a:gd name="connsiteY276" fmla="*/ 3391 h 10686"/>
              <a:gd name="connsiteX277" fmla="*/ 1617 w 10000"/>
              <a:gd name="connsiteY277" fmla="*/ 3126 h 10686"/>
              <a:gd name="connsiteX278" fmla="*/ 1454 w 10000"/>
              <a:gd name="connsiteY278" fmla="*/ 2849 h 10686"/>
              <a:gd name="connsiteX279" fmla="*/ 1313 w 10000"/>
              <a:gd name="connsiteY279" fmla="*/ 2563 h 10686"/>
              <a:gd name="connsiteX280" fmla="*/ 1175 w 10000"/>
              <a:gd name="connsiteY280" fmla="*/ 2253 h 10686"/>
              <a:gd name="connsiteX281" fmla="*/ 1046 w 10000"/>
              <a:gd name="connsiteY281" fmla="*/ 1919 h 10686"/>
              <a:gd name="connsiteX282" fmla="*/ 1033 w 10000"/>
              <a:gd name="connsiteY282" fmla="*/ 1859 h 10686"/>
              <a:gd name="connsiteX283" fmla="*/ 1000 w 10000"/>
              <a:gd name="connsiteY283" fmla="*/ 1776 h 10686"/>
              <a:gd name="connsiteX284" fmla="*/ 979 w 10000"/>
              <a:gd name="connsiteY284" fmla="*/ 1684 h 10686"/>
              <a:gd name="connsiteX285" fmla="*/ 950 w 10000"/>
              <a:gd name="connsiteY285" fmla="*/ 1591 h 10686"/>
              <a:gd name="connsiteX286" fmla="*/ 925 w 10000"/>
              <a:gd name="connsiteY286" fmla="*/ 1490 h 10686"/>
              <a:gd name="connsiteX287" fmla="*/ 917 w 10000"/>
              <a:gd name="connsiteY287" fmla="*/ 1397 h 10686"/>
              <a:gd name="connsiteX288" fmla="*/ 917 w 10000"/>
              <a:gd name="connsiteY288" fmla="*/ 1311 h 10686"/>
              <a:gd name="connsiteX289" fmla="*/ 933 w 10000"/>
              <a:gd name="connsiteY289" fmla="*/ 1234 h 10686"/>
              <a:gd name="connsiteX290" fmla="*/ 963 w 10000"/>
              <a:gd name="connsiteY290" fmla="*/ 1180 h 10686"/>
              <a:gd name="connsiteX291" fmla="*/ 1000 w 10000"/>
              <a:gd name="connsiteY291" fmla="*/ 1192 h 10686"/>
              <a:gd name="connsiteX292" fmla="*/ 1033 w 10000"/>
              <a:gd name="connsiteY292" fmla="*/ 1496 h 10686"/>
              <a:gd name="connsiteX293" fmla="*/ 1108 w 10000"/>
              <a:gd name="connsiteY293" fmla="*/ 1800 h 10686"/>
              <a:gd name="connsiteX294" fmla="*/ 1221 w 10000"/>
              <a:gd name="connsiteY294" fmla="*/ 2098 h 10686"/>
              <a:gd name="connsiteX295" fmla="*/ 1358 w 10000"/>
              <a:gd name="connsiteY295" fmla="*/ 2372 h 10686"/>
              <a:gd name="connsiteX296" fmla="*/ 1508 w 10000"/>
              <a:gd name="connsiteY296" fmla="*/ 2628 h 10686"/>
              <a:gd name="connsiteX297" fmla="*/ 1646 w 10000"/>
              <a:gd name="connsiteY297" fmla="*/ 2795 h 10686"/>
              <a:gd name="connsiteX298" fmla="*/ 1629 w 10000"/>
              <a:gd name="connsiteY298" fmla="*/ 2801 h 10686"/>
              <a:gd name="connsiteX299" fmla="*/ 1629 w 10000"/>
              <a:gd name="connsiteY299" fmla="*/ 2807 h 10686"/>
              <a:gd name="connsiteX300" fmla="*/ 1638 w 10000"/>
              <a:gd name="connsiteY300" fmla="*/ 2813 h 10686"/>
              <a:gd name="connsiteX301" fmla="*/ 1646 w 10000"/>
              <a:gd name="connsiteY301" fmla="*/ 2816 h 10686"/>
              <a:gd name="connsiteX302" fmla="*/ 1663 w 10000"/>
              <a:gd name="connsiteY302" fmla="*/ 2822 h 10686"/>
              <a:gd name="connsiteX303" fmla="*/ 1667 w 10000"/>
              <a:gd name="connsiteY303" fmla="*/ 2834 h 10686"/>
              <a:gd name="connsiteX304" fmla="*/ 1675 w 10000"/>
              <a:gd name="connsiteY304" fmla="*/ 2840 h 10686"/>
              <a:gd name="connsiteX305" fmla="*/ 1683 w 10000"/>
              <a:gd name="connsiteY305" fmla="*/ 2849 h 10686"/>
              <a:gd name="connsiteX306" fmla="*/ 1683 w 10000"/>
              <a:gd name="connsiteY306" fmla="*/ 2843 h 10686"/>
              <a:gd name="connsiteX307" fmla="*/ 1675 w 10000"/>
              <a:gd name="connsiteY307" fmla="*/ 2840 h 10686"/>
              <a:gd name="connsiteX308" fmla="*/ 1675 w 10000"/>
              <a:gd name="connsiteY308" fmla="*/ 2840 h 10686"/>
              <a:gd name="connsiteX309" fmla="*/ 1646 w 10000"/>
              <a:gd name="connsiteY309" fmla="*/ 2795 h 10686"/>
              <a:gd name="connsiteX310" fmla="*/ 1746 w 10000"/>
              <a:gd name="connsiteY310" fmla="*/ 2741 h 10686"/>
              <a:gd name="connsiteX311" fmla="*/ 1842 w 10000"/>
              <a:gd name="connsiteY311" fmla="*/ 2649 h 10686"/>
              <a:gd name="connsiteX312" fmla="*/ 1933 w 10000"/>
              <a:gd name="connsiteY312" fmla="*/ 2542 h 10686"/>
              <a:gd name="connsiteX313" fmla="*/ 2017 w 10000"/>
              <a:gd name="connsiteY313" fmla="*/ 2411 h 10686"/>
              <a:gd name="connsiteX314" fmla="*/ 2092 w 10000"/>
              <a:gd name="connsiteY314" fmla="*/ 2265 h 10686"/>
              <a:gd name="connsiteX315" fmla="*/ 2163 w 10000"/>
              <a:gd name="connsiteY315" fmla="*/ 2113 h 10686"/>
              <a:gd name="connsiteX316" fmla="*/ 2221 w 10000"/>
              <a:gd name="connsiteY316" fmla="*/ 1955 h 10686"/>
              <a:gd name="connsiteX317" fmla="*/ 2275 w 10000"/>
              <a:gd name="connsiteY317" fmla="*/ 1803 h 10686"/>
              <a:gd name="connsiteX318" fmla="*/ 2321 w 10000"/>
              <a:gd name="connsiteY318" fmla="*/ 1657 h 10686"/>
              <a:gd name="connsiteX319" fmla="*/ 2329 w 10000"/>
              <a:gd name="connsiteY319" fmla="*/ 1853 h 10686"/>
              <a:gd name="connsiteX320" fmla="*/ 2321 w 10000"/>
              <a:gd name="connsiteY320" fmla="*/ 2032 h 10686"/>
              <a:gd name="connsiteX321" fmla="*/ 2283 w 10000"/>
              <a:gd name="connsiteY321" fmla="*/ 2199 h 10686"/>
              <a:gd name="connsiteX322" fmla="*/ 2229 w 10000"/>
              <a:gd name="connsiteY322" fmla="*/ 2366 h 10686"/>
              <a:gd name="connsiteX323" fmla="*/ 2154 w 10000"/>
              <a:gd name="connsiteY323" fmla="*/ 2524 h 10686"/>
              <a:gd name="connsiteX324" fmla="*/ 2046 w 10000"/>
              <a:gd name="connsiteY324" fmla="*/ 2682 h 10686"/>
              <a:gd name="connsiteX325" fmla="*/ 1796 w 10000"/>
              <a:gd name="connsiteY325" fmla="*/ 3027 h 10686"/>
              <a:gd name="connsiteX326" fmla="*/ 2054 w 10000"/>
              <a:gd name="connsiteY326" fmla="*/ 3305 h 10686"/>
              <a:gd name="connsiteX327" fmla="*/ 2333 w 10000"/>
              <a:gd name="connsiteY327" fmla="*/ 3564 h 10686"/>
              <a:gd name="connsiteX328" fmla="*/ 2638 w 10000"/>
              <a:gd name="connsiteY328" fmla="*/ 3808 h 10686"/>
              <a:gd name="connsiteX329" fmla="*/ 2963 w 10000"/>
              <a:gd name="connsiteY329" fmla="*/ 4032 h 10686"/>
              <a:gd name="connsiteX330" fmla="*/ 4129 w 10000"/>
              <a:gd name="connsiteY330" fmla="*/ 4610 h 10686"/>
              <a:gd name="connsiteX331" fmla="*/ 4167 w 10000"/>
              <a:gd name="connsiteY331" fmla="*/ 4589 h 10686"/>
              <a:gd name="connsiteX332" fmla="*/ 4071 w 10000"/>
              <a:gd name="connsiteY332" fmla="*/ 4333 h 10686"/>
              <a:gd name="connsiteX333" fmla="*/ 3996 w 10000"/>
              <a:gd name="connsiteY333" fmla="*/ 4058 h 10686"/>
              <a:gd name="connsiteX334" fmla="*/ 3933 w 10000"/>
              <a:gd name="connsiteY334" fmla="*/ 3760 h 10686"/>
              <a:gd name="connsiteX335" fmla="*/ 3904 w 10000"/>
              <a:gd name="connsiteY335" fmla="*/ 3456 h 10686"/>
              <a:gd name="connsiteX336" fmla="*/ 3879 w 10000"/>
              <a:gd name="connsiteY336" fmla="*/ 3138 h 10686"/>
              <a:gd name="connsiteX337" fmla="*/ 3879 w 10000"/>
              <a:gd name="connsiteY337" fmla="*/ 2813 h 10686"/>
              <a:gd name="connsiteX338" fmla="*/ 3896 w 10000"/>
              <a:gd name="connsiteY338" fmla="*/ 2485 h 10686"/>
              <a:gd name="connsiteX339" fmla="*/ 3933 w 10000"/>
              <a:gd name="connsiteY339" fmla="*/ 2160 h 10686"/>
              <a:gd name="connsiteX340" fmla="*/ 3988 w 10000"/>
              <a:gd name="connsiteY340" fmla="*/ 1836 h 10686"/>
              <a:gd name="connsiteX341" fmla="*/ 4046 w 10000"/>
              <a:gd name="connsiteY341" fmla="*/ 1523 h 10686"/>
              <a:gd name="connsiteX342" fmla="*/ 4129 w 10000"/>
              <a:gd name="connsiteY342" fmla="*/ 1219 h 10686"/>
              <a:gd name="connsiteX343" fmla="*/ 4229 w 10000"/>
              <a:gd name="connsiteY343" fmla="*/ 933 h 10686"/>
              <a:gd name="connsiteX344" fmla="*/ 4333 w 10000"/>
              <a:gd name="connsiteY344" fmla="*/ 662 h 10686"/>
              <a:gd name="connsiteX345" fmla="*/ 4454 w 10000"/>
              <a:gd name="connsiteY345" fmla="*/ 417 h 10686"/>
              <a:gd name="connsiteX346" fmla="*/ 4583 w 10000"/>
              <a:gd name="connsiteY346" fmla="*/ 194 h 10686"/>
              <a:gd name="connsiteX347" fmla="*/ 4738 w 10000"/>
              <a:gd name="connsiteY347" fmla="*/ 0 h 1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0000" h="10686">
                <a:moveTo>
                  <a:pt x="4738" y="0"/>
                </a:moveTo>
                <a:cubicBezTo>
                  <a:pt x="4732" y="16"/>
                  <a:pt x="4727" y="32"/>
                  <a:pt x="4721" y="48"/>
                </a:cubicBezTo>
                <a:cubicBezTo>
                  <a:pt x="4718" y="59"/>
                  <a:pt x="4716" y="69"/>
                  <a:pt x="4713" y="80"/>
                </a:cubicBezTo>
                <a:lnTo>
                  <a:pt x="4704" y="101"/>
                </a:lnTo>
                <a:lnTo>
                  <a:pt x="4704" y="113"/>
                </a:lnTo>
                <a:lnTo>
                  <a:pt x="4713" y="119"/>
                </a:lnTo>
                <a:lnTo>
                  <a:pt x="4713" y="125"/>
                </a:lnTo>
                <a:lnTo>
                  <a:pt x="4721" y="125"/>
                </a:lnTo>
                <a:lnTo>
                  <a:pt x="4721" y="125"/>
                </a:lnTo>
                <a:lnTo>
                  <a:pt x="4721" y="134"/>
                </a:lnTo>
                <a:cubicBezTo>
                  <a:pt x="4718" y="140"/>
                  <a:pt x="4716" y="146"/>
                  <a:pt x="4713" y="152"/>
                </a:cubicBezTo>
                <a:lnTo>
                  <a:pt x="4704" y="179"/>
                </a:lnTo>
                <a:lnTo>
                  <a:pt x="4692" y="221"/>
                </a:lnTo>
                <a:cubicBezTo>
                  <a:pt x="4684" y="241"/>
                  <a:pt x="4675" y="260"/>
                  <a:pt x="4667" y="280"/>
                </a:cubicBezTo>
                <a:cubicBezTo>
                  <a:pt x="4654" y="308"/>
                  <a:pt x="4642" y="336"/>
                  <a:pt x="4629" y="364"/>
                </a:cubicBezTo>
                <a:cubicBezTo>
                  <a:pt x="4617" y="398"/>
                  <a:pt x="4604" y="431"/>
                  <a:pt x="4592" y="465"/>
                </a:cubicBezTo>
                <a:cubicBezTo>
                  <a:pt x="4572" y="509"/>
                  <a:pt x="4553" y="552"/>
                  <a:pt x="4533" y="596"/>
                </a:cubicBezTo>
                <a:cubicBezTo>
                  <a:pt x="4510" y="649"/>
                  <a:pt x="4486" y="701"/>
                  <a:pt x="4463" y="754"/>
                </a:cubicBezTo>
                <a:cubicBezTo>
                  <a:pt x="4435" y="836"/>
                  <a:pt x="4407" y="919"/>
                  <a:pt x="4379" y="1001"/>
                </a:cubicBezTo>
                <a:cubicBezTo>
                  <a:pt x="4360" y="1089"/>
                  <a:pt x="4340" y="1178"/>
                  <a:pt x="4321" y="1266"/>
                </a:cubicBezTo>
                <a:cubicBezTo>
                  <a:pt x="4306" y="1357"/>
                  <a:pt x="4290" y="1447"/>
                  <a:pt x="4275" y="1538"/>
                </a:cubicBezTo>
                <a:cubicBezTo>
                  <a:pt x="4254" y="1634"/>
                  <a:pt x="4234" y="1731"/>
                  <a:pt x="4213" y="1827"/>
                </a:cubicBezTo>
                <a:cubicBezTo>
                  <a:pt x="4210" y="1848"/>
                  <a:pt x="4207" y="1868"/>
                  <a:pt x="4204" y="1889"/>
                </a:cubicBezTo>
                <a:lnTo>
                  <a:pt x="4192" y="1982"/>
                </a:lnTo>
                <a:cubicBezTo>
                  <a:pt x="4189" y="2015"/>
                  <a:pt x="4186" y="2047"/>
                  <a:pt x="4183" y="2080"/>
                </a:cubicBezTo>
                <a:cubicBezTo>
                  <a:pt x="4180" y="2116"/>
                  <a:pt x="4178" y="2151"/>
                  <a:pt x="4175" y="2187"/>
                </a:cubicBezTo>
                <a:lnTo>
                  <a:pt x="4175" y="2297"/>
                </a:lnTo>
                <a:cubicBezTo>
                  <a:pt x="4181" y="2330"/>
                  <a:pt x="4186" y="2363"/>
                  <a:pt x="4192" y="2396"/>
                </a:cubicBezTo>
                <a:cubicBezTo>
                  <a:pt x="4199" y="2425"/>
                  <a:pt x="4206" y="2453"/>
                  <a:pt x="4213" y="2482"/>
                </a:cubicBezTo>
                <a:cubicBezTo>
                  <a:pt x="4225" y="2502"/>
                  <a:pt x="4238" y="2522"/>
                  <a:pt x="4250" y="2542"/>
                </a:cubicBezTo>
                <a:lnTo>
                  <a:pt x="4450" y="2530"/>
                </a:lnTo>
                <a:lnTo>
                  <a:pt x="4646" y="2482"/>
                </a:lnTo>
                <a:lnTo>
                  <a:pt x="4833" y="2405"/>
                </a:lnTo>
                <a:lnTo>
                  <a:pt x="5025" y="2297"/>
                </a:lnTo>
                <a:lnTo>
                  <a:pt x="5200" y="2172"/>
                </a:lnTo>
                <a:lnTo>
                  <a:pt x="5371" y="2020"/>
                </a:lnTo>
                <a:lnTo>
                  <a:pt x="5533" y="1859"/>
                </a:lnTo>
                <a:lnTo>
                  <a:pt x="5683" y="1690"/>
                </a:lnTo>
                <a:lnTo>
                  <a:pt x="5829" y="1511"/>
                </a:lnTo>
                <a:lnTo>
                  <a:pt x="5954" y="1326"/>
                </a:lnTo>
                <a:lnTo>
                  <a:pt x="6071" y="1147"/>
                </a:lnTo>
                <a:cubicBezTo>
                  <a:pt x="6103" y="1089"/>
                  <a:pt x="6135" y="1032"/>
                  <a:pt x="6167" y="974"/>
                </a:cubicBezTo>
                <a:lnTo>
                  <a:pt x="6213" y="974"/>
                </a:lnTo>
                <a:lnTo>
                  <a:pt x="6213" y="992"/>
                </a:lnTo>
                <a:cubicBezTo>
                  <a:pt x="6188" y="1050"/>
                  <a:pt x="6163" y="1107"/>
                  <a:pt x="6138" y="1165"/>
                </a:cubicBezTo>
                <a:cubicBezTo>
                  <a:pt x="6110" y="1225"/>
                  <a:pt x="6082" y="1284"/>
                  <a:pt x="6054" y="1344"/>
                </a:cubicBezTo>
                <a:cubicBezTo>
                  <a:pt x="6024" y="1402"/>
                  <a:pt x="5993" y="1459"/>
                  <a:pt x="5963" y="1517"/>
                </a:cubicBezTo>
                <a:lnTo>
                  <a:pt x="5871" y="1684"/>
                </a:lnTo>
                <a:cubicBezTo>
                  <a:pt x="5839" y="1738"/>
                  <a:pt x="5807" y="1793"/>
                  <a:pt x="5775" y="1847"/>
                </a:cubicBezTo>
                <a:lnTo>
                  <a:pt x="5667" y="1999"/>
                </a:lnTo>
                <a:lnTo>
                  <a:pt x="5554" y="2145"/>
                </a:lnTo>
                <a:lnTo>
                  <a:pt x="5417" y="2279"/>
                </a:lnTo>
                <a:lnTo>
                  <a:pt x="5275" y="2411"/>
                </a:lnTo>
                <a:lnTo>
                  <a:pt x="5108" y="2518"/>
                </a:lnTo>
                <a:lnTo>
                  <a:pt x="4917" y="2616"/>
                </a:lnTo>
                <a:lnTo>
                  <a:pt x="4704" y="2703"/>
                </a:lnTo>
                <a:lnTo>
                  <a:pt x="4479" y="2768"/>
                </a:lnTo>
                <a:lnTo>
                  <a:pt x="4213" y="2813"/>
                </a:lnTo>
                <a:cubicBezTo>
                  <a:pt x="4216" y="2917"/>
                  <a:pt x="4218" y="3022"/>
                  <a:pt x="4221" y="3126"/>
                </a:cubicBezTo>
                <a:cubicBezTo>
                  <a:pt x="4233" y="3225"/>
                  <a:pt x="4246" y="3325"/>
                  <a:pt x="4258" y="3424"/>
                </a:cubicBezTo>
                <a:cubicBezTo>
                  <a:pt x="4279" y="3518"/>
                  <a:pt x="4300" y="3613"/>
                  <a:pt x="4321" y="3707"/>
                </a:cubicBezTo>
                <a:cubicBezTo>
                  <a:pt x="4349" y="3796"/>
                  <a:pt x="4376" y="3886"/>
                  <a:pt x="4404" y="3975"/>
                </a:cubicBezTo>
                <a:cubicBezTo>
                  <a:pt x="4439" y="4060"/>
                  <a:pt x="4473" y="4146"/>
                  <a:pt x="4508" y="4231"/>
                </a:cubicBezTo>
                <a:cubicBezTo>
                  <a:pt x="4546" y="4313"/>
                  <a:pt x="4583" y="4394"/>
                  <a:pt x="4621" y="4476"/>
                </a:cubicBezTo>
                <a:lnTo>
                  <a:pt x="4750" y="4708"/>
                </a:lnTo>
                <a:lnTo>
                  <a:pt x="4879" y="4934"/>
                </a:lnTo>
                <a:cubicBezTo>
                  <a:pt x="4892" y="4952"/>
                  <a:pt x="4904" y="4970"/>
                  <a:pt x="4917" y="4988"/>
                </a:cubicBezTo>
                <a:lnTo>
                  <a:pt x="4950" y="5054"/>
                </a:lnTo>
                <a:cubicBezTo>
                  <a:pt x="4965" y="5078"/>
                  <a:pt x="4981" y="5101"/>
                  <a:pt x="4996" y="5125"/>
                </a:cubicBezTo>
                <a:lnTo>
                  <a:pt x="5038" y="5200"/>
                </a:lnTo>
                <a:cubicBezTo>
                  <a:pt x="5056" y="5224"/>
                  <a:pt x="5074" y="5247"/>
                  <a:pt x="5092" y="5271"/>
                </a:cubicBezTo>
                <a:cubicBezTo>
                  <a:pt x="5113" y="5291"/>
                  <a:pt x="5133" y="5311"/>
                  <a:pt x="5154" y="5331"/>
                </a:cubicBezTo>
                <a:cubicBezTo>
                  <a:pt x="5179" y="5349"/>
                  <a:pt x="5204" y="5366"/>
                  <a:pt x="5229" y="5384"/>
                </a:cubicBezTo>
                <a:lnTo>
                  <a:pt x="5313" y="5423"/>
                </a:lnTo>
                <a:lnTo>
                  <a:pt x="5413" y="5438"/>
                </a:lnTo>
                <a:lnTo>
                  <a:pt x="5517" y="5435"/>
                </a:lnTo>
                <a:lnTo>
                  <a:pt x="5704" y="5390"/>
                </a:lnTo>
                <a:lnTo>
                  <a:pt x="5871" y="5316"/>
                </a:lnTo>
                <a:lnTo>
                  <a:pt x="6033" y="5223"/>
                </a:lnTo>
                <a:lnTo>
                  <a:pt x="6167" y="5113"/>
                </a:lnTo>
                <a:lnTo>
                  <a:pt x="6296" y="4994"/>
                </a:lnTo>
                <a:cubicBezTo>
                  <a:pt x="6336" y="4952"/>
                  <a:pt x="6377" y="4911"/>
                  <a:pt x="6417" y="4869"/>
                </a:cubicBezTo>
                <a:lnTo>
                  <a:pt x="6525" y="4750"/>
                </a:lnTo>
                <a:cubicBezTo>
                  <a:pt x="6556" y="4712"/>
                  <a:pt x="6586" y="4674"/>
                  <a:pt x="6617" y="4636"/>
                </a:cubicBezTo>
                <a:lnTo>
                  <a:pt x="6821" y="4377"/>
                </a:lnTo>
                <a:lnTo>
                  <a:pt x="7017" y="4085"/>
                </a:lnTo>
                <a:lnTo>
                  <a:pt x="7213" y="3766"/>
                </a:lnTo>
                <a:lnTo>
                  <a:pt x="7396" y="3418"/>
                </a:lnTo>
                <a:cubicBezTo>
                  <a:pt x="7452" y="3296"/>
                  <a:pt x="7507" y="3173"/>
                  <a:pt x="7563" y="3051"/>
                </a:cubicBezTo>
                <a:lnTo>
                  <a:pt x="7713" y="2661"/>
                </a:lnTo>
                <a:cubicBezTo>
                  <a:pt x="7759" y="2525"/>
                  <a:pt x="7804" y="2389"/>
                  <a:pt x="7850" y="2253"/>
                </a:cubicBezTo>
                <a:cubicBezTo>
                  <a:pt x="7883" y="2112"/>
                  <a:pt x="7917" y="1971"/>
                  <a:pt x="7950" y="1830"/>
                </a:cubicBezTo>
                <a:cubicBezTo>
                  <a:pt x="7975" y="1686"/>
                  <a:pt x="8000" y="1541"/>
                  <a:pt x="8025" y="1397"/>
                </a:cubicBezTo>
                <a:cubicBezTo>
                  <a:pt x="8040" y="1249"/>
                  <a:pt x="8056" y="1102"/>
                  <a:pt x="8071" y="954"/>
                </a:cubicBezTo>
                <a:cubicBezTo>
                  <a:pt x="8083" y="961"/>
                  <a:pt x="8096" y="967"/>
                  <a:pt x="8108" y="974"/>
                </a:cubicBezTo>
                <a:lnTo>
                  <a:pt x="8138" y="1025"/>
                </a:lnTo>
                <a:cubicBezTo>
                  <a:pt x="8146" y="1050"/>
                  <a:pt x="8155" y="1075"/>
                  <a:pt x="8163" y="1100"/>
                </a:cubicBezTo>
                <a:cubicBezTo>
                  <a:pt x="8167" y="1133"/>
                  <a:pt x="8171" y="1165"/>
                  <a:pt x="8175" y="1198"/>
                </a:cubicBezTo>
                <a:cubicBezTo>
                  <a:pt x="8178" y="1236"/>
                  <a:pt x="8180" y="1273"/>
                  <a:pt x="8183" y="1311"/>
                </a:cubicBezTo>
                <a:lnTo>
                  <a:pt x="8183" y="1442"/>
                </a:lnTo>
                <a:lnTo>
                  <a:pt x="8183" y="1582"/>
                </a:lnTo>
                <a:cubicBezTo>
                  <a:pt x="8180" y="1633"/>
                  <a:pt x="8178" y="1683"/>
                  <a:pt x="8175" y="1734"/>
                </a:cubicBezTo>
                <a:cubicBezTo>
                  <a:pt x="8171" y="1786"/>
                  <a:pt x="8167" y="1837"/>
                  <a:pt x="8163" y="1889"/>
                </a:cubicBezTo>
                <a:cubicBezTo>
                  <a:pt x="8157" y="1942"/>
                  <a:pt x="8152" y="1994"/>
                  <a:pt x="8146" y="2047"/>
                </a:cubicBezTo>
                <a:cubicBezTo>
                  <a:pt x="8138" y="2100"/>
                  <a:pt x="8129" y="2152"/>
                  <a:pt x="8121" y="2205"/>
                </a:cubicBezTo>
                <a:cubicBezTo>
                  <a:pt x="8117" y="2256"/>
                  <a:pt x="8112" y="2306"/>
                  <a:pt x="8108" y="2357"/>
                </a:cubicBezTo>
                <a:cubicBezTo>
                  <a:pt x="8100" y="2404"/>
                  <a:pt x="8091" y="2450"/>
                  <a:pt x="8083" y="2497"/>
                </a:cubicBezTo>
                <a:cubicBezTo>
                  <a:pt x="8076" y="2541"/>
                  <a:pt x="8070" y="2584"/>
                  <a:pt x="8063" y="2628"/>
                </a:cubicBezTo>
                <a:cubicBezTo>
                  <a:pt x="8055" y="2666"/>
                  <a:pt x="8046" y="2703"/>
                  <a:pt x="8038" y="2741"/>
                </a:cubicBezTo>
                <a:lnTo>
                  <a:pt x="8017" y="2834"/>
                </a:lnTo>
                <a:cubicBezTo>
                  <a:pt x="8011" y="2859"/>
                  <a:pt x="8006" y="2883"/>
                  <a:pt x="8000" y="2908"/>
                </a:cubicBezTo>
                <a:lnTo>
                  <a:pt x="7700" y="3754"/>
                </a:lnTo>
                <a:lnTo>
                  <a:pt x="7942" y="3737"/>
                </a:lnTo>
                <a:lnTo>
                  <a:pt x="8167" y="3695"/>
                </a:lnTo>
                <a:lnTo>
                  <a:pt x="8379" y="3635"/>
                </a:lnTo>
                <a:lnTo>
                  <a:pt x="8583" y="3558"/>
                </a:lnTo>
                <a:lnTo>
                  <a:pt x="8767" y="3471"/>
                </a:lnTo>
                <a:lnTo>
                  <a:pt x="8933" y="3376"/>
                </a:lnTo>
                <a:lnTo>
                  <a:pt x="9092" y="3278"/>
                </a:lnTo>
                <a:lnTo>
                  <a:pt x="9238" y="3185"/>
                </a:lnTo>
                <a:lnTo>
                  <a:pt x="9250" y="3230"/>
                </a:lnTo>
                <a:cubicBezTo>
                  <a:pt x="9206" y="3279"/>
                  <a:pt x="9161" y="3327"/>
                  <a:pt x="9117" y="3376"/>
                </a:cubicBezTo>
                <a:cubicBezTo>
                  <a:pt x="9063" y="3423"/>
                  <a:pt x="9008" y="3469"/>
                  <a:pt x="8954" y="3516"/>
                </a:cubicBezTo>
                <a:lnTo>
                  <a:pt x="8758" y="3641"/>
                </a:lnTo>
                <a:lnTo>
                  <a:pt x="8538" y="3754"/>
                </a:lnTo>
                <a:lnTo>
                  <a:pt x="8304" y="3856"/>
                </a:lnTo>
                <a:lnTo>
                  <a:pt x="8054" y="3945"/>
                </a:lnTo>
                <a:lnTo>
                  <a:pt x="7796" y="4014"/>
                </a:lnTo>
                <a:lnTo>
                  <a:pt x="7533" y="4064"/>
                </a:lnTo>
                <a:lnTo>
                  <a:pt x="7479" y="4184"/>
                </a:lnTo>
                <a:cubicBezTo>
                  <a:pt x="7454" y="4231"/>
                  <a:pt x="7429" y="4277"/>
                  <a:pt x="7404" y="4324"/>
                </a:cubicBezTo>
                <a:lnTo>
                  <a:pt x="7321" y="4470"/>
                </a:lnTo>
                <a:lnTo>
                  <a:pt x="7213" y="4628"/>
                </a:lnTo>
                <a:cubicBezTo>
                  <a:pt x="7175" y="4683"/>
                  <a:pt x="7138" y="4739"/>
                  <a:pt x="7100" y="4794"/>
                </a:cubicBezTo>
                <a:cubicBezTo>
                  <a:pt x="7060" y="4849"/>
                  <a:pt x="7019" y="4903"/>
                  <a:pt x="6979" y="4958"/>
                </a:cubicBezTo>
                <a:lnTo>
                  <a:pt x="6850" y="5113"/>
                </a:lnTo>
                <a:lnTo>
                  <a:pt x="6721" y="5265"/>
                </a:lnTo>
                <a:cubicBezTo>
                  <a:pt x="6681" y="5312"/>
                  <a:pt x="6640" y="5358"/>
                  <a:pt x="6600" y="5405"/>
                </a:cubicBezTo>
                <a:lnTo>
                  <a:pt x="6471" y="5530"/>
                </a:lnTo>
                <a:lnTo>
                  <a:pt x="6358" y="5641"/>
                </a:lnTo>
                <a:lnTo>
                  <a:pt x="6250" y="5721"/>
                </a:lnTo>
                <a:cubicBezTo>
                  <a:pt x="6256" y="5741"/>
                  <a:pt x="6261" y="5761"/>
                  <a:pt x="6267" y="5781"/>
                </a:cubicBezTo>
                <a:cubicBezTo>
                  <a:pt x="6277" y="5785"/>
                  <a:pt x="6286" y="5789"/>
                  <a:pt x="6296" y="5793"/>
                </a:cubicBezTo>
                <a:lnTo>
                  <a:pt x="6479" y="5754"/>
                </a:lnTo>
                <a:lnTo>
                  <a:pt x="6663" y="5736"/>
                </a:lnTo>
                <a:lnTo>
                  <a:pt x="6858" y="5736"/>
                </a:lnTo>
                <a:lnTo>
                  <a:pt x="7046" y="5742"/>
                </a:lnTo>
                <a:lnTo>
                  <a:pt x="7246" y="5748"/>
                </a:lnTo>
                <a:lnTo>
                  <a:pt x="7425" y="5748"/>
                </a:lnTo>
                <a:lnTo>
                  <a:pt x="7600" y="5733"/>
                </a:lnTo>
                <a:lnTo>
                  <a:pt x="7950" y="5673"/>
                </a:lnTo>
                <a:lnTo>
                  <a:pt x="8275" y="5596"/>
                </a:lnTo>
                <a:lnTo>
                  <a:pt x="8579" y="5504"/>
                </a:lnTo>
                <a:lnTo>
                  <a:pt x="8858" y="5390"/>
                </a:lnTo>
                <a:lnTo>
                  <a:pt x="9117" y="5265"/>
                </a:lnTo>
                <a:lnTo>
                  <a:pt x="9350" y="5119"/>
                </a:lnTo>
                <a:lnTo>
                  <a:pt x="9563" y="4967"/>
                </a:lnTo>
                <a:lnTo>
                  <a:pt x="9758" y="4794"/>
                </a:lnTo>
                <a:lnTo>
                  <a:pt x="9933" y="4610"/>
                </a:lnTo>
                <a:cubicBezTo>
                  <a:pt x="9955" y="4623"/>
                  <a:pt x="9978" y="4635"/>
                  <a:pt x="10000" y="4648"/>
                </a:cubicBezTo>
                <a:lnTo>
                  <a:pt x="10000" y="4660"/>
                </a:lnTo>
                <a:cubicBezTo>
                  <a:pt x="9968" y="4716"/>
                  <a:pt x="9936" y="4771"/>
                  <a:pt x="9904" y="4827"/>
                </a:cubicBezTo>
                <a:lnTo>
                  <a:pt x="9767" y="5000"/>
                </a:lnTo>
                <a:lnTo>
                  <a:pt x="9600" y="5173"/>
                </a:lnTo>
                <a:lnTo>
                  <a:pt x="9404" y="5343"/>
                </a:lnTo>
                <a:lnTo>
                  <a:pt x="9183" y="5504"/>
                </a:lnTo>
                <a:lnTo>
                  <a:pt x="8950" y="5662"/>
                </a:lnTo>
                <a:lnTo>
                  <a:pt x="8704" y="5802"/>
                </a:lnTo>
                <a:lnTo>
                  <a:pt x="8463" y="5927"/>
                </a:lnTo>
                <a:lnTo>
                  <a:pt x="8229" y="6025"/>
                </a:lnTo>
                <a:lnTo>
                  <a:pt x="8000" y="6105"/>
                </a:lnTo>
                <a:lnTo>
                  <a:pt x="7879" y="6132"/>
                </a:lnTo>
                <a:lnTo>
                  <a:pt x="7729" y="6153"/>
                </a:lnTo>
                <a:lnTo>
                  <a:pt x="7563" y="6177"/>
                </a:lnTo>
                <a:lnTo>
                  <a:pt x="7388" y="6198"/>
                </a:lnTo>
                <a:lnTo>
                  <a:pt x="7204" y="6219"/>
                </a:lnTo>
                <a:lnTo>
                  <a:pt x="7017" y="6240"/>
                </a:lnTo>
                <a:lnTo>
                  <a:pt x="6842" y="6263"/>
                </a:lnTo>
                <a:lnTo>
                  <a:pt x="6675" y="6290"/>
                </a:lnTo>
                <a:lnTo>
                  <a:pt x="6517" y="6329"/>
                </a:lnTo>
                <a:lnTo>
                  <a:pt x="6388" y="6365"/>
                </a:lnTo>
                <a:cubicBezTo>
                  <a:pt x="6355" y="6382"/>
                  <a:pt x="6321" y="6398"/>
                  <a:pt x="6288" y="6415"/>
                </a:cubicBezTo>
                <a:lnTo>
                  <a:pt x="6213" y="6475"/>
                </a:lnTo>
                <a:cubicBezTo>
                  <a:pt x="6173" y="6533"/>
                  <a:pt x="6132" y="6590"/>
                  <a:pt x="6092" y="6648"/>
                </a:cubicBezTo>
                <a:cubicBezTo>
                  <a:pt x="6064" y="6711"/>
                  <a:pt x="6036" y="6773"/>
                  <a:pt x="6008" y="6836"/>
                </a:cubicBezTo>
                <a:cubicBezTo>
                  <a:pt x="5986" y="6901"/>
                  <a:pt x="5964" y="6967"/>
                  <a:pt x="5942" y="7032"/>
                </a:cubicBezTo>
                <a:cubicBezTo>
                  <a:pt x="5929" y="7099"/>
                  <a:pt x="5917" y="7165"/>
                  <a:pt x="5904" y="7232"/>
                </a:cubicBezTo>
                <a:cubicBezTo>
                  <a:pt x="5899" y="7302"/>
                  <a:pt x="5893" y="7373"/>
                  <a:pt x="5888" y="7443"/>
                </a:cubicBezTo>
                <a:cubicBezTo>
                  <a:pt x="5885" y="7514"/>
                  <a:pt x="5882" y="7584"/>
                  <a:pt x="5879" y="7655"/>
                </a:cubicBezTo>
                <a:cubicBezTo>
                  <a:pt x="5882" y="7726"/>
                  <a:pt x="5885" y="7796"/>
                  <a:pt x="5888" y="7867"/>
                </a:cubicBezTo>
                <a:cubicBezTo>
                  <a:pt x="5893" y="7939"/>
                  <a:pt x="5899" y="8012"/>
                  <a:pt x="5904" y="8084"/>
                </a:cubicBezTo>
                <a:cubicBezTo>
                  <a:pt x="5911" y="8156"/>
                  <a:pt x="5918" y="8227"/>
                  <a:pt x="5925" y="8299"/>
                </a:cubicBezTo>
                <a:cubicBezTo>
                  <a:pt x="5933" y="8369"/>
                  <a:pt x="5942" y="8440"/>
                  <a:pt x="5950" y="8510"/>
                </a:cubicBezTo>
                <a:cubicBezTo>
                  <a:pt x="5951" y="8613"/>
                  <a:pt x="5953" y="8717"/>
                  <a:pt x="5954" y="8820"/>
                </a:cubicBezTo>
                <a:cubicBezTo>
                  <a:pt x="5947" y="8923"/>
                  <a:pt x="5940" y="9027"/>
                  <a:pt x="5933" y="9130"/>
                </a:cubicBezTo>
                <a:cubicBezTo>
                  <a:pt x="5921" y="9229"/>
                  <a:pt x="5908" y="9329"/>
                  <a:pt x="5896" y="9428"/>
                </a:cubicBezTo>
                <a:cubicBezTo>
                  <a:pt x="5881" y="9525"/>
                  <a:pt x="5865" y="9623"/>
                  <a:pt x="5850" y="9720"/>
                </a:cubicBezTo>
                <a:cubicBezTo>
                  <a:pt x="5819" y="10051"/>
                  <a:pt x="5825" y="10355"/>
                  <a:pt x="5794" y="10686"/>
                </a:cubicBezTo>
                <a:lnTo>
                  <a:pt x="4117" y="10686"/>
                </a:lnTo>
                <a:lnTo>
                  <a:pt x="4309" y="10293"/>
                </a:lnTo>
                <a:lnTo>
                  <a:pt x="4546" y="9848"/>
                </a:lnTo>
                <a:cubicBezTo>
                  <a:pt x="4574" y="9794"/>
                  <a:pt x="4601" y="9741"/>
                  <a:pt x="4629" y="9687"/>
                </a:cubicBezTo>
                <a:cubicBezTo>
                  <a:pt x="4653" y="9627"/>
                  <a:pt x="4676" y="9568"/>
                  <a:pt x="4700" y="9508"/>
                </a:cubicBezTo>
                <a:cubicBezTo>
                  <a:pt x="4722" y="9442"/>
                  <a:pt x="4745" y="9375"/>
                  <a:pt x="4767" y="9309"/>
                </a:cubicBezTo>
                <a:cubicBezTo>
                  <a:pt x="4788" y="9238"/>
                  <a:pt x="4808" y="9168"/>
                  <a:pt x="4829" y="9097"/>
                </a:cubicBezTo>
                <a:cubicBezTo>
                  <a:pt x="4846" y="9021"/>
                  <a:pt x="4862" y="8944"/>
                  <a:pt x="4879" y="8868"/>
                </a:cubicBezTo>
                <a:cubicBezTo>
                  <a:pt x="4892" y="8790"/>
                  <a:pt x="4904" y="8713"/>
                  <a:pt x="4917" y="8635"/>
                </a:cubicBezTo>
                <a:cubicBezTo>
                  <a:pt x="4929" y="8554"/>
                  <a:pt x="4942" y="8472"/>
                  <a:pt x="4954" y="8391"/>
                </a:cubicBezTo>
                <a:cubicBezTo>
                  <a:pt x="4962" y="8309"/>
                  <a:pt x="4971" y="8226"/>
                  <a:pt x="4979" y="8144"/>
                </a:cubicBezTo>
                <a:cubicBezTo>
                  <a:pt x="4986" y="8058"/>
                  <a:pt x="4993" y="7973"/>
                  <a:pt x="5000" y="7887"/>
                </a:cubicBezTo>
                <a:lnTo>
                  <a:pt x="5000" y="7634"/>
                </a:lnTo>
                <a:lnTo>
                  <a:pt x="5000" y="7384"/>
                </a:lnTo>
                <a:cubicBezTo>
                  <a:pt x="4993" y="7300"/>
                  <a:pt x="4986" y="7217"/>
                  <a:pt x="4979" y="7133"/>
                </a:cubicBezTo>
                <a:cubicBezTo>
                  <a:pt x="4969" y="7053"/>
                  <a:pt x="4960" y="6972"/>
                  <a:pt x="4950" y="6892"/>
                </a:cubicBezTo>
                <a:cubicBezTo>
                  <a:pt x="4938" y="6814"/>
                  <a:pt x="4925" y="6735"/>
                  <a:pt x="4913" y="6657"/>
                </a:cubicBezTo>
                <a:cubicBezTo>
                  <a:pt x="4895" y="6581"/>
                  <a:pt x="4876" y="6506"/>
                  <a:pt x="4858" y="6430"/>
                </a:cubicBezTo>
                <a:cubicBezTo>
                  <a:pt x="4833" y="6360"/>
                  <a:pt x="4808" y="6289"/>
                  <a:pt x="4783" y="6219"/>
                </a:cubicBezTo>
                <a:cubicBezTo>
                  <a:pt x="4755" y="6152"/>
                  <a:pt x="4728" y="6086"/>
                  <a:pt x="4700" y="6019"/>
                </a:cubicBezTo>
                <a:cubicBezTo>
                  <a:pt x="4667" y="5959"/>
                  <a:pt x="4633" y="5900"/>
                  <a:pt x="4600" y="5840"/>
                </a:cubicBezTo>
                <a:cubicBezTo>
                  <a:pt x="4563" y="5787"/>
                  <a:pt x="4525" y="5735"/>
                  <a:pt x="4488" y="5682"/>
                </a:cubicBezTo>
                <a:cubicBezTo>
                  <a:pt x="4445" y="5635"/>
                  <a:pt x="4401" y="5589"/>
                  <a:pt x="4358" y="5542"/>
                </a:cubicBezTo>
                <a:cubicBezTo>
                  <a:pt x="4310" y="5504"/>
                  <a:pt x="4261" y="5467"/>
                  <a:pt x="4213" y="5429"/>
                </a:cubicBezTo>
                <a:lnTo>
                  <a:pt x="4046" y="5343"/>
                </a:lnTo>
                <a:lnTo>
                  <a:pt x="3904" y="5292"/>
                </a:lnTo>
                <a:lnTo>
                  <a:pt x="3746" y="5271"/>
                </a:lnTo>
                <a:lnTo>
                  <a:pt x="3583" y="5271"/>
                </a:lnTo>
                <a:lnTo>
                  <a:pt x="3413" y="5286"/>
                </a:lnTo>
                <a:lnTo>
                  <a:pt x="3246" y="5310"/>
                </a:lnTo>
                <a:lnTo>
                  <a:pt x="3079" y="5343"/>
                </a:lnTo>
                <a:lnTo>
                  <a:pt x="2913" y="5369"/>
                </a:lnTo>
                <a:lnTo>
                  <a:pt x="2750" y="5396"/>
                </a:lnTo>
                <a:lnTo>
                  <a:pt x="2600" y="5411"/>
                </a:lnTo>
                <a:lnTo>
                  <a:pt x="2258" y="5423"/>
                </a:lnTo>
                <a:lnTo>
                  <a:pt x="1925" y="5411"/>
                </a:lnTo>
                <a:lnTo>
                  <a:pt x="1617" y="5384"/>
                </a:lnTo>
                <a:lnTo>
                  <a:pt x="1321" y="5346"/>
                </a:lnTo>
                <a:lnTo>
                  <a:pt x="1033" y="5298"/>
                </a:lnTo>
                <a:lnTo>
                  <a:pt x="758" y="5250"/>
                </a:lnTo>
                <a:lnTo>
                  <a:pt x="500" y="5197"/>
                </a:lnTo>
                <a:cubicBezTo>
                  <a:pt x="506" y="5177"/>
                  <a:pt x="511" y="5157"/>
                  <a:pt x="517" y="5137"/>
                </a:cubicBezTo>
                <a:lnTo>
                  <a:pt x="871" y="5173"/>
                </a:lnTo>
                <a:lnTo>
                  <a:pt x="1221" y="5197"/>
                </a:lnTo>
                <a:lnTo>
                  <a:pt x="1563" y="5206"/>
                </a:lnTo>
                <a:lnTo>
                  <a:pt x="1896" y="5197"/>
                </a:lnTo>
                <a:lnTo>
                  <a:pt x="2221" y="5164"/>
                </a:lnTo>
                <a:lnTo>
                  <a:pt x="2538" y="5113"/>
                </a:lnTo>
                <a:lnTo>
                  <a:pt x="2842" y="5045"/>
                </a:lnTo>
                <a:lnTo>
                  <a:pt x="3129" y="4946"/>
                </a:lnTo>
                <a:lnTo>
                  <a:pt x="3500" y="4815"/>
                </a:lnTo>
                <a:lnTo>
                  <a:pt x="2821" y="4389"/>
                </a:lnTo>
                <a:lnTo>
                  <a:pt x="2213" y="3912"/>
                </a:lnTo>
                <a:lnTo>
                  <a:pt x="1879" y="3939"/>
                </a:lnTo>
                <a:lnTo>
                  <a:pt x="1554" y="3939"/>
                </a:lnTo>
                <a:lnTo>
                  <a:pt x="1258" y="3912"/>
                </a:lnTo>
                <a:lnTo>
                  <a:pt x="979" y="3856"/>
                </a:lnTo>
                <a:lnTo>
                  <a:pt x="721" y="3775"/>
                </a:lnTo>
                <a:lnTo>
                  <a:pt x="496" y="3674"/>
                </a:lnTo>
                <a:lnTo>
                  <a:pt x="296" y="3549"/>
                </a:lnTo>
                <a:lnTo>
                  <a:pt x="129" y="3403"/>
                </a:lnTo>
                <a:lnTo>
                  <a:pt x="0" y="3245"/>
                </a:lnTo>
                <a:cubicBezTo>
                  <a:pt x="6" y="3236"/>
                  <a:pt x="11" y="3227"/>
                  <a:pt x="17" y="3218"/>
                </a:cubicBezTo>
                <a:lnTo>
                  <a:pt x="71" y="3245"/>
                </a:lnTo>
                <a:cubicBezTo>
                  <a:pt x="93" y="3280"/>
                  <a:pt x="116" y="3314"/>
                  <a:pt x="138" y="3349"/>
                </a:cubicBezTo>
                <a:lnTo>
                  <a:pt x="246" y="3439"/>
                </a:lnTo>
                <a:cubicBezTo>
                  <a:pt x="290" y="3469"/>
                  <a:pt x="335" y="3498"/>
                  <a:pt x="379" y="3528"/>
                </a:cubicBezTo>
                <a:lnTo>
                  <a:pt x="538" y="3597"/>
                </a:lnTo>
                <a:lnTo>
                  <a:pt x="721" y="3656"/>
                </a:lnTo>
                <a:lnTo>
                  <a:pt x="913" y="3701"/>
                </a:lnTo>
                <a:lnTo>
                  <a:pt x="1117" y="3728"/>
                </a:lnTo>
                <a:lnTo>
                  <a:pt x="1329" y="3737"/>
                </a:lnTo>
                <a:lnTo>
                  <a:pt x="1533" y="3734"/>
                </a:lnTo>
                <a:lnTo>
                  <a:pt x="1646" y="3722"/>
                </a:lnTo>
                <a:lnTo>
                  <a:pt x="1746" y="3722"/>
                </a:lnTo>
                <a:lnTo>
                  <a:pt x="1833" y="3710"/>
                </a:lnTo>
                <a:lnTo>
                  <a:pt x="1917" y="3695"/>
                </a:lnTo>
                <a:lnTo>
                  <a:pt x="1988" y="3662"/>
                </a:lnTo>
                <a:cubicBezTo>
                  <a:pt x="1921" y="3572"/>
                  <a:pt x="1855" y="3481"/>
                  <a:pt x="1788" y="3391"/>
                </a:cubicBezTo>
                <a:lnTo>
                  <a:pt x="1617" y="3126"/>
                </a:lnTo>
                <a:lnTo>
                  <a:pt x="1454" y="2849"/>
                </a:lnTo>
                <a:lnTo>
                  <a:pt x="1313" y="2563"/>
                </a:lnTo>
                <a:lnTo>
                  <a:pt x="1175" y="2253"/>
                </a:lnTo>
                <a:lnTo>
                  <a:pt x="1046" y="1919"/>
                </a:lnTo>
                <a:cubicBezTo>
                  <a:pt x="1042" y="1899"/>
                  <a:pt x="1037" y="1879"/>
                  <a:pt x="1033" y="1859"/>
                </a:cubicBezTo>
                <a:cubicBezTo>
                  <a:pt x="1022" y="1831"/>
                  <a:pt x="1011" y="1804"/>
                  <a:pt x="1000" y="1776"/>
                </a:cubicBezTo>
                <a:cubicBezTo>
                  <a:pt x="993" y="1745"/>
                  <a:pt x="986" y="1715"/>
                  <a:pt x="979" y="1684"/>
                </a:cubicBezTo>
                <a:cubicBezTo>
                  <a:pt x="969" y="1653"/>
                  <a:pt x="960" y="1622"/>
                  <a:pt x="950" y="1591"/>
                </a:cubicBezTo>
                <a:cubicBezTo>
                  <a:pt x="942" y="1557"/>
                  <a:pt x="933" y="1524"/>
                  <a:pt x="925" y="1490"/>
                </a:cubicBezTo>
                <a:cubicBezTo>
                  <a:pt x="922" y="1459"/>
                  <a:pt x="920" y="1428"/>
                  <a:pt x="917" y="1397"/>
                </a:cubicBezTo>
                <a:lnTo>
                  <a:pt x="917" y="1311"/>
                </a:lnTo>
                <a:cubicBezTo>
                  <a:pt x="922" y="1285"/>
                  <a:pt x="928" y="1260"/>
                  <a:pt x="933" y="1234"/>
                </a:cubicBezTo>
                <a:lnTo>
                  <a:pt x="963" y="1180"/>
                </a:lnTo>
                <a:lnTo>
                  <a:pt x="1000" y="1192"/>
                </a:lnTo>
                <a:cubicBezTo>
                  <a:pt x="1011" y="1293"/>
                  <a:pt x="1022" y="1395"/>
                  <a:pt x="1033" y="1496"/>
                </a:cubicBezTo>
                <a:cubicBezTo>
                  <a:pt x="1058" y="1597"/>
                  <a:pt x="1083" y="1699"/>
                  <a:pt x="1108" y="1800"/>
                </a:cubicBezTo>
                <a:cubicBezTo>
                  <a:pt x="1146" y="1899"/>
                  <a:pt x="1183" y="1999"/>
                  <a:pt x="1221" y="2098"/>
                </a:cubicBezTo>
                <a:cubicBezTo>
                  <a:pt x="1267" y="2189"/>
                  <a:pt x="1312" y="2281"/>
                  <a:pt x="1358" y="2372"/>
                </a:cubicBezTo>
                <a:lnTo>
                  <a:pt x="1508" y="2628"/>
                </a:lnTo>
                <a:lnTo>
                  <a:pt x="1646" y="2795"/>
                </a:lnTo>
                <a:cubicBezTo>
                  <a:pt x="1640" y="2797"/>
                  <a:pt x="1635" y="2799"/>
                  <a:pt x="1629" y="2801"/>
                </a:cubicBezTo>
                <a:lnTo>
                  <a:pt x="1629" y="2807"/>
                </a:lnTo>
                <a:lnTo>
                  <a:pt x="1638" y="2813"/>
                </a:lnTo>
                <a:cubicBezTo>
                  <a:pt x="1641" y="2814"/>
                  <a:pt x="1643" y="2815"/>
                  <a:pt x="1646" y="2816"/>
                </a:cubicBezTo>
                <a:cubicBezTo>
                  <a:pt x="1652" y="2818"/>
                  <a:pt x="1657" y="2820"/>
                  <a:pt x="1663" y="2822"/>
                </a:cubicBezTo>
                <a:cubicBezTo>
                  <a:pt x="1664" y="2826"/>
                  <a:pt x="1666" y="2830"/>
                  <a:pt x="1667" y="2834"/>
                </a:cubicBezTo>
                <a:cubicBezTo>
                  <a:pt x="1670" y="2836"/>
                  <a:pt x="1672" y="2838"/>
                  <a:pt x="1675" y="2840"/>
                </a:cubicBezTo>
                <a:cubicBezTo>
                  <a:pt x="1678" y="2843"/>
                  <a:pt x="1680" y="2846"/>
                  <a:pt x="1683" y="2849"/>
                </a:cubicBezTo>
                <a:lnTo>
                  <a:pt x="1683" y="2843"/>
                </a:lnTo>
                <a:cubicBezTo>
                  <a:pt x="1680" y="2842"/>
                  <a:pt x="1678" y="2841"/>
                  <a:pt x="1675" y="2840"/>
                </a:cubicBezTo>
                <a:lnTo>
                  <a:pt x="1675" y="2840"/>
                </a:lnTo>
                <a:cubicBezTo>
                  <a:pt x="1665" y="2825"/>
                  <a:pt x="1656" y="2810"/>
                  <a:pt x="1646" y="2795"/>
                </a:cubicBezTo>
                <a:lnTo>
                  <a:pt x="1746" y="2741"/>
                </a:lnTo>
                <a:cubicBezTo>
                  <a:pt x="1778" y="2710"/>
                  <a:pt x="1810" y="2680"/>
                  <a:pt x="1842" y="2649"/>
                </a:cubicBezTo>
                <a:cubicBezTo>
                  <a:pt x="1872" y="2613"/>
                  <a:pt x="1903" y="2578"/>
                  <a:pt x="1933" y="2542"/>
                </a:cubicBezTo>
                <a:cubicBezTo>
                  <a:pt x="1961" y="2498"/>
                  <a:pt x="1989" y="2455"/>
                  <a:pt x="2017" y="2411"/>
                </a:cubicBezTo>
                <a:cubicBezTo>
                  <a:pt x="2042" y="2362"/>
                  <a:pt x="2067" y="2314"/>
                  <a:pt x="2092" y="2265"/>
                </a:cubicBezTo>
                <a:cubicBezTo>
                  <a:pt x="2116" y="2214"/>
                  <a:pt x="2139" y="2164"/>
                  <a:pt x="2163" y="2113"/>
                </a:cubicBezTo>
                <a:cubicBezTo>
                  <a:pt x="2182" y="2060"/>
                  <a:pt x="2202" y="2008"/>
                  <a:pt x="2221" y="1955"/>
                </a:cubicBezTo>
                <a:cubicBezTo>
                  <a:pt x="2239" y="1904"/>
                  <a:pt x="2257" y="1854"/>
                  <a:pt x="2275" y="1803"/>
                </a:cubicBezTo>
                <a:cubicBezTo>
                  <a:pt x="2290" y="1754"/>
                  <a:pt x="2306" y="1706"/>
                  <a:pt x="2321" y="1657"/>
                </a:cubicBezTo>
                <a:cubicBezTo>
                  <a:pt x="2324" y="1722"/>
                  <a:pt x="2326" y="1788"/>
                  <a:pt x="2329" y="1853"/>
                </a:cubicBezTo>
                <a:cubicBezTo>
                  <a:pt x="2326" y="1913"/>
                  <a:pt x="2324" y="1972"/>
                  <a:pt x="2321" y="2032"/>
                </a:cubicBezTo>
                <a:cubicBezTo>
                  <a:pt x="2308" y="2088"/>
                  <a:pt x="2296" y="2143"/>
                  <a:pt x="2283" y="2199"/>
                </a:cubicBezTo>
                <a:cubicBezTo>
                  <a:pt x="2265" y="2255"/>
                  <a:pt x="2247" y="2310"/>
                  <a:pt x="2229" y="2366"/>
                </a:cubicBezTo>
                <a:cubicBezTo>
                  <a:pt x="2204" y="2419"/>
                  <a:pt x="2179" y="2471"/>
                  <a:pt x="2154" y="2524"/>
                </a:cubicBezTo>
                <a:lnTo>
                  <a:pt x="2046" y="2682"/>
                </a:lnTo>
                <a:lnTo>
                  <a:pt x="1796" y="3027"/>
                </a:lnTo>
                <a:lnTo>
                  <a:pt x="2054" y="3305"/>
                </a:lnTo>
                <a:lnTo>
                  <a:pt x="2333" y="3564"/>
                </a:lnTo>
                <a:lnTo>
                  <a:pt x="2638" y="3808"/>
                </a:lnTo>
                <a:lnTo>
                  <a:pt x="2963" y="4032"/>
                </a:lnTo>
                <a:lnTo>
                  <a:pt x="4129" y="4610"/>
                </a:lnTo>
                <a:cubicBezTo>
                  <a:pt x="4142" y="4603"/>
                  <a:pt x="4154" y="4596"/>
                  <a:pt x="4167" y="4589"/>
                </a:cubicBezTo>
                <a:cubicBezTo>
                  <a:pt x="4135" y="4504"/>
                  <a:pt x="4103" y="4418"/>
                  <a:pt x="4071" y="4333"/>
                </a:cubicBezTo>
                <a:cubicBezTo>
                  <a:pt x="4046" y="4241"/>
                  <a:pt x="4021" y="4150"/>
                  <a:pt x="3996" y="4058"/>
                </a:cubicBezTo>
                <a:cubicBezTo>
                  <a:pt x="3975" y="3959"/>
                  <a:pt x="3954" y="3859"/>
                  <a:pt x="3933" y="3760"/>
                </a:cubicBezTo>
                <a:cubicBezTo>
                  <a:pt x="3923" y="3659"/>
                  <a:pt x="3914" y="3557"/>
                  <a:pt x="3904" y="3456"/>
                </a:cubicBezTo>
                <a:cubicBezTo>
                  <a:pt x="3896" y="3350"/>
                  <a:pt x="3887" y="3244"/>
                  <a:pt x="3879" y="3138"/>
                </a:cubicBezTo>
                <a:lnTo>
                  <a:pt x="3879" y="2813"/>
                </a:lnTo>
                <a:cubicBezTo>
                  <a:pt x="3885" y="2704"/>
                  <a:pt x="3890" y="2594"/>
                  <a:pt x="3896" y="2485"/>
                </a:cubicBezTo>
                <a:cubicBezTo>
                  <a:pt x="3908" y="2377"/>
                  <a:pt x="3921" y="2268"/>
                  <a:pt x="3933" y="2160"/>
                </a:cubicBezTo>
                <a:cubicBezTo>
                  <a:pt x="3951" y="2052"/>
                  <a:pt x="3970" y="1944"/>
                  <a:pt x="3988" y="1836"/>
                </a:cubicBezTo>
                <a:cubicBezTo>
                  <a:pt x="4007" y="1732"/>
                  <a:pt x="4027" y="1627"/>
                  <a:pt x="4046" y="1523"/>
                </a:cubicBezTo>
                <a:cubicBezTo>
                  <a:pt x="4074" y="1422"/>
                  <a:pt x="4101" y="1320"/>
                  <a:pt x="4129" y="1219"/>
                </a:cubicBezTo>
                <a:cubicBezTo>
                  <a:pt x="4162" y="1124"/>
                  <a:pt x="4196" y="1028"/>
                  <a:pt x="4229" y="933"/>
                </a:cubicBezTo>
                <a:cubicBezTo>
                  <a:pt x="4264" y="843"/>
                  <a:pt x="4298" y="752"/>
                  <a:pt x="4333" y="662"/>
                </a:cubicBezTo>
                <a:cubicBezTo>
                  <a:pt x="4373" y="580"/>
                  <a:pt x="4414" y="499"/>
                  <a:pt x="4454" y="417"/>
                </a:cubicBezTo>
                <a:lnTo>
                  <a:pt x="4583" y="194"/>
                </a:lnTo>
                <a:lnTo>
                  <a:pt x="473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ko-KR" altLang="en-US" sz="1800">
              <a:cs typeface="B Nazanin" panose="00000700000000000000" pitchFamily="2" charset="-78"/>
            </a:endParaRP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id="{4F1D6F26-EC6C-4E04-9A2B-0DB40A718D0A}"/>
              </a:ext>
            </a:extLst>
          </p:cNvPr>
          <p:cNvSpPr>
            <a:spLocks noEditPoints="1"/>
          </p:cNvSpPr>
          <p:nvPr/>
        </p:nvSpPr>
        <p:spPr bwMode="auto">
          <a:xfrm>
            <a:off x="0" y="5860972"/>
            <a:ext cx="9144000" cy="997028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5DD45D7E-5763-419A-8D51-5ECEFAEF84E0}"/>
              </a:ext>
            </a:extLst>
          </p:cNvPr>
          <p:cNvSpPr>
            <a:spLocks noEditPoints="1"/>
          </p:cNvSpPr>
          <p:nvPr/>
        </p:nvSpPr>
        <p:spPr bwMode="auto">
          <a:xfrm>
            <a:off x="3048000" y="5860972"/>
            <a:ext cx="9144000" cy="997028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: Diagonal Corners Rounded 2">
            <a:extLst>
              <a:ext uri="{FF2B5EF4-FFF2-40B4-BE49-F238E27FC236}">
                <a16:creationId xmlns:a16="http://schemas.microsoft.com/office/drawing/2014/main" id="{73A0A0D4-2178-4B59-BFBF-F488A2E65D50}"/>
              </a:ext>
            </a:extLst>
          </p:cNvPr>
          <p:cNvSpPr/>
          <p:nvPr/>
        </p:nvSpPr>
        <p:spPr>
          <a:xfrm>
            <a:off x="5285978" y="3647073"/>
            <a:ext cx="348146" cy="348146"/>
          </a:xfrm>
          <a:prstGeom prst="round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FFDC8747-DB4E-489A-95AD-B79BD2940A83}"/>
              </a:ext>
            </a:extLst>
          </p:cNvPr>
          <p:cNvSpPr/>
          <p:nvPr/>
        </p:nvSpPr>
        <p:spPr>
          <a:xfrm rot="16200000">
            <a:off x="5347889" y="1776805"/>
            <a:ext cx="756085" cy="756085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5" name="Rectangle: Diagonal Corners Rounded 4">
            <a:extLst>
              <a:ext uri="{FF2B5EF4-FFF2-40B4-BE49-F238E27FC236}">
                <a16:creationId xmlns:a16="http://schemas.microsoft.com/office/drawing/2014/main" id="{460C7E5C-42B4-4146-9882-C893A6088F84}"/>
              </a:ext>
            </a:extLst>
          </p:cNvPr>
          <p:cNvSpPr/>
          <p:nvPr/>
        </p:nvSpPr>
        <p:spPr>
          <a:xfrm rot="16200000">
            <a:off x="3933290" y="3424399"/>
            <a:ext cx="378042" cy="378042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6B4EDA28-B7AF-4AF9-B089-BFEBA81980E9}"/>
              </a:ext>
            </a:extLst>
          </p:cNvPr>
          <p:cNvSpPr/>
          <p:nvPr/>
        </p:nvSpPr>
        <p:spPr>
          <a:xfrm>
            <a:off x="7841657" y="3193062"/>
            <a:ext cx="621680" cy="62168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DAFB58A6-4B0C-489B-B5B7-66086A540185}"/>
              </a:ext>
            </a:extLst>
          </p:cNvPr>
          <p:cNvSpPr/>
          <p:nvPr/>
        </p:nvSpPr>
        <p:spPr>
          <a:xfrm>
            <a:off x="6103974" y="3737885"/>
            <a:ext cx="621680" cy="621680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EE86B546-F5A7-4D10-B342-A50033D982F4}"/>
              </a:ext>
            </a:extLst>
          </p:cNvPr>
          <p:cNvSpPr/>
          <p:nvPr/>
        </p:nvSpPr>
        <p:spPr>
          <a:xfrm rot="5400000">
            <a:off x="6236769" y="2900783"/>
            <a:ext cx="265330" cy="26533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670BE1B-08F5-49B1-885F-3078BDBDE00F}"/>
              </a:ext>
            </a:extLst>
          </p:cNvPr>
          <p:cNvGrpSpPr/>
          <p:nvPr/>
        </p:nvGrpSpPr>
        <p:grpSpPr>
          <a:xfrm>
            <a:off x="6691271" y="1589870"/>
            <a:ext cx="1268288" cy="1268288"/>
            <a:chOff x="6688346" y="1700475"/>
            <a:chExt cx="1748880" cy="1748880"/>
          </a:xfrm>
        </p:grpSpPr>
        <p:sp>
          <p:nvSpPr>
            <p:cNvPr id="8" name="Rectangle: Diagonal Corners Rounded 7">
              <a:extLst>
                <a:ext uri="{FF2B5EF4-FFF2-40B4-BE49-F238E27FC236}">
                  <a16:creationId xmlns:a16="http://schemas.microsoft.com/office/drawing/2014/main" id="{4349CDFF-4D3E-41F9-B065-75FF5EEB187E}"/>
                </a:ext>
              </a:extLst>
            </p:cNvPr>
            <p:cNvSpPr/>
            <p:nvPr/>
          </p:nvSpPr>
          <p:spPr>
            <a:xfrm>
              <a:off x="6688346" y="1700475"/>
              <a:ext cx="1748880" cy="1748880"/>
            </a:xfrm>
            <a:prstGeom prst="round2Diag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13" name="Rectangle: Diagonal Corners Rounded 12">
              <a:extLst>
                <a:ext uri="{FF2B5EF4-FFF2-40B4-BE49-F238E27FC236}">
                  <a16:creationId xmlns:a16="http://schemas.microsoft.com/office/drawing/2014/main" id="{05D5C4EE-9596-4776-BAA6-894B7DA8092B}"/>
                </a:ext>
              </a:extLst>
            </p:cNvPr>
            <p:cNvSpPr/>
            <p:nvPr/>
          </p:nvSpPr>
          <p:spPr>
            <a:xfrm>
              <a:off x="6789368" y="2030780"/>
              <a:ext cx="1296144" cy="1296144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F5F4886-9268-498F-8A6D-06F71CFAB8FC}"/>
              </a:ext>
            </a:extLst>
          </p:cNvPr>
          <p:cNvGrpSpPr/>
          <p:nvPr/>
        </p:nvGrpSpPr>
        <p:grpSpPr>
          <a:xfrm rot="16200000">
            <a:off x="3669453" y="1936981"/>
            <a:ext cx="1024529" cy="1024529"/>
            <a:chOff x="3977069" y="1861346"/>
            <a:chExt cx="1268288" cy="1268288"/>
          </a:xfrm>
        </p:grpSpPr>
        <p:sp>
          <p:nvSpPr>
            <p:cNvPr id="9" name="Rectangle: Diagonal Corners Rounded 8">
              <a:extLst>
                <a:ext uri="{FF2B5EF4-FFF2-40B4-BE49-F238E27FC236}">
                  <a16:creationId xmlns:a16="http://schemas.microsoft.com/office/drawing/2014/main" id="{286C9991-9FFC-4AFD-A6E1-E57F05F12A65}"/>
                </a:ext>
              </a:extLst>
            </p:cNvPr>
            <p:cNvSpPr/>
            <p:nvPr/>
          </p:nvSpPr>
          <p:spPr>
            <a:xfrm>
              <a:off x="3977069" y="1861346"/>
              <a:ext cx="1268288" cy="1268288"/>
            </a:xfrm>
            <a:prstGeom prst="round2Diag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14" name="Rectangle: Diagonal Corners Rounded 13">
              <a:extLst>
                <a:ext uri="{FF2B5EF4-FFF2-40B4-BE49-F238E27FC236}">
                  <a16:creationId xmlns:a16="http://schemas.microsoft.com/office/drawing/2014/main" id="{B14EE050-0489-4F60-BDCC-6E4FC409EE5A}"/>
                </a:ext>
              </a:extLst>
            </p:cNvPr>
            <p:cNvSpPr/>
            <p:nvPr/>
          </p:nvSpPr>
          <p:spPr>
            <a:xfrm>
              <a:off x="4071441" y="2073984"/>
              <a:ext cx="968618" cy="968618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A55C05D-C157-4175-BE90-F9206B211724}"/>
              </a:ext>
            </a:extLst>
          </p:cNvPr>
          <p:cNvGrpSpPr/>
          <p:nvPr/>
        </p:nvGrpSpPr>
        <p:grpSpPr>
          <a:xfrm>
            <a:off x="3852383" y="4564824"/>
            <a:ext cx="1217426" cy="1217426"/>
            <a:chOff x="4356259" y="4124350"/>
            <a:chExt cx="1421600" cy="1421600"/>
          </a:xfrm>
        </p:grpSpPr>
        <p:sp>
          <p:nvSpPr>
            <p:cNvPr id="10" name="Rectangle: Diagonal Corners Rounded 9">
              <a:extLst>
                <a:ext uri="{FF2B5EF4-FFF2-40B4-BE49-F238E27FC236}">
                  <a16:creationId xmlns:a16="http://schemas.microsoft.com/office/drawing/2014/main" id="{10466234-D41C-4293-8711-F728BA83C362}"/>
                </a:ext>
              </a:extLst>
            </p:cNvPr>
            <p:cNvSpPr/>
            <p:nvPr/>
          </p:nvSpPr>
          <p:spPr>
            <a:xfrm>
              <a:off x="4356259" y="4124350"/>
              <a:ext cx="1421600" cy="1421600"/>
            </a:xfrm>
            <a:prstGeom prst="round2Diag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5" name="Rectangle: Diagonal Corners Rounded 14">
              <a:extLst>
                <a:ext uri="{FF2B5EF4-FFF2-40B4-BE49-F238E27FC236}">
                  <a16:creationId xmlns:a16="http://schemas.microsoft.com/office/drawing/2014/main" id="{7994196F-A0F8-4D70-BD06-BFCECA2DB658}"/>
                </a:ext>
              </a:extLst>
            </p:cNvPr>
            <p:cNvSpPr/>
            <p:nvPr/>
          </p:nvSpPr>
          <p:spPr>
            <a:xfrm>
              <a:off x="4624802" y="4223346"/>
              <a:ext cx="1080120" cy="1080120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D9A8051-58B2-4CA5-B380-4E42357137D8}"/>
              </a:ext>
            </a:extLst>
          </p:cNvPr>
          <p:cNvGrpSpPr/>
          <p:nvPr/>
        </p:nvGrpSpPr>
        <p:grpSpPr>
          <a:xfrm rot="5400000">
            <a:off x="7948288" y="4606224"/>
            <a:ext cx="898281" cy="898281"/>
            <a:chOff x="7389732" y="4089642"/>
            <a:chExt cx="898281" cy="898281"/>
          </a:xfrm>
        </p:grpSpPr>
        <p:sp>
          <p:nvSpPr>
            <p:cNvPr id="7" name="Rectangle: Diagonal Corners Rounded 6">
              <a:extLst>
                <a:ext uri="{FF2B5EF4-FFF2-40B4-BE49-F238E27FC236}">
                  <a16:creationId xmlns:a16="http://schemas.microsoft.com/office/drawing/2014/main" id="{182C858B-E9BD-46CF-9499-15859C1692A5}"/>
                </a:ext>
              </a:extLst>
            </p:cNvPr>
            <p:cNvSpPr/>
            <p:nvPr/>
          </p:nvSpPr>
          <p:spPr>
            <a:xfrm>
              <a:off x="7389732" y="4089642"/>
              <a:ext cx="898281" cy="898281"/>
            </a:xfrm>
            <a:prstGeom prst="round2Diag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6" name="Rectangle: Diagonal Corners Rounded 15">
              <a:extLst>
                <a:ext uri="{FF2B5EF4-FFF2-40B4-BE49-F238E27FC236}">
                  <a16:creationId xmlns:a16="http://schemas.microsoft.com/office/drawing/2014/main" id="{55AF4862-E67B-49C5-B491-DA71BFBBEAE5}"/>
                </a:ext>
              </a:extLst>
            </p:cNvPr>
            <p:cNvSpPr/>
            <p:nvPr/>
          </p:nvSpPr>
          <p:spPr>
            <a:xfrm>
              <a:off x="7463962" y="4212183"/>
              <a:ext cx="705643" cy="705643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1E85CFC-F0D0-4C47-A5A1-CFFC0B3715D0}"/>
              </a:ext>
            </a:extLst>
          </p:cNvPr>
          <p:cNvGrpSpPr/>
          <p:nvPr/>
        </p:nvGrpSpPr>
        <p:grpSpPr>
          <a:xfrm>
            <a:off x="8655894" y="1700809"/>
            <a:ext cx="2659805" cy="1141344"/>
            <a:chOff x="3059832" y="2159579"/>
            <a:chExt cx="2960573" cy="97256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8E998B6-84FF-4930-BAC6-90FC85E614D4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710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AB6771-2AF4-4CF8-92A3-20CA5D300A0B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D0C9E8F-EA32-462F-A9A4-1F538993DDF7}"/>
              </a:ext>
            </a:extLst>
          </p:cNvPr>
          <p:cNvGrpSpPr/>
          <p:nvPr/>
        </p:nvGrpSpPr>
        <p:grpSpPr>
          <a:xfrm>
            <a:off x="8655894" y="3574833"/>
            <a:ext cx="2659805" cy="1141344"/>
            <a:chOff x="3059832" y="2159579"/>
            <a:chExt cx="2960573" cy="97256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645E4EE-D0EC-4159-A8FD-90D5A8DE5186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710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92A26C9-47CC-4F85-9998-BC49808974E3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010F737-41DC-4697-B747-5257A58095E9}"/>
              </a:ext>
            </a:extLst>
          </p:cNvPr>
          <p:cNvGrpSpPr/>
          <p:nvPr/>
        </p:nvGrpSpPr>
        <p:grpSpPr>
          <a:xfrm>
            <a:off x="852857" y="2637821"/>
            <a:ext cx="2661925" cy="1141344"/>
            <a:chOff x="3059832" y="2159579"/>
            <a:chExt cx="2960573" cy="97256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FAB3358-C239-47CE-AE58-999C02D8238D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710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81BFDF9-69BE-4853-A150-A96CEC203894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940272A-1EDF-4C9D-BC67-850BDDF8B68C}"/>
              </a:ext>
            </a:extLst>
          </p:cNvPr>
          <p:cNvGrpSpPr/>
          <p:nvPr/>
        </p:nvGrpSpPr>
        <p:grpSpPr>
          <a:xfrm>
            <a:off x="852857" y="4511846"/>
            <a:ext cx="2661925" cy="1141344"/>
            <a:chOff x="3059832" y="2159579"/>
            <a:chExt cx="2960573" cy="97256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4D1DC37-3074-4A73-BAC2-D78B81DA33BF}"/>
                </a:ext>
              </a:extLst>
            </p:cNvPr>
            <p:cNvSpPr txBox="1"/>
            <p:nvPr/>
          </p:nvSpPr>
          <p:spPr>
            <a:xfrm>
              <a:off x="3059832" y="2421901"/>
              <a:ext cx="2960572" cy="710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10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10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6279E0C-A420-4FFA-BAEF-4B373C2A3458}"/>
                </a:ext>
              </a:extLst>
            </p:cNvPr>
            <p:cNvSpPr txBox="1"/>
            <p:nvPr/>
          </p:nvSpPr>
          <p:spPr>
            <a:xfrm>
              <a:off x="3059832" y="2159579"/>
              <a:ext cx="2960573" cy="262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مطالب در اینجا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Rectangle: Diagonal Corners Rounded 28">
            <a:extLst>
              <a:ext uri="{FF2B5EF4-FFF2-40B4-BE49-F238E27FC236}">
                <a16:creationId xmlns:a16="http://schemas.microsoft.com/office/drawing/2014/main" id="{B7DE8AB4-13D3-4EDF-800A-5555BF3D12AF}"/>
              </a:ext>
            </a:extLst>
          </p:cNvPr>
          <p:cNvSpPr/>
          <p:nvPr/>
        </p:nvSpPr>
        <p:spPr>
          <a:xfrm>
            <a:off x="5174261" y="2945598"/>
            <a:ext cx="265330" cy="26533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0" name="Oval 21">
            <a:extLst>
              <a:ext uri="{FF2B5EF4-FFF2-40B4-BE49-F238E27FC236}">
                <a16:creationId xmlns:a16="http://schemas.microsoft.com/office/drawing/2014/main" id="{487283B9-E245-4E3E-B770-ABDD204B2BBF}"/>
              </a:ext>
            </a:extLst>
          </p:cNvPr>
          <p:cNvSpPr/>
          <p:nvPr/>
        </p:nvSpPr>
        <p:spPr>
          <a:xfrm rot="20700000">
            <a:off x="6949288" y="2049410"/>
            <a:ext cx="570451" cy="499960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1" name="Trapezoid 3">
            <a:extLst>
              <a:ext uri="{FF2B5EF4-FFF2-40B4-BE49-F238E27FC236}">
                <a16:creationId xmlns:a16="http://schemas.microsoft.com/office/drawing/2014/main" id="{12A0A979-61E6-42B6-B7D6-D85C2A2431DB}"/>
              </a:ext>
            </a:extLst>
          </p:cNvPr>
          <p:cNvSpPr/>
          <p:nvPr/>
        </p:nvSpPr>
        <p:spPr>
          <a:xfrm>
            <a:off x="8209253" y="4853033"/>
            <a:ext cx="316346" cy="3224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Rectangle 15">
            <a:extLst>
              <a:ext uri="{FF2B5EF4-FFF2-40B4-BE49-F238E27FC236}">
                <a16:creationId xmlns:a16="http://schemas.microsoft.com/office/drawing/2014/main" id="{04861441-D410-419B-AB57-C4E9F8AAF993}"/>
              </a:ext>
            </a:extLst>
          </p:cNvPr>
          <p:cNvSpPr/>
          <p:nvPr/>
        </p:nvSpPr>
        <p:spPr>
          <a:xfrm rot="14270044">
            <a:off x="4374469" y="4868210"/>
            <a:ext cx="468254" cy="487775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 dirty="0">
              <a:cs typeface="B Nazanin" panose="00000700000000000000" pitchFamily="2" charset="-78"/>
            </a:endParaRPr>
          </a:p>
        </p:txBody>
      </p:sp>
      <p:sp>
        <p:nvSpPr>
          <p:cNvPr id="33" name="Donut 15">
            <a:extLst>
              <a:ext uri="{FF2B5EF4-FFF2-40B4-BE49-F238E27FC236}">
                <a16:creationId xmlns:a16="http://schemas.microsoft.com/office/drawing/2014/main" id="{96A2F72D-D524-4B28-A870-DF17C5EF462F}"/>
              </a:ext>
            </a:extLst>
          </p:cNvPr>
          <p:cNvSpPr/>
          <p:nvPr/>
        </p:nvSpPr>
        <p:spPr>
          <a:xfrm>
            <a:off x="4016727" y="2266017"/>
            <a:ext cx="453706" cy="455614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1" name="Rectangle: Diagonal Corners Rounded 40">
            <a:extLst>
              <a:ext uri="{FF2B5EF4-FFF2-40B4-BE49-F238E27FC236}">
                <a16:creationId xmlns:a16="http://schemas.microsoft.com/office/drawing/2014/main" id="{848FBD10-6939-4C12-BCCF-C287F1E967E1}"/>
              </a:ext>
            </a:extLst>
          </p:cNvPr>
          <p:cNvSpPr/>
          <p:nvPr/>
        </p:nvSpPr>
        <p:spPr>
          <a:xfrm rot="16033240">
            <a:off x="6911473" y="3312570"/>
            <a:ext cx="348146" cy="326331"/>
          </a:xfrm>
          <a:prstGeom prst="round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3707424" y="2909884"/>
            <a:ext cx="4777152" cy="1142740"/>
            <a:chOff x="6675588" y="2749602"/>
            <a:chExt cx="4777152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75588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4800" b="1" dirty="0">
                  <a:latin typeface="+mj-lt"/>
                  <a:cs typeface="B Nazanin" panose="00000700000000000000" pitchFamily="2" charset="-78"/>
                </a:rPr>
                <a:t>شکستن بخش</a:t>
              </a:r>
              <a:endParaRPr lang="ko-KR" altLang="en-US" sz="48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75616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867" dirty="0"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1867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0099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roup 12">
            <a:extLst>
              <a:ext uri="{FF2B5EF4-FFF2-40B4-BE49-F238E27FC236}">
                <a16:creationId xmlns:a16="http://schemas.microsoft.com/office/drawing/2014/main" id="{0A9FD409-3FF5-4545-B9CE-2763191A23D3}"/>
              </a:ext>
            </a:extLst>
          </p:cNvPr>
          <p:cNvGrpSpPr/>
          <p:nvPr/>
        </p:nvGrpSpPr>
        <p:grpSpPr>
          <a:xfrm>
            <a:off x="3433472" y="1850617"/>
            <a:ext cx="5281738" cy="3068671"/>
            <a:chOff x="637381" y="1143000"/>
            <a:chExt cx="7869238" cy="4572000"/>
          </a:xfrm>
          <a:solidFill>
            <a:schemeClr val="bg1">
              <a:lumMod val="75000"/>
            </a:schemeClr>
          </a:solidFill>
          <a:effectLst/>
        </p:grpSpPr>
        <p:sp>
          <p:nvSpPr>
            <p:cNvPr id="306" name="Freeform 13">
              <a:extLst>
                <a:ext uri="{FF2B5EF4-FFF2-40B4-BE49-F238E27FC236}">
                  <a16:creationId xmlns:a16="http://schemas.microsoft.com/office/drawing/2014/main" id="{49C41F2D-CD10-402B-9FD4-BEB0E83183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381" y="1982787"/>
              <a:ext cx="3430588" cy="3732213"/>
            </a:xfrm>
            <a:custGeom>
              <a:avLst/>
              <a:gdLst>
                <a:gd name="T0" fmla="*/ 1503 w 2161"/>
                <a:gd name="T1" fmla="*/ 2272 h 2351"/>
                <a:gd name="T2" fmla="*/ 1677 w 2161"/>
                <a:gd name="T3" fmla="*/ 1440 h 2351"/>
                <a:gd name="T4" fmla="*/ 1475 w 2161"/>
                <a:gd name="T5" fmla="*/ 1175 h 2351"/>
                <a:gd name="T6" fmla="*/ 1401 w 2161"/>
                <a:gd name="T7" fmla="*/ 1164 h 2351"/>
                <a:gd name="T8" fmla="*/ 253 w 2161"/>
                <a:gd name="T9" fmla="*/ 1129 h 2351"/>
                <a:gd name="T10" fmla="*/ 1279 w 2161"/>
                <a:gd name="T11" fmla="*/ 1145 h 2351"/>
                <a:gd name="T12" fmla="*/ 117 w 2161"/>
                <a:gd name="T13" fmla="*/ 1077 h 2351"/>
                <a:gd name="T14" fmla="*/ 1283 w 2161"/>
                <a:gd name="T15" fmla="*/ 1061 h 2351"/>
                <a:gd name="T16" fmla="*/ 1501 w 2161"/>
                <a:gd name="T17" fmla="*/ 726 h 2351"/>
                <a:gd name="T18" fmla="*/ 1141 w 2161"/>
                <a:gd name="T19" fmla="*/ 792 h 2351"/>
                <a:gd name="T20" fmla="*/ 1302 w 2161"/>
                <a:gd name="T21" fmla="*/ 745 h 2351"/>
                <a:gd name="T22" fmla="*/ 1187 w 2161"/>
                <a:gd name="T23" fmla="*/ 712 h 2351"/>
                <a:gd name="T24" fmla="*/ 1595 w 2161"/>
                <a:gd name="T25" fmla="*/ 689 h 2351"/>
                <a:gd name="T26" fmla="*/ 1558 w 2161"/>
                <a:gd name="T27" fmla="*/ 717 h 2351"/>
                <a:gd name="T28" fmla="*/ 541 w 2161"/>
                <a:gd name="T29" fmla="*/ 553 h 2351"/>
                <a:gd name="T30" fmla="*/ 49 w 2161"/>
                <a:gd name="T31" fmla="*/ 386 h 2351"/>
                <a:gd name="T32" fmla="*/ 1215 w 2161"/>
                <a:gd name="T33" fmla="*/ 326 h 2351"/>
                <a:gd name="T34" fmla="*/ 1283 w 2161"/>
                <a:gd name="T35" fmla="*/ 295 h 2351"/>
                <a:gd name="T36" fmla="*/ 1234 w 2161"/>
                <a:gd name="T37" fmla="*/ 298 h 2351"/>
                <a:gd name="T38" fmla="*/ 1160 w 2161"/>
                <a:gd name="T39" fmla="*/ 251 h 2351"/>
                <a:gd name="T40" fmla="*/ 2021 w 2161"/>
                <a:gd name="T41" fmla="*/ 265 h 2351"/>
                <a:gd name="T42" fmla="*/ 2136 w 2161"/>
                <a:gd name="T43" fmla="*/ 199 h 2351"/>
                <a:gd name="T44" fmla="*/ 1630 w 2161"/>
                <a:gd name="T45" fmla="*/ 129 h 2351"/>
                <a:gd name="T46" fmla="*/ 979 w 2161"/>
                <a:gd name="T47" fmla="*/ 101 h 2351"/>
                <a:gd name="T48" fmla="*/ 1094 w 2161"/>
                <a:gd name="T49" fmla="*/ 127 h 2351"/>
                <a:gd name="T50" fmla="*/ 1201 w 2161"/>
                <a:gd name="T51" fmla="*/ 98 h 2351"/>
                <a:gd name="T52" fmla="*/ 1113 w 2161"/>
                <a:gd name="T53" fmla="*/ 239 h 2351"/>
                <a:gd name="T54" fmla="*/ 1043 w 2161"/>
                <a:gd name="T55" fmla="*/ 400 h 2351"/>
                <a:gd name="T56" fmla="*/ 1216 w 2161"/>
                <a:gd name="T57" fmla="*/ 565 h 2351"/>
                <a:gd name="T58" fmla="*/ 1274 w 2161"/>
                <a:gd name="T59" fmla="*/ 415 h 2351"/>
                <a:gd name="T60" fmla="*/ 1441 w 2161"/>
                <a:gd name="T61" fmla="*/ 400 h 2351"/>
                <a:gd name="T62" fmla="*/ 1546 w 2161"/>
                <a:gd name="T63" fmla="*/ 530 h 2351"/>
                <a:gd name="T64" fmla="*/ 1459 w 2161"/>
                <a:gd name="T65" fmla="*/ 651 h 2351"/>
                <a:gd name="T66" fmla="*/ 1414 w 2161"/>
                <a:gd name="T67" fmla="*/ 747 h 2351"/>
                <a:gd name="T68" fmla="*/ 1223 w 2161"/>
                <a:gd name="T69" fmla="*/ 995 h 2351"/>
                <a:gd name="T70" fmla="*/ 1021 w 2161"/>
                <a:gd name="T71" fmla="*/ 1023 h 2351"/>
                <a:gd name="T72" fmla="*/ 1133 w 2161"/>
                <a:gd name="T73" fmla="*/ 1122 h 2351"/>
                <a:gd name="T74" fmla="*/ 1267 w 2161"/>
                <a:gd name="T75" fmla="*/ 1295 h 2351"/>
                <a:gd name="T76" fmla="*/ 1398 w 2161"/>
                <a:gd name="T77" fmla="*/ 1274 h 2351"/>
                <a:gd name="T78" fmla="*/ 1703 w 2161"/>
                <a:gd name="T79" fmla="*/ 1442 h 2351"/>
                <a:gd name="T80" fmla="*/ 1805 w 2161"/>
                <a:gd name="T81" fmla="*/ 1688 h 2351"/>
                <a:gd name="T82" fmla="*/ 1632 w 2161"/>
                <a:gd name="T83" fmla="*/ 1878 h 2351"/>
                <a:gd name="T84" fmla="*/ 1469 w 2161"/>
                <a:gd name="T85" fmla="*/ 2061 h 2351"/>
                <a:gd name="T86" fmla="*/ 1393 w 2161"/>
                <a:gd name="T87" fmla="*/ 2243 h 2351"/>
                <a:gd name="T88" fmla="*/ 1417 w 2161"/>
                <a:gd name="T89" fmla="*/ 2339 h 2351"/>
                <a:gd name="T90" fmla="*/ 1335 w 2161"/>
                <a:gd name="T91" fmla="*/ 2070 h 2351"/>
                <a:gd name="T92" fmla="*/ 1216 w 2161"/>
                <a:gd name="T93" fmla="*/ 1510 h 2351"/>
                <a:gd name="T94" fmla="*/ 1241 w 2161"/>
                <a:gd name="T95" fmla="*/ 1321 h 2351"/>
                <a:gd name="T96" fmla="*/ 986 w 2161"/>
                <a:gd name="T97" fmla="*/ 1204 h 2351"/>
                <a:gd name="T98" fmla="*/ 768 w 2161"/>
                <a:gd name="T99" fmla="*/ 974 h 2351"/>
                <a:gd name="T100" fmla="*/ 759 w 2161"/>
                <a:gd name="T101" fmla="*/ 1030 h 2351"/>
                <a:gd name="T102" fmla="*/ 628 w 2161"/>
                <a:gd name="T103" fmla="*/ 688 h 2351"/>
                <a:gd name="T104" fmla="*/ 614 w 2161"/>
                <a:gd name="T105" fmla="*/ 668 h 2351"/>
                <a:gd name="T106" fmla="*/ 323 w 2161"/>
                <a:gd name="T107" fmla="*/ 375 h 2351"/>
                <a:gd name="T108" fmla="*/ 139 w 2161"/>
                <a:gd name="T109" fmla="*/ 490 h 2351"/>
                <a:gd name="T110" fmla="*/ 63 w 2161"/>
                <a:gd name="T111" fmla="*/ 344 h 2351"/>
                <a:gd name="T112" fmla="*/ 61 w 2161"/>
                <a:gd name="T113" fmla="*/ 211 h 2351"/>
                <a:gd name="T114" fmla="*/ 70 w 2161"/>
                <a:gd name="T115" fmla="*/ 103 h 2351"/>
                <a:gd name="T116" fmla="*/ 275 w 2161"/>
                <a:gd name="T117" fmla="*/ 54 h 2351"/>
                <a:gd name="T118" fmla="*/ 539 w 2161"/>
                <a:gd name="T119" fmla="*/ 61 h 2351"/>
                <a:gd name="T120" fmla="*/ 682 w 2161"/>
                <a:gd name="T121" fmla="*/ 82 h 2351"/>
                <a:gd name="T122" fmla="*/ 867 w 2161"/>
                <a:gd name="T123" fmla="*/ 146 h 2351"/>
                <a:gd name="T124" fmla="*/ 1026 w 2161"/>
                <a:gd name="T125" fmla="*/ 152 h 2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61" h="2351">
                  <a:moveTo>
                    <a:pt x="1401" y="2278"/>
                  </a:moveTo>
                  <a:lnTo>
                    <a:pt x="1415" y="2286"/>
                  </a:lnTo>
                  <a:lnTo>
                    <a:pt x="1429" y="2299"/>
                  </a:lnTo>
                  <a:lnTo>
                    <a:pt x="1443" y="2311"/>
                  </a:lnTo>
                  <a:lnTo>
                    <a:pt x="1459" y="2320"/>
                  </a:lnTo>
                  <a:lnTo>
                    <a:pt x="1459" y="2328"/>
                  </a:lnTo>
                  <a:lnTo>
                    <a:pt x="1450" y="2328"/>
                  </a:lnTo>
                  <a:lnTo>
                    <a:pt x="1441" y="2330"/>
                  </a:lnTo>
                  <a:lnTo>
                    <a:pt x="1427" y="2330"/>
                  </a:lnTo>
                  <a:lnTo>
                    <a:pt x="1415" y="2327"/>
                  </a:lnTo>
                  <a:lnTo>
                    <a:pt x="1408" y="2325"/>
                  </a:lnTo>
                  <a:lnTo>
                    <a:pt x="1405" y="2311"/>
                  </a:lnTo>
                  <a:lnTo>
                    <a:pt x="1401" y="2293"/>
                  </a:lnTo>
                  <a:lnTo>
                    <a:pt x="1401" y="2278"/>
                  </a:lnTo>
                  <a:close/>
                  <a:moveTo>
                    <a:pt x="1513" y="2248"/>
                  </a:moveTo>
                  <a:lnTo>
                    <a:pt x="1527" y="2251"/>
                  </a:lnTo>
                  <a:lnTo>
                    <a:pt x="1543" y="2257"/>
                  </a:lnTo>
                  <a:lnTo>
                    <a:pt x="1555" y="2262"/>
                  </a:lnTo>
                  <a:lnTo>
                    <a:pt x="1551" y="2262"/>
                  </a:lnTo>
                  <a:lnTo>
                    <a:pt x="1539" y="2269"/>
                  </a:lnTo>
                  <a:lnTo>
                    <a:pt x="1527" y="2274"/>
                  </a:lnTo>
                  <a:lnTo>
                    <a:pt x="1513" y="2278"/>
                  </a:lnTo>
                  <a:lnTo>
                    <a:pt x="1513" y="2271"/>
                  </a:lnTo>
                  <a:lnTo>
                    <a:pt x="1515" y="2269"/>
                  </a:lnTo>
                  <a:lnTo>
                    <a:pt x="1518" y="2267"/>
                  </a:lnTo>
                  <a:lnTo>
                    <a:pt x="1520" y="2265"/>
                  </a:lnTo>
                  <a:lnTo>
                    <a:pt x="1520" y="2264"/>
                  </a:lnTo>
                  <a:lnTo>
                    <a:pt x="1522" y="2262"/>
                  </a:lnTo>
                  <a:lnTo>
                    <a:pt x="1523" y="2258"/>
                  </a:lnTo>
                  <a:lnTo>
                    <a:pt x="1520" y="2258"/>
                  </a:lnTo>
                  <a:lnTo>
                    <a:pt x="1511" y="2267"/>
                  </a:lnTo>
                  <a:lnTo>
                    <a:pt x="1503" y="2272"/>
                  </a:lnTo>
                  <a:lnTo>
                    <a:pt x="1494" y="2274"/>
                  </a:lnTo>
                  <a:lnTo>
                    <a:pt x="1482" y="2278"/>
                  </a:lnTo>
                  <a:lnTo>
                    <a:pt x="1482" y="2262"/>
                  </a:lnTo>
                  <a:lnTo>
                    <a:pt x="1492" y="2258"/>
                  </a:lnTo>
                  <a:lnTo>
                    <a:pt x="1503" y="2253"/>
                  </a:lnTo>
                  <a:lnTo>
                    <a:pt x="1513" y="2248"/>
                  </a:lnTo>
                  <a:close/>
                  <a:moveTo>
                    <a:pt x="1485" y="2051"/>
                  </a:moveTo>
                  <a:lnTo>
                    <a:pt x="1489" y="2054"/>
                  </a:lnTo>
                  <a:lnTo>
                    <a:pt x="1492" y="2056"/>
                  </a:lnTo>
                  <a:lnTo>
                    <a:pt x="1494" y="2058"/>
                  </a:lnTo>
                  <a:lnTo>
                    <a:pt x="1496" y="2061"/>
                  </a:lnTo>
                  <a:lnTo>
                    <a:pt x="1496" y="2065"/>
                  </a:lnTo>
                  <a:lnTo>
                    <a:pt x="1497" y="2070"/>
                  </a:lnTo>
                  <a:lnTo>
                    <a:pt x="1489" y="2070"/>
                  </a:lnTo>
                  <a:lnTo>
                    <a:pt x="1487" y="2066"/>
                  </a:lnTo>
                  <a:lnTo>
                    <a:pt x="1485" y="2063"/>
                  </a:lnTo>
                  <a:lnTo>
                    <a:pt x="1485" y="2061"/>
                  </a:lnTo>
                  <a:lnTo>
                    <a:pt x="1483" y="2059"/>
                  </a:lnTo>
                  <a:lnTo>
                    <a:pt x="1485" y="2056"/>
                  </a:lnTo>
                  <a:lnTo>
                    <a:pt x="1485" y="2051"/>
                  </a:lnTo>
                  <a:close/>
                  <a:moveTo>
                    <a:pt x="1654" y="1414"/>
                  </a:moveTo>
                  <a:lnTo>
                    <a:pt x="1647" y="1426"/>
                  </a:lnTo>
                  <a:lnTo>
                    <a:pt x="1642" y="1426"/>
                  </a:lnTo>
                  <a:lnTo>
                    <a:pt x="1642" y="1429"/>
                  </a:lnTo>
                  <a:lnTo>
                    <a:pt x="1653" y="1433"/>
                  </a:lnTo>
                  <a:lnTo>
                    <a:pt x="1663" y="1438"/>
                  </a:lnTo>
                  <a:lnTo>
                    <a:pt x="1670" y="1443"/>
                  </a:lnTo>
                  <a:lnTo>
                    <a:pt x="1674" y="1445"/>
                  </a:lnTo>
                  <a:lnTo>
                    <a:pt x="1675" y="1443"/>
                  </a:lnTo>
                  <a:lnTo>
                    <a:pt x="1675" y="1442"/>
                  </a:lnTo>
                  <a:lnTo>
                    <a:pt x="1675" y="1442"/>
                  </a:lnTo>
                  <a:lnTo>
                    <a:pt x="1677" y="1440"/>
                  </a:lnTo>
                  <a:lnTo>
                    <a:pt x="1677" y="1436"/>
                  </a:lnTo>
                  <a:lnTo>
                    <a:pt x="1670" y="1436"/>
                  </a:lnTo>
                  <a:lnTo>
                    <a:pt x="1668" y="1436"/>
                  </a:lnTo>
                  <a:lnTo>
                    <a:pt x="1667" y="1435"/>
                  </a:lnTo>
                  <a:lnTo>
                    <a:pt x="1665" y="1435"/>
                  </a:lnTo>
                  <a:lnTo>
                    <a:pt x="1661" y="1435"/>
                  </a:lnTo>
                  <a:lnTo>
                    <a:pt x="1658" y="1433"/>
                  </a:lnTo>
                  <a:lnTo>
                    <a:pt x="1658" y="1414"/>
                  </a:lnTo>
                  <a:lnTo>
                    <a:pt x="1654" y="1414"/>
                  </a:lnTo>
                  <a:close/>
                  <a:moveTo>
                    <a:pt x="1354" y="1286"/>
                  </a:moveTo>
                  <a:lnTo>
                    <a:pt x="1356" y="1291"/>
                  </a:lnTo>
                  <a:lnTo>
                    <a:pt x="1356" y="1293"/>
                  </a:lnTo>
                  <a:lnTo>
                    <a:pt x="1356" y="1295"/>
                  </a:lnTo>
                  <a:lnTo>
                    <a:pt x="1356" y="1295"/>
                  </a:lnTo>
                  <a:lnTo>
                    <a:pt x="1358" y="1297"/>
                  </a:lnTo>
                  <a:lnTo>
                    <a:pt x="1359" y="1297"/>
                  </a:lnTo>
                  <a:lnTo>
                    <a:pt x="1363" y="1298"/>
                  </a:lnTo>
                  <a:lnTo>
                    <a:pt x="1363" y="1291"/>
                  </a:lnTo>
                  <a:lnTo>
                    <a:pt x="1354" y="1286"/>
                  </a:lnTo>
                  <a:close/>
                  <a:moveTo>
                    <a:pt x="1482" y="1175"/>
                  </a:moveTo>
                  <a:lnTo>
                    <a:pt x="1489" y="1176"/>
                  </a:lnTo>
                  <a:lnTo>
                    <a:pt x="1497" y="1180"/>
                  </a:lnTo>
                  <a:lnTo>
                    <a:pt x="1494" y="1182"/>
                  </a:lnTo>
                  <a:lnTo>
                    <a:pt x="1492" y="1185"/>
                  </a:lnTo>
                  <a:lnTo>
                    <a:pt x="1489" y="1187"/>
                  </a:lnTo>
                  <a:lnTo>
                    <a:pt x="1483" y="1187"/>
                  </a:lnTo>
                  <a:lnTo>
                    <a:pt x="1478" y="1185"/>
                  </a:lnTo>
                  <a:lnTo>
                    <a:pt x="1473" y="1185"/>
                  </a:lnTo>
                  <a:lnTo>
                    <a:pt x="1468" y="1185"/>
                  </a:lnTo>
                  <a:lnTo>
                    <a:pt x="1462" y="1187"/>
                  </a:lnTo>
                  <a:lnTo>
                    <a:pt x="1462" y="1176"/>
                  </a:lnTo>
                  <a:lnTo>
                    <a:pt x="1475" y="1175"/>
                  </a:lnTo>
                  <a:lnTo>
                    <a:pt x="1482" y="1175"/>
                  </a:lnTo>
                  <a:close/>
                  <a:moveTo>
                    <a:pt x="1417" y="1164"/>
                  </a:moveTo>
                  <a:lnTo>
                    <a:pt x="1424" y="1164"/>
                  </a:lnTo>
                  <a:lnTo>
                    <a:pt x="1431" y="1166"/>
                  </a:lnTo>
                  <a:lnTo>
                    <a:pt x="1438" y="1166"/>
                  </a:lnTo>
                  <a:lnTo>
                    <a:pt x="1443" y="1168"/>
                  </a:lnTo>
                  <a:lnTo>
                    <a:pt x="1443" y="1176"/>
                  </a:lnTo>
                  <a:lnTo>
                    <a:pt x="1417" y="1176"/>
                  </a:lnTo>
                  <a:lnTo>
                    <a:pt x="1417" y="1164"/>
                  </a:lnTo>
                  <a:close/>
                  <a:moveTo>
                    <a:pt x="1270" y="1164"/>
                  </a:moveTo>
                  <a:lnTo>
                    <a:pt x="1279" y="1166"/>
                  </a:lnTo>
                  <a:lnTo>
                    <a:pt x="1284" y="1169"/>
                  </a:lnTo>
                  <a:lnTo>
                    <a:pt x="1291" y="1173"/>
                  </a:lnTo>
                  <a:lnTo>
                    <a:pt x="1297" y="1176"/>
                  </a:lnTo>
                  <a:lnTo>
                    <a:pt x="1297" y="1180"/>
                  </a:lnTo>
                  <a:lnTo>
                    <a:pt x="1290" y="1180"/>
                  </a:lnTo>
                  <a:lnTo>
                    <a:pt x="1284" y="1182"/>
                  </a:lnTo>
                  <a:lnTo>
                    <a:pt x="1279" y="1183"/>
                  </a:lnTo>
                  <a:lnTo>
                    <a:pt x="1276" y="1182"/>
                  </a:lnTo>
                  <a:lnTo>
                    <a:pt x="1269" y="1182"/>
                  </a:lnTo>
                  <a:lnTo>
                    <a:pt x="1263" y="1180"/>
                  </a:lnTo>
                  <a:lnTo>
                    <a:pt x="1263" y="1168"/>
                  </a:lnTo>
                  <a:lnTo>
                    <a:pt x="1265" y="1168"/>
                  </a:lnTo>
                  <a:lnTo>
                    <a:pt x="1267" y="1166"/>
                  </a:lnTo>
                  <a:lnTo>
                    <a:pt x="1269" y="1166"/>
                  </a:lnTo>
                  <a:lnTo>
                    <a:pt x="1269" y="1166"/>
                  </a:lnTo>
                  <a:lnTo>
                    <a:pt x="1270" y="1164"/>
                  </a:lnTo>
                  <a:close/>
                  <a:moveTo>
                    <a:pt x="1331" y="1148"/>
                  </a:moveTo>
                  <a:lnTo>
                    <a:pt x="1352" y="1150"/>
                  </a:lnTo>
                  <a:lnTo>
                    <a:pt x="1370" y="1154"/>
                  </a:lnTo>
                  <a:lnTo>
                    <a:pt x="1384" y="1159"/>
                  </a:lnTo>
                  <a:lnTo>
                    <a:pt x="1401" y="1164"/>
                  </a:lnTo>
                  <a:lnTo>
                    <a:pt x="1401" y="1173"/>
                  </a:lnTo>
                  <a:lnTo>
                    <a:pt x="1394" y="1173"/>
                  </a:lnTo>
                  <a:lnTo>
                    <a:pt x="1391" y="1175"/>
                  </a:lnTo>
                  <a:lnTo>
                    <a:pt x="1386" y="1176"/>
                  </a:lnTo>
                  <a:lnTo>
                    <a:pt x="1382" y="1178"/>
                  </a:lnTo>
                  <a:lnTo>
                    <a:pt x="1379" y="1180"/>
                  </a:lnTo>
                  <a:lnTo>
                    <a:pt x="1373" y="1180"/>
                  </a:lnTo>
                  <a:lnTo>
                    <a:pt x="1373" y="1178"/>
                  </a:lnTo>
                  <a:lnTo>
                    <a:pt x="1373" y="1176"/>
                  </a:lnTo>
                  <a:lnTo>
                    <a:pt x="1372" y="1175"/>
                  </a:lnTo>
                  <a:lnTo>
                    <a:pt x="1370" y="1173"/>
                  </a:lnTo>
                  <a:lnTo>
                    <a:pt x="1368" y="1171"/>
                  </a:lnTo>
                  <a:lnTo>
                    <a:pt x="1366" y="1173"/>
                  </a:lnTo>
                  <a:lnTo>
                    <a:pt x="1363" y="1183"/>
                  </a:lnTo>
                  <a:lnTo>
                    <a:pt x="1358" y="1183"/>
                  </a:lnTo>
                  <a:lnTo>
                    <a:pt x="1345" y="1182"/>
                  </a:lnTo>
                  <a:lnTo>
                    <a:pt x="1331" y="1180"/>
                  </a:lnTo>
                  <a:lnTo>
                    <a:pt x="1321" y="1180"/>
                  </a:lnTo>
                  <a:lnTo>
                    <a:pt x="1316" y="1168"/>
                  </a:lnTo>
                  <a:lnTo>
                    <a:pt x="1325" y="1168"/>
                  </a:lnTo>
                  <a:lnTo>
                    <a:pt x="1331" y="1168"/>
                  </a:lnTo>
                  <a:lnTo>
                    <a:pt x="1338" y="1166"/>
                  </a:lnTo>
                  <a:lnTo>
                    <a:pt x="1344" y="1164"/>
                  </a:lnTo>
                  <a:lnTo>
                    <a:pt x="1340" y="1162"/>
                  </a:lnTo>
                  <a:lnTo>
                    <a:pt x="1337" y="1159"/>
                  </a:lnTo>
                  <a:lnTo>
                    <a:pt x="1335" y="1157"/>
                  </a:lnTo>
                  <a:lnTo>
                    <a:pt x="1333" y="1154"/>
                  </a:lnTo>
                  <a:lnTo>
                    <a:pt x="1331" y="1148"/>
                  </a:lnTo>
                  <a:close/>
                  <a:moveTo>
                    <a:pt x="211" y="1110"/>
                  </a:moveTo>
                  <a:lnTo>
                    <a:pt x="227" y="1115"/>
                  </a:lnTo>
                  <a:lnTo>
                    <a:pt x="239" y="1122"/>
                  </a:lnTo>
                  <a:lnTo>
                    <a:pt x="253" y="1129"/>
                  </a:lnTo>
                  <a:lnTo>
                    <a:pt x="253" y="1133"/>
                  </a:lnTo>
                  <a:lnTo>
                    <a:pt x="249" y="1133"/>
                  </a:lnTo>
                  <a:lnTo>
                    <a:pt x="237" y="1141"/>
                  </a:lnTo>
                  <a:lnTo>
                    <a:pt x="225" y="1143"/>
                  </a:lnTo>
                  <a:lnTo>
                    <a:pt x="214" y="1145"/>
                  </a:lnTo>
                  <a:lnTo>
                    <a:pt x="202" y="1148"/>
                  </a:lnTo>
                  <a:lnTo>
                    <a:pt x="202" y="1145"/>
                  </a:lnTo>
                  <a:lnTo>
                    <a:pt x="199" y="1145"/>
                  </a:lnTo>
                  <a:lnTo>
                    <a:pt x="202" y="1136"/>
                  </a:lnTo>
                  <a:lnTo>
                    <a:pt x="202" y="1127"/>
                  </a:lnTo>
                  <a:lnTo>
                    <a:pt x="202" y="1115"/>
                  </a:lnTo>
                  <a:lnTo>
                    <a:pt x="206" y="1113"/>
                  </a:lnTo>
                  <a:lnTo>
                    <a:pt x="207" y="1113"/>
                  </a:lnTo>
                  <a:lnTo>
                    <a:pt x="207" y="1112"/>
                  </a:lnTo>
                  <a:lnTo>
                    <a:pt x="209" y="1112"/>
                  </a:lnTo>
                  <a:lnTo>
                    <a:pt x="211" y="1110"/>
                  </a:lnTo>
                  <a:close/>
                  <a:moveTo>
                    <a:pt x="1209" y="1099"/>
                  </a:moveTo>
                  <a:lnTo>
                    <a:pt x="1237" y="1105"/>
                  </a:lnTo>
                  <a:lnTo>
                    <a:pt x="1262" y="1113"/>
                  </a:lnTo>
                  <a:lnTo>
                    <a:pt x="1281" y="1122"/>
                  </a:lnTo>
                  <a:lnTo>
                    <a:pt x="1300" y="1131"/>
                  </a:lnTo>
                  <a:lnTo>
                    <a:pt x="1321" y="1141"/>
                  </a:lnTo>
                  <a:lnTo>
                    <a:pt x="1321" y="1148"/>
                  </a:lnTo>
                  <a:lnTo>
                    <a:pt x="1312" y="1148"/>
                  </a:lnTo>
                  <a:lnTo>
                    <a:pt x="1302" y="1152"/>
                  </a:lnTo>
                  <a:lnTo>
                    <a:pt x="1290" y="1155"/>
                  </a:lnTo>
                  <a:lnTo>
                    <a:pt x="1277" y="1157"/>
                  </a:lnTo>
                  <a:lnTo>
                    <a:pt x="1279" y="1154"/>
                  </a:lnTo>
                  <a:lnTo>
                    <a:pt x="1279" y="1150"/>
                  </a:lnTo>
                  <a:lnTo>
                    <a:pt x="1279" y="1148"/>
                  </a:lnTo>
                  <a:lnTo>
                    <a:pt x="1279" y="1147"/>
                  </a:lnTo>
                  <a:lnTo>
                    <a:pt x="1279" y="1145"/>
                  </a:lnTo>
                  <a:lnTo>
                    <a:pt x="1277" y="1141"/>
                  </a:lnTo>
                  <a:lnTo>
                    <a:pt x="1251" y="1134"/>
                  </a:lnTo>
                  <a:lnTo>
                    <a:pt x="1227" y="1122"/>
                  </a:lnTo>
                  <a:lnTo>
                    <a:pt x="1201" y="1110"/>
                  </a:lnTo>
                  <a:lnTo>
                    <a:pt x="1195" y="1115"/>
                  </a:lnTo>
                  <a:lnTo>
                    <a:pt x="1192" y="1120"/>
                  </a:lnTo>
                  <a:lnTo>
                    <a:pt x="1187" y="1126"/>
                  </a:lnTo>
                  <a:lnTo>
                    <a:pt x="1181" y="1124"/>
                  </a:lnTo>
                  <a:lnTo>
                    <a:pt x="1174" y="1120"/>
                  </a:lnTo>
                  <a:lnTo>
                    <a:pt x="1171" y="1119"/>
                  </a:lnTo>
                  <a:lnTo>
                    <a:pt x="1178" y="1119"/>
                  </a:lnTo>
                  <a:lnTo>
                    <a:pt x="1183" y="1112"/>
                  </a:lnTo>
                  <a:lnTo>
                    <a:pt x="1188" y="1108"/>
                  </a:lnTo>
                  <a:lnTo>
                    <a:pt x="1194" y="1103"/>
                  </a:lnTo>
                  <a:lnTo>
                    <a:pt x="1199" y="1103"/>
                  </a:lnTo>
                  <a:lnTo>
                    <a:pt x="1202" y="1101"/>
                  </a:lnTo>
                  <a:lnTo>
                    <a:pt x="1206" y="1101"/>
                  </a:lnTo>
                  <a:lnTo>
                    <a:pt x="1209" y="1099"/>
                  </a:lnTo>
                  <a:close/>
                  <a:moveTo>
                    <a:pt x="188" y="1091"/>
                  </a:moveTo>
                  <a:lnTo>
                    <a:pt x="202" y="1096"/>
                  </a:lnTo>
                  <a:lnTo>
                    <a:pt x="202" y="1099"/>
                  </a:lnTo>
                  <a:lnTo>
                    <a:pt x="199" y="1099"/>
                  </a:lnTo>
                  <a:lnTo>
                    <a:pt x="188" y="1103"/>
                  </a:lnTo>
                  <a:lnTo>
                    <a:pt x="178" y="1103"/>
                  </a:lnTo>
                  <a:lnTo>
                    <a:pt x="169" y="1103"/>
                  </a:lnTo>
                  <a:lnTo>
                    <a:pt x="169" y="1096"/>
                  </a:lnTo>
                  <a:lnTo>
                    <a:pt x="174" y="1094"/>
                  </a:lnTo>
                  <a:lnTo>
                    <a:pt x="179" y="1094"/>
                  </a:lnTo>
                  <a:lnTo>
                    <a:pt x="183" y="1093"/>
                  </a:lnTo>
                  <a:lnTo>
                    <a:pt x="188" y="1091"/>
                  </a:lnTo>
                  <a:close/>
                  <a:moveTo>
                    <a:pt x="111" y="1075"/>
                  </a:moveTo>
                  <a:lnTo>
                    <a:pt x="117" y="1077"/>
                  </a:lnTo>
                  <a:lnTo>
                    <a:pt x="124" y="1077"/>
                  </a:lnTo>
                  <a:lnTo>
                    <a:pt x="127" y="1077"/>
                  </a:lnTo>
                  <a:lnTo>
                    <a:pt x="132" y="1079"/>
                  </a:lnTo>
                  <a:lnTo>
                    <a:pt x="138" y="1080"/>
                  </a:lnTo>
                  <a:lnTo>
                    <a:pt x="138" y="1087"/>
                  </a:lnTo>
                  <a:lnTo>
                    <a:pt x="134" y="1087"/>
                  </a:lnTo>
                  <a:lnTo>
                    <a:pt x="129" y="1089"/>
                  </a:lnTo>
                  <a:lnTo>
                    <a:pt x="124" y="1091"/>
                  </a:lnTo>
                  <a:lnTo>
                    <a:pt x="118" y="1091"/>
                  </a:lnTo>
                  <a:lnTo>
                    <a:pt x="111" y="1091"/>
                  </a:lnTo>
                  <a:lnTo>
                    <a:pt x="111" y="1075"/>
                  </a:lnTo>
                  <a:close/>
                  <a:moveTo>
                    <a:pt x="1263" y="1072"/>
                  </a:moveTo>
                  <a:lnTo>
                    <a:pt x="1269" y="1075"/>
                  </a:lnTo>
                  <a:lnTo>
                    <a:pt x="1272" y="1079"/>
                  </a:lnTo>
                  <a:lnTo>
                    <a:pt x="1276" y="1082"/>
                  </a:lnTo>
                  <a:lnTo>
                    <a:pt x="1277" y="1087"/>
                  </a:lnTo>
                  <a:lnTo>
                    <a:pt x="1277" y="1096"/>
                  </a:lnTo>
                  <a:lnTo>
                    <a:pt x="1270" y="1096"/>
                  </a:lnTo>
                  <a:lnTo>
                    <a:pt x="1269" y="1091"/>
                  </a:lnTo>
                  <a:lnTo>
                    <a:pt x="1267" y="1089"/>
                  </a:lnTo>
                  <a:lnTo>
                    <a:pt x="1265" y="1086"/>
                  </a:lnTo>
                  <a:lnTo>
                    <a:pt x="1263" y="1082"/>
                  </a:lnTo>
                  <a:lnTo>
                    <a:pt x="1263" y="1079"/>
                  </a:lnTo>
                  <a:lnTo>
                    <a:pt x="1263" y="1072"/>
                  </a:lnTo>
                  <a:close/>
                  <a:moveTo>
                    <a:pt x="1255" y="1049"/>
                  </a:moveTo>
                  <a:lnTo>
                    <a:pt x="1277" y="1049"/>
                  </a:lnTo>
                  <a:lnTo>
                    <a:pt x="1279" y="1052"/>
                  </a:lnTo>
                  <a:lnTo>
                    <a:pt x="1283" y="1054"/>
                  </a:lnTo>
                  <a:lnTo>
                    <a:pt x="1283" y="1056"/>
                  </a:lnTo>
                  <a:lnTo>
                    <a:pt x="1284" y="1058"/>
                  </a:lnTo>
                  <a:lnTo>
                    <a:pt x="1284" y="1059"/>
                  </a:lnTo>
                  <a:lnTo>
                    <a:pt x="1283" y="1061"/>
                  </a:lnTo>
                  <a:lnTo>
                    <a:pt x="1283" y="1065"/>
                  </a:lnTo>
                  <a:lnTo>
                    <a:pt x="1277" y="1061"/>
                  </a:lnTo>
                  <a:lnTo>
                    <a:pt x="1272" y="1059"/>
                  </a:lnTo>
                  <a:lnTo>
                    <a:pt x="1267" y="1059"/>
                  </a:lnTo>
                  <a:lnTo>
                    <a:pt x="1263" y="1058"/>
                  </a:lnTo>
                  <a:lnTo>
                    <a:pt x="1260" y="1058"/>
                  </a:lnTo>
                  <a:lnTo>
                    <a:pt x="1256" y="1056"/>
                  </a:lnTo>
                  <a:lnTo>
                    <a:pt x="1255" y="1052"/>
                  </a:lnTo>
                  <a:lnTo>
                    <a:pt x="1255" y="1049"/>
                  </a:lnTo>
                  <a:close/>
                  <a:moveTo>
                    <a:pt x="1328" y="722"/>
                  </a:moveTo>
                  <a:lnTo>
                    <a:pt x="1326" y="726"/>
                  </a:lnTo>
                  <a:lnTo>
                    <a:pt x="1323" y="729"/>
                  </a:lnTo>
                  <a:lnTo>
                    <a:pt x="1321" y="731"/>
                  </a:lnTo>
                  <a:lnTo>
                    <a:pt x="1319" y="733"/>
                  </a:lnTo>
                  <a:lnTo>
                    <a:pt x="1319" y="735"/>
                  </a:lnTo>
                  <a:lnTo>
                    <a:pt x="1321" y="736"/>
                  </a:lnTo>
                  <a:lnTo>
                    <a:pt x="1325" y="738"/>
                  </a:lnTo>
                  <a:lnTo>
                    <a:pt x="1326" y="733"/>
                  </a:lnTo>
                  <a:lnTo>
                    <a:pt x="1326" y="731"/>
                  </a:lnTo>
                  <a:lnTo>
                    <a:pt x="1328" y="728"/>
                  </a:lnTo>
                  <a:lnTo>
                    <a:pt x="1330" y="726"/>
                  </a:lnTo>
                  <a:lnTo>
                    <a:pt x="1331" y="722"/>
                  </a:lnTo>
                  <a:lnTo>
                    <a:pt x="1328" y="722"/>
                  </a:lnTo>
                  <a:close/>
                  <a:moveTo>
                    <a:pt x="1501" y="691"/>
                  </a:moveTo>
                  <a:lnTo>
                    <a:pt x="1504" y="700"/>
                  </a:lnTo>
                  <a:lnTo>
                    <a:pt x="1506" y="712"/>
                  </a:lnTo>
                  <a:lnTo>
                    <a:pt x="1508" y="722"/>
                  </a:lnTo>
                  <a:lnTo>
                    <a:pt x="1506" y="724"/>
                  </a:lnTo>
                  <a:lnTo>
                    <a:pt x="1504" y="724"/>
                  </a:lnTo>
                  <a:lnTo>
                    <a:pt x="1503" y="724"/>
                  </a:lnTo>
                  <a:lnTo>
                    <a:pt x="1503" y="726"/>
                  </a:lnTo>
                  <a:lnTo>
                    <a:pt x="1501" y="726"/>
                  </a:lnTo>
                  <a:lnTo>
                    <a:pt x="1494" y="726"/>
                  </a:lnTo>
                  <a:lnTo>
                    <a:pt x="1492" y="724"/>
                  </a:lnTo>
                  <a:lnTo>
                    <a:pt x="1492" y="722"/>
                  </a:lnTo>
                  <a:lnTo>
                    <a:pt x="1492" y="721"/>
                  </a:lnTo>
                  <a:lnTo>
                    <a:pt x="1490" y="721"/>
                  </a:lnTo>
                  <a:lnTo>
                    <a:pt x="1489" y="719"/>
                  </a:lnTo>
                  <a:lnTo>
                    <a:pt x="1501" y="691"/>
                  </a:lnTo>
                  <a:close/>
                  <a:moveTo>
                    <a:pt x="1113" y="658"/>
                  </a:moveTo>
                  <a:lnTo>
                    <a:pt x="1105" y="670"/>
                  </a:lnTo>
                  <a:lnTo>
                    <a:pt x="1096" y="681"/>
                  </a:lnTo>
                  <a:lnTo>
                    <a:pt x="1091" y="696"/>
                  </a:lnTo>
                  <a:lnTo>
                    <a:pt x="1101" y="695"/>
                  </a:lnTo>
                  <a:lnTo>
                    <a:pt x="1108" y="698"/>
                  </a:lnTo>
                  <a:lnTo>
                    <a:pt x="1113" y="703"/>
                  </a:lnTo>
                  <a:lnTo>
                    <a:pt x="1120" y="712"/>
                  </a:lnTo>
                  <a:lnTo>
                    <a:pt x="1122" y="705"/>
                  </a:lnTo>
                  <a:lnTo>
                    <a:pt x="1122" y="700"/>
                  </a:lnTo>
                  <a:lnTo>
                    <a:pt x="1124" y="696"/>
                  </a:lnTo>
                  <a:lnTo>
                    <a:pt x="1124" y="691"/>
                  </a:lnTo>
                  <a:lnTo>
                    <a:pt x="1133" y="691"/>
                  </a:lnTo>
                  <a:lnTo>
                    <a:pt x="1138" y="703"/>
                  </a:lnTo>
                  <a:lnTo>
                    <a:pt x="1146" y="707"/>
                  </a:lnTo>
                  <a:lnTo>
                    <a:pt x="1153" y="710"/>
                  </a:lnTo>
                  <a:lnTo>
                    <a:pt x="1160" y="714"/>
                  </a:lnTo>
                  <a:lnTo>
                    <a:pt x="1167" y="722"/>
                  </a:lnTo>
                  <a:lnTo>
                    <a:pt x="1160" y="733"/>
                  </a:lnTo>
                  <a:lnTo>
                    <a:pt x="1152" y="745"/>
                  </a:lnTo>
                  <a:lnTo>
                    <a:pt x="1145" y="761"/>
                  </a:lnTo>
                  <a:lnTo>
                    <a:pt x="1139" y="775"/>
                  </a:lnTo>
                  <a:lnTo>
                    <a:pt x="1139" y="784"/>
                  </a:lnTo>
                  <a:lnTo>
                    <a:pt x="1141" y="789"/>
                  </a:lnTo>
                  <a:lnTo>
                    <a:pt x="1141" y="792"/>
                  </a:lnTo>
                  <a:lnTo>
                    <a:pt x="1143" y="794"/>
                  </a:lnTo>
                  <a:lnTo>
                    <a:pt x="1145" y="796"/>
                  </a:lnTo>
                  <a:lnTo>
                    <a:pt x="1146" y="798"/>
                  </a:lnTo>
                  <a:lnTo>
                    <a:pt x="1152" y="799"/>
                  </a:lnTo>
                  <a:lnTo>
                    <a:pt x="1152" y="796"/>
                  </a:lnTo>
                  <a:lnTo>
                    <a:pt x="1155" y="789"/>
                  </a:lnTo>
                  <a:lnTo>
                    <a:pt x="1160" y="778"/>
                  </a:lnTo>
                  <a:lnTo>
                    <a:pt x="1166" y="764"/>
                  </a:lnTo>
                  <a:lnTo>
                    <a:pt x="1171" y="752"/>
                  </a:lnTo>
                  <a:lnTo>
                    <a:pt x="1176" y="742"/>
                  </a:lnTo>
                  <a:lnTo>
                    <a:pt x="1178" y="735"/>
                  </a:lnTo>
                  <a:lnTo>
                    <a:pt x="1190" y="735"/>
                  </a:lnTo>
                  <a:lnTo>
                    <a:pt x="1192" y="754"/>
                  </a:lnTo>
                  <a:lnTo>
                    <a:pt x="1192" y="771"/>
                  </a:lnTo>
                  <a:lnTo>
                    <a:pt x="1192" y="792"/>
                  </a:lnTo>
                  <a:lnTo>
                    <a:pt x="1194" y="815"/>
                  </a:lnTo>
                  <a:lnTo>
                    <a:pt x="1216" y="818"/>
                  </a:lnTo>
                  <a:lnTo>
                    <a:pt x="1225" y="805"/>
                  </a:lnTo>
                  <a:lnTo>
                    <a:pt x="1241" y="796"/>
                  </a:lnTo>
                  <a:lnTo>
                    <a:pt x="1258" y="787"/>
                  </a:lnTo>
                  <a:lnTo>
                    <a:pt x="1276" y="780"/>
                  </a:lnTo>
                  <a:lnTo>
                    <a:pt x="1293" y="773"/>
                  </a:lnTo>
                  <a:lnTo>
                    <a:pt x="1309" y="764"/>
                  </a:lnTo>
                  <a:lnTo>
                    <a:pt x="1316" y="754"/>
                  </a:lnTo>
                  <a:lnTo>
                    <a:pt x="1312" y="754"/>
                  </a:lnTo>
                  <a:lnTo>
                    <a:pt x="1311" y="750"/>
                  </a:lnTo>
                  <a:lnTo>
                    <a:pt x="1311" y="749"/>
                  </a:lnTo>
                  <a:lnTo>
                    <a:pt x="1309" y="747"/>
                  </a:lnTo>
                  <a:lnTo>
                    <a:pt x="1309" y="747"/>
                  </a:lnTo>
                  <a:lnTo>
                    <a:pt x="1307" y="747"/>
                  </a:lnTo>
                  <a:lnTo>
                    <a:pt x="1305" y="747"/>
                  </a:lnTo>
                  <a:lnTo>
                    <a:pt x="1302" y="745"/>
                  </a:lnTo>
                  <a:lnTo>
                    <a:pt x="1295" y="750"/>
                  </a:lnTo>
                  <a:lnTo>
                    <a:pt x="1283" y="757"/>
                  </a:lnTo>
                  <a:lnTo>
                    <a:pt x="1269" y="768"/>
                  </a:lnTo>
                  <a:lnTo>
                    <a:pt x="1251" y="777"/>
                  </a:lnTo>
                  <a:lnTo>
                    <a:pt x="1235" y="787"/>
                  </a:lnTo>
                  <a:lnTo>
                    <a:pt x="1220" y="794"/>
                  </a:lnTo>
                  <a:lnTo>
                    <a:pt x="1209" y="798"/>
                  </a:lnTo>
                  <a:lnTo>
                    <a:pt x="1206" y="799"/>
                  </a:lnTo>
                  <a:lnTo>
                    <a:pt x="1204" y="798"/>
                  </a:lnTo>
                  <a:lnTo>
                    <a:pt x="1202" y="796"/>
                  </a:lnTo>
                  <a:lnTo>
                    <a:pt x="1202" y="794"/>
                  </a:lnTo>
                  <a:lnTo>
                    <a:pt x="1202" y="792"/>
                  </a:lnTo>
                  <a:lnTo>
                    <a:pt x="1201" y="789"/>
                  </a:lnTo>
                  <a:lnTo>
                    <a:pt x="1206" y="780"/>
                  </a:lnTo>
                  <a:lnTo>
                    <a:pt x="1206" y="773"/>
                  </a:lnTo>
                  <a:lnTo>
                    <a:pt x="1204" y="768"/>
                  </a:lnTo>
                  <a:lnTo>
                    <a:pt x="1202" y="759"/>
                  </a:lnTo>
                  <a:lnTo>
                    <a:pt x="1206" y="749"/>
                  </a:lnTo>
                  <a:lnTo>
                    <a:pt x="1208" y="747"/>
                  </a:lnTo>
                  <a:lnTo>
                    <a:pt x="1209" y="745"/>
                  </a:lnTo>
                  <a:lnTo>
                    <a:pt x="1211" y="743"/>
                  </a:lnTo>
                  <a:lnTo>
                    <a:pt x="1213" y="743"/>
                  </a:lnTo>
                  <a:lnTo>
                    <a:pt x="1215" y="743"/>
                  </a:lnTo>
                  <a:lnTo>
                    <a:pt x="1216" y="742"/>
                  </a:lnTo>
                  <a:lnTo>
                    <a:pt x="1218" y="740"/>
                  </a:lnTo>
                  <a:lnTo>
                    <a:pt x="1218" y="736"/>
                  </a:lnTo>
                  <a:lnTo>
                    <a:pt x="1220" y="731"/>
                  </a:lnTo>
                  <a:lnTo>
                    <a:pt x="1220" y="722"/>
                  </a:lnTo>
                  <a:lnTo>
                    <a:pt x="1211" y="717"/>
                  </a:lnTo>
                  <a:lnTo>
                    <a:pt x="1202" y="715"/>
                  </a:lnTo>
                  <a:lnTo>
                    <a:pt x="1195" y="715"/>
                  </a:lnTo>
                  <a:lnTo>
                    <a:pt x="1187" y="712"/>
                  </a:lnTo>
                  <a:lnTo>
                    <a:pt x="1174" y="703"/>
                  </a:lnTo>
                  <a:lnTo>
                    <a:pt x="1166" y="695"/>
                  </a:lnTo>
                  <a:lnTo>
                    <a:pt x="1160" y="684"/>
                  </a:lnTo>
                  <a:lnTo>
                    <a:pt x="1153" y="674"/>
                  </a:lnTo>
                  <a:lnTo>
                    <a:pt x="1145" y="667"/>
                  </a:lnTo>
                  <a:lnTo>
                    <a:pt x="1131" y="660"/>
                  </a:lnTo>
                  <a:lnTo>
                    <a:pt x="1113" y="658"/>
                  </a:lnTo>
                  <a:close/>
                  <a:moveTo>
                    <a:pt x="1469" y="639"/>
                  </a:moveTo>
                  <a:lnTo>
                    <a:pt x="1482" y="640"/>
                  </a:lnTo>
                  <a:lnTo>
                    <a:pt x="1490" y="642"/>
                  </a:lnTo>
                  <a:lnTo>
                    <a:pt x="1501" y="646"/>
                  </a:lnTo>
                  <a:lnTo>
                    <a:pt x="1501" y="654"/>
                  </a:lnTo>
                  <a:lnTo>
                    <a:pt x="1497" y="654"/>
                  </a:lnTo>
                  <a:lnTo>
                    <a:pt x="1494" y="656"/>
                  </a:lnTo>
                  <a:lnTo>
                    <a:pt x="1490" y="656"/>
                  </a:lnTo>
                  <a:lnTo>
                    <a:pt x="1487" y="656"/>
                  </a:lnTo>
                  <a:lnTo>
                    <a:pt x="1482" y="658"/>
                  </a:lnTo>
                  <a:lnTo>
                    <a:pt x="1478" y="653"/>
                  </a:lnTo>
                  <a:lnTo>
                    <a:pt x="1476" y="651"/>
                  </a:lnTo>
                  <a:lnTo>
                    <a:pt x="1475" y="647"/>
                  </a:lnTo>
                  <a:lnTo>
                    <a:pt x="1473" y="644"/>
                  </a:lnTo>
                  <a:lnTo>
                    <a:pt x="1469" y="639"/>
                  </a:lnTo>
                  <a:close/>
                  <a:moveTo>
                    <a:pt x="1551" y="619"/>
                  </a:moveTo>
                  <a:lnTo>
                    <a:pt x="1562" y="619"/>
                  </a:lnTo>
                  <a:lnTo>
                    <a:pt x="1562" y="633"/>
                  </a:lnTo>
                  <a:lnTo>
                    <a:pt x="1562" y="646"/>
                  </a:lnTo>
                  <a:lnTo>
                    <a:pt x="1564" y="656"/>
                  </a:lnTo>
                  <a:lnTo>
                    <a:pt x="1565" y="668"/>
                  </a:lnTo>
                  <a:lnTo>
                    <a:pt x="1585" y="668"/>
                  </a:lnTo>
                  <a:lnTo>
                    <a:pt x="1585" y="688"/>
                  </a:lnTo>
                  <a:lnTo>
                    <a:pt x="1593" y="688"/>
                  </a:lnTo>
                  <a:lnTo>
                    <a:pt x="1595" y="689"/>
                  </a:lnTo>
                  <a:lnTo>
                    <a:pt x="1597" y="689"/>
                  </a:lnTo>
                  <a:lnTo>
                    <a:pt x="1599" y="689"/>
                  </a:lnTo>
                  <a:lnTo>
                    <a:pt x="1600" y="689"/>
                  </a:lnTo>
                  <a:lnTo>
                    <a:pt x="1602" y="689"/>
                  </a:lnTo>
                  <a:lnTo>
                    <a:pt x="1604" y="691"/>
                  </a:lnTo>
                  <a:lnTo>
                    <a:pt x="1602" y="702"/>
                  </a:lnTo>
                  <a:lnTo>
                    <a:pt x="1599" y="714"/>
                  </a:lnTo>
                  <a:lnTo>
                    <a:pt x="1597" y="726"/>
                  </a:lnTo>
                  <a:lnTo>
                    <a:pt x="1593" y="726"/>
                  </a:lnTo>
                  <a:lnTo>
                    <a:pt x="1592" y="722"/>
                  </a:lnTo>
                  <a:lnTo>
                    <a:pt x="1592" y="721"/>
                  </a:lnTo>
                  <a:lnTo>
                    <a:pt x="1592" y="719"/>
                  </a:lnTo>
                  <a:lnTo>
                    <a:pt x="1590" y="717"/>
                  </a:lnTo>
                  <a:lnTo>
                    <a:pt x="1590" y="715"/>
                  </a:lnTo>
                  <a:lnTo>
                    <a:pt x="1588" y="719"/>
                  </a:lnTo>
                  <a:lnTo>
                    <a:pt x="1586" y="719"/>
                  </a:lnTo>
                  <a:lnTo>
                    <a:pt x="1586" y="721"/>
                  </a:lnTo>
                  <a:lnTo>
                    <a:pt x="1586" y="721"/>
                  </a:lnTo>
                  <a:lnTo>
                    <a:pt x="1586" y="721"/>
                  </a:lnTo>
                  <a:lnTo>
                    <a:pt x="1585" y="721"/>
                  </a:lnTo>
                  <a:lnTo>
                    <a:pt x="1581" y="722"/>
                  </a:lnTo>
                  <a:lnTo>
                    <a:pt x="1581" y="715"/>
                  </a:lnTo>
                  <a:lnTo>
                    <a:pt x="1583" y="714"/>
                  </a:lnTo>
                  <a:lnTo>
                    <a:pt x="1583" y="712"/>
                  </a:lnTo>
                  <a:lnTo>
                    <a:pt x="1585" y="710"/>
                  </a:lnTo>
                  <a:lnTo>
                    <a:pt x="1585" y="707"/>
                  </a:lnTo>
                  <a:lnTo>
                    <a:pt x="1585" y="703"/>
                  </a:lnTo>
                  <a:lnTo>
                    <a:pt x="1581" y="703"/>
                  </a:lnTo>
                  <a:lnTo>
                    <a:pt x="1574" y="710"/>
                  </a:lnTo>
                  <a:lnTo>
                    <a:pt x="1567" y="717"/>
                  </a:lnTo>
                  <a:lnTo>
                    <a:pt x="1558" y="722"/>
                  </a:lnTo>
                  <a:lnTo>
                    <a:pt x="1558" y="717"/>
                  </a:lnTo>
                  <a:lnTo>
                    <a:pt x="1558" y="712"/>
                  </a:lnTo>
                  <a:lnTo>
                    <a:pt x="1558" y="710"/>
                  </a:lnTo>
                  <a:lnTo>
                    <a:pt x="1557" y="709"/>
                  </a:lnTo>
                  <a:lnTo>
                    <a:pt x="1553" y="707"/>
                  </a:lnTo>
                  <a:lnTo>
                    <a:pt x="1548" y="707"/>
                  </a:lnTo>
                  <a:lnTo>
                    <a:pt x="1539" y="707"/>
                  </a:lnTo>
                  <a:lnTo>
                    <a:pt x="1536" y="707"/>
                  </a:lnTo>
                  <a:lnTo>
                    <a:pt x="1532" y="707"/>
                  </a:lnTo>
                  <a:lnTo>
                    <a:pt x="1527" y="705"/>
                  </a:lnTo>
                  <a:lnTo>
                    <a:pt x="1522" y="705"/>
                  </a:lnTo>
                  <a:lnTo>
                    <a:pt x="1517" y="703"/>
                  </a:lnTo>
                  <a:lnTo>
                    <a:pt x="1513" y="700"/>
                  </a:lnTo>
                  <a:lnTo>
                    <a:pt x="1523" y="686"/>
                  </a:lnTo>
                  <a:lnTo>
                    <a:pt x="1534" y="665"/>
                  </a:lnTo>
                  <a:lnTo>
                    <a:pt x="1541" y="642"/>
                  </a:lnTo>
                  <a:lnTo>
                    <a:pt x="1551" y="619"/>
                  </a:lnTo>
                  <a:close/>
                  <a:moveTo>
                    <a:pt x="1220" y="558"/>
                  </a:moveTo>
                  <a:lnTo>
                    <a:pt x="1235" y="558"/>
                  </a:lnTo>
                  <a:lnTo>
                    <a:pt x="1235" y="565"/>
                  </a:lnTo>
                  <a:lnTo>
                    <a:pt x="1232" y="565"/>
                  </a:lnTo>
                  <a:lnTo>
                    <a:pt x="1230" y="567"/>
                  </a:lnTo>
                  <a:lnTo>
                    <a:pt x="1229" y="567"/>
                  </a:lnTo>
                  <a:lnTo>
                    <a:pt x="1227" y="567"/>
                  </a:lnTo>
                  <a:lnTo>
                    <a:pt x="1225" y="569"/>
                  </a:lnTo>
                  <a:lnTo>
                    <a:pt x="1220" y="569"/>
                  </a:lnTo>
                  <a:lnTo>
                    <a:pt x="1220" y="558"/>
                  </a:lnTo>
                  <a:close/>
                  <a:moveTo>
                    <a:pt x="515" y="550"/>
                  </a:moveTo>
                  <a:lnTo>
                    <a:pt x="522" y="550"/>
                  </a:lnTo>
                  <a:lnTo>
                    <a:pt x="525" y="551"/>
                  </a:lnTo>
                  <a:lnTo>
                    <a:pt x="529" y="553"/>
                  </a:lnTo>
                  <a:lnTo>
                    <a:pt x="534" y="553"/>
                  </a:lnTo>
                  <a:lnTo>
                    <a:pt x="541" y="553"/>
                  </a:lnTo>
                  <a:lnTo>
                    <a:pt x="543" y="567"/>
                  </a:lnTo>
                  <a:lnTo>
                    <a:pt x="546" y="578"/>
                  </a:lnTo>
                  <a:lnTo>
                    <a:pt x="548" y="592"/>
                  </a:lnTo>
                  <a:lnTo>
                    <a:pt x="541" y="592"/>
                  </a:lnTo>
                  <a:lnTo>
                    <a:pt x="537" y="586"/>
                  </a:lnTo>
                  <a:lnTo>
                    <a:pt x="534" y="583"/>
                  </a:lnTo>
                  <a:lnTo>
                    <a:pt x="529" y="579"/>
                  </a:lnTo>
                  <a:lnTo>
                    <a:pt x="525" y="576"/>
                  </a:lnTo>
                  <a:lnTo>
                    <a:pt x="522" y="571"/>
                  </a:lnTo>
                  <a:lnTo>
                    <a:pt x="518" y="565"/>
                  </a:lnTo>
                  <a:lnTo>
                    <a:pt x="516" y="562"/>
                  </a:lnTo>
                  <a:lnTo>
                    <a:pt x="515" y="558"/>
                  </a:lnTo>
                  <a:lnTo>
                    <a:pt x="515" y="555"/>
                  </a:lnTo>
                  <a:lnTo>
                    <a:pt x="515" y="550"/>
                  </a:lnTo>
                  <a:close/>
                  <a:moveTo>
                    <a:pt x="246" y="454"/>
                  </a:moveTo>
                  <a:lnTo>
                    <a:pt x="251" y="462"/>
                  </a:lnTo>
                  <a:lnTo>
                    <a:pt x="251" y="469"/>
                  </a:lnTo>
                  <a:lnTo>
                    <a:pt x="246" y="478"/>
                  </a:lnTo>
                  <a:lnTo>
                    <a:pt x="239" y="483"/>
                  </a:lnTo>
                  <a:lnTo>
                    <a:pt x="232" y="487"/>
                  </a:lnTo>
                  <a:lnTo>
                    <a:pt x="230" y="489"/>
                  </a:lnTo>
                  <a:lnTo>
                    <a:pt x="227" y="485"/>
                  </a:lnTo>
                  <a:lnTo>
                    <a:pt x="225" y="482"/>
                  </a:lnTo>
                  <a:lnTo>
                    <a:pt x="223" y="476"/>
                  </a:lnTo>
                  <a:lnTo>
                    <a:pt x="223" y="471"/>
                  </a:lnTo>
                  <a:lnTo>
                    <a:pt x="221" y="466"/>
                  </a:lnTo>
                  <a:lnTo>
                    <a:pt x="234" y="461"/>
                  </a:lnTo>
                  <a:lnTo>
                    <a:pt x="237" y="459"/>
                  </a:lnTo>
                  <a:lnTo>
                    <a:pt x="242" y="457"/>
                  </a:lnTo>
                  <a:lnTo>
                    <a:pt x="246" y="454"/>
                  </a:lnTo>
                  <a:close/>
                  <a:moveTo>
                    <a:pt x="29" y="386"/>
                  </a:moveTo>
                  <a:lnTo>
                    <a:pt x="49" y="386"/>
                  </a:lnTo>
                  <a:lnTo>
                    <a:pt x="49" y="393"/>
                  </a:lnTo>
                  <a:lnTo>
                    <a:pt x="45" y="393"/>
                  </a:lnTo>
                  <a:lnTo>
                    <a:pt x="45" y="396"/>
                  </a:lnTo>
                  <a:lnTo>
                    <a:pt x="40" y="394"/>
                  </a:lnTo>
                  <a:lnTo>
                    <a:pt x="36" y="391"/>
                  </a:lnTo>
                  <a:lnTo>
                    <a:pt x="33" y="389"/>
                  </a:lnTo>
                  <a:lnTo>
                    <a:pt x="29" y="386"/>
                  </a:lnTo>
                  <a:close/>
                  <a:moveTo>
                    <a:pt x="1239" y="331"/>
                  </a:moveTo>
                  <a:lnTo>
                    <a:pt x="1244" y="335"/>
                  </a:lnTo>
                  <a:lnTo>
                    <a:pt x="1249" y="340"/>
                  </a:lnTo>
                  <a:lnTo>
                    <a:pt x="1253" y="347"/>
                  </a:lnTo>
                  <a:lnTo>
                    <a:pt x="1255" y="354"/>
                  </a:lnTo>
                  <a:lnTo>
                    <a:pt x="1251" y="354"/>
                  </a:lnTo>
                  <a:lnTo>
                    <a:pt x="1248" y="356"/>
                  </a:lnTo>
                  <a:lnTo>
                    <a:pt x="1246" y="356"/>
                  </a:lnTo>
                  <a:lnTo>
                    <a:pt x="1241" y="358"/>
                  </a:lnTo>
                  <a:lnTo>
                    <a:pt x="1235" y="358"/>
                  </a:lnTo>
                  <a:lnTo>
                    <a:pt x="1235" y="354"/>
                  </a:lnTo>
                  <a:lnTo>
                    <a:pt x="1234" y="354"/>
                  </a:lnTo>
                  <a:lnTo>
                    <a:pt x="1234" y="352"/>
                  </a:lnTo>
                  <a:lnTo>
                    <a:pt x="1234" y="352"/>
                  </a:lnTo>
                  <a:lnTo>
                    <a:pt x="1232" y="351"/>
                  </a:lnTo>
                  <a:lnTo>
                    <a:pt x="1234" y="347"/>
                  </a:lnTo>
                  <a:lnTo>
                    <a:pt x="1234" y="345"/>
                  </a:lnTo>
                  <a:lnTo>
                    <a:pt x="1234" y="345"/>
                  </a:lnTo>
                  <a:lnTo>
                    <a:pt x="1234" y="344"/>
                  </a:lnTo>
                  <a:lnTo>
                    <a:pt x="1235" y="342"/>
                  </a:lnTo>
                  <a:lnTo>
                    <a:pt x="1239" y="331"/>
                  </a:lnTo>
                  <a:close/>
                  <a:moveTo>
                    <a:pt x="1209" y="319"/>
                  </a:moveTo>
                  <a:lnTo>
                    <a:pt x="1213" y="323"/>
                  </a:lnTo>
                  <a:lnTo>
                    <a:pt x="1215" y="325"/>
                  </a:lnTo>
                  <a:lnTo>
                    <a:pt x="1215" y="326"/>
                  </a:lnTo>
                  <a:lnTo>
                    <a:pt x="1216" y="330"/>
                  </a:lnTo>
                  <a:lnTo>
                    <a:pt x="1216" y="333"/>
                  </a:lnTo>
                  <a:lnTo>
                    <a:pt x="1216" y="338"/>
                  </a:lnTo>
                  <a:lnTo>
                    <a:pt x="1213" y="338"/>
                  </a:lnTo>
                  <a:lnTo>
                    <a:pt x="1213" y="342"/>
                  </a:lnTo>
                  <a:lnTo>
                    <a:pt x="1206" y="340"/>
                  </a:lnTo>
                  <a:lnTo>
                    <a:pt x="1199" y="338"/>
                  </a:lnTo>
                  <a:lnTo>
                    <a:pt x="1194" y="335"/>
                  </a:lnTo>
                  <a:lnTo>
                    <a:pt x="1190" y="335"/>
                  </a:lnTo>
                  <a:lnTo>
                    <a:pt x="1190" y="331"/>
                  </a:lnTo>
                  <a:lnTo>
                    <a:pt x="1197" y="328"/>
                  </a:lnTo>
                  <a:lnTo>
                    <a:pt x="1204" y="325"/>
                  </a:lnTo>
                  <a:lnTo>
                    <a:pt x="1209" y="319"/>
                  </a:lnTo>
                  <a:close/>
                  <a:moveTo>
                    <a:pt x="1286" y="288"/>
                  </a:moveTo>
                  <a:lnTo>
                    <a:pt x="1290" y="290"/>
                  </a:lnTo>
                  <a:lnTo>
                    <a:pt x="1290" y="290"/>
                  </a:lnTo>
                  <a:lnTo>
                    <a:pt x="1291" y="291"/>
                  </a:lnTo>
                  <a:lnTo>
                    <a:pt x="1291" y="291"/>
                  </a:lnTo>
                  <a:lnTo>
                    <a:pt x="1293" y="293"/>
                  </a:lnTo>
                  <a:lnTo>
                    <a:pt x="1297" y="293"/>
                  </a:lnTo>
                  <a:lnTo>
                    <a:pt x="1297" y="295"/>
                  </a:lnTo>
                  <a:lnTo>
                    <a:pt x="1297" y="297"/>
                  </a:lnTo>
                  <a:lnTo>
                    <a:pt x="1295" y="298"/>
                  </a:lnTo>
                  <a:lnTo>
                    <a:pt x="1295" y="298"/>
                  </a:lnTo>
                  <a:lnTo>
                    <a:pt x="1293" y="300"/>
                  </a:lnTo>
                  <a:lnTo>
                    <a:pt x="1291" y="302"/>
                  </a:lnTo>
                  <a:lnTo>
                    <a:pt x="1290" y="302"/>
                  </a:lnTo>
                  <a:lnTo>
                    <a:pt x="1288" y="304"/>
                  </a:lnTo>
                  <a:lnTo>
                    <a:pt x="1286" y="304"/>
                  </a:lnTo>
                  <a:lnTo>
                    <a:pt x="1283" y="304"/>
                  </a:lnTo>
                  <a:lnTo>
                    <a:pt x="1283" y="298"/>
                  </a:lnTo>
                  <a:lnTo>
                    <a:pt x="1283" y="295"/>
                  </a:lnTo>
                  <a:lnTo>
                    <a:pt x="1284" y="293"/>
                  </a:lnTo>
                  <a:lnTo>
                    <a:pt x="1286" y="288"/>
                  </a:lnTo>
                  <a:close/>
                  <a:moveTo>
                    <a:pt x="0" y="269"/>
                  </a:moveTo>
                  <a:lnTo>
                    <a:pt x="17" y="272"/>
                  </a:lnTo>
                  <a:lnTo>
                    <a:pt x="29" y="277"/>
                  </a:lnTo>
                  <a:lnTo>
                    <a:pt x="38" y="288"/>
                  </a:lnTo>
                  <a:lnTo>
                    <a:pt x="35" y="291"/>
                  </a:lnTo>
                  <a:lnTo>
                    <a:pt x="31" y="291"/>
                  </a:lnTo>
                  <a:lnTo>
                    <a:pt x="29" y="293"/>
                  </a:lnTo>
                  <a:lnTo>
                    <a:pt x="28" y="295"/>
                  </a:lnTo>
                  <a:lnTo>
                    <a:pt x="22" y="297"/>
                  </a:lnTo>
                  <a:lnTo>
                    <a:pt x="19" y="293"/>
                  </a:lnTo>
                  <a:lnTo>
                    <a:pt x="14" y="290"/>
                  </a:lnTo>
                  <a:lnTo>
                    <a:pt x="10" y="286"/>
                  </a:lnTo>
                  <a:lnTo>
                    <a:pt x="5" y="284"/>
                  </a:lnTo>
                  <a:lnTo>
                    <a:pt x="3" y="283"/>
                  </a:lnTo>
                  <a:lnTo>
                    <a:pt x="0" y="279"/>
                  </a:lnTo>
                  <a:lnTo>
                    <a:pt x="0" y="276"/>
                  </a:lnTo>
                  <a:lnTo>
                    <a:pt x="0" y="269"/>
                  </a:lnTo>
                  <a:close/>
                  <a:moveTo>
                    <a:pt x="1178" y="227"/>
                  </a:moveTo>
                  <a:lnTo>
                    <a:pt x="1178" y="235"/>
                  </a:lnTo>
                  <a:lnTo>
                    <a:pt x="1180" y="239"/>
                  </a:lnTo>
                  <a:lnTo>
                    <a:pt x="1181" y="242"/>
                  </a:lnTo>
                  <a:lnTo>
                    <a:pt x="1181" y="248"/>
                  </a:lnTo>
                  <a:lnTo>
                    <a:pt x="1181" y="255"/>
                  </a:lnTo>
                  <a:lnTo>
                    <a:pt x="1201" y="255"/>
                  </a:lnTo>
                  <a:lnTo>
                    <a:pt x="1218" y="274"/>
                  </a:lnTo>
                  <a:lnTo>
                    <a:pt x="1235" y="293"/>
                  </a:lnTo>
                  <a:lnTo>
                    <a:pt x="1235" y="295"/>
                  </a:lnTo>
                  <a:lnTo>
                    <a:pt x="1234" y="297"/>
                  </a:lnTo>
                  <a:lnTo>
                    <a:pt x="1234" y="298"/>
                  </a:lnTo>
                  <a:lnTo>
                    <a:pt x="1234" y="298"/>
                  </a:lnTo>
                  <a:lnTo>
                    <a:pt x="1232" y="300"/>
                  </a:lnTo>
                  <a:lnTo>
                    <a:pt x="1229" y="304"/>
                  </a:lnTo>
                  <a:lnTo>
                    <a:pt x="1227" y="305"/>
                  </a:lnTo>
                  <a:lnTo>
                    <a:pt x="1225" y="307"/>
                  </a:lnTo>
                  <a:lnTo>
                    <a:pt x="1223" y="307"/>
                  </a:lnTo>
                  <a:lnTo>
                    <a:pt x="1218" y="307"/>
                  </a:lnTo>
                  <a:lnTo>
                    <a:pt x="1213" y="309"/>
                  </a:lnTo>
                  <a:lnTo>
                    <a:pt x="1213" y="304"/>
                  </a:lnTo>
                  <a:lnTo>
                    <a:pt x="1213" y="298"/>
                  </a:lnTo>
                  <a:lnTo>
                    <a:pt x="1213" y="295"/>
                  </a:lnTo>
                  <a:lnTo>
                    <a:pt x="1213" y="293"/>
                  </a:lnTo>
                  <a:lnTo>
                    <a:pt x="1209" y="290"/>
                  </a:lnTo>
                  <a:lnTo>
                    <a:pt x="1206" y="288"/>
                  </a:lnTo>
                  <a:lnTo>
                    <a:pt x="1201" y="284"/>
                  </a:lnTo>
                  <a:lnTo>
                    <a:pt x="1195" y="298"/>
                  </a:lnTo>
                  <a:lnTo>
                    <a:pt x="1185" y="307"/>
                  </a:lnTo>
                  <a:lnTo>
                    <a:pt x="1171" y="312"/>
                  </a:lnTo>
                  <a:lnTo>
                    <a:pt x="1171" y="307"/>
                  </a:lnTo>
                  <a:lnTo>
                    <a:pt x="1171" y="304"/>
                  </a:lnTo>
                  <a:lnTo>
                    <a:pt x="1173" y="300"/>
                  </a:lnTo>
                  <a:lnTo>
                    <a:pt x="1171" y="297"/>
                  </a:lnTo>
                  <a:lnTo>
                    <a:pt x="1169" y="293"/>
                  </a:lnTo>
                  <a:lnTo>
                    <a:pt x="1167" y="288"/>
                  </a:lnTo>
                  <a:lnTo>
                    <a:pt x="1162" y="286"/>
                  </a:lnTo>
                  <a:lnTo>
                    <a:pt x="1159" y="284"/>
                  </a:lnTo>
                  <a:lnTo>
                    <a:pt x="1155" y="284"/>
                  </a:lnTo>
                  <a:lnTo>
                    <a:pt x="1152" y="283"/>
                  </a:lnTo>
                  <a:lnTo>
                    <a:pt x="1150" y="283"/>
                  </a:lnTo>
                  <a:lnTo>
                    <a:pt x="1146" y="281"/>
                  </a:lnTo>
                  <a:lnTo>
                    <a:pt x="1143" y="277"/>
                  </a:lnTo>
                  <a:lnTo>
                    <a:pt x="1153" y="265"/>
                  </a:lnTo>
                  <a:lnTo>
                    <a:pt x="1160" y="251"/>
                  </a:lnTo>
                  <a:lnTo>
                    <a:pt x="1167" y="237"/>
                  </a:lnTo>
                  <a:lnTo>
                    <a:pt x="1178" y="227"/>
                  </a:lnTo>
                  <a:close/>
                  <a:moveTo>
                    <a:pt x="2150" y="197"/>
                  </a:moveTo>
                  <a:lnTo>
                    <a:pt x="2152" y="201"/>
                  </a:lnTo>
                  <a:lnTo>
                    <a:pt x="2154" y="204"/>
                  </a:lnTo>
                  <a:lnTo>
                    <a:pt x="2155" y="206"/>
                  </a:lnTo>
                  <a:lnTo>
                    <a:pt x="2155" y="209"/>
                  </a:lnTo>
                  <a:lnTo>
                    <a:pt x="2157" y="213"/>
                  </a:lnTo>
                  <a:lnTo>
                    <a:pt x="2157" y="220"/>
                  </a:lnTo>
                  <a:lnTo>
                    <a:pt x="2157" y="225"/>
                  </a:lnTo>
                  <a:lnTo>
                    <a:pt x="2159" y="239"/>
                  </a:lnTo>
                  <a:lnTo>
                    <a:pt x="2161" y="255"/>
                  </a:lnTo>
                  <a:lnTo>
                    <a:pt x="2161" y="269"/>
                  </a:lnTo>
                  <a:lnTo>
                    <a:pt x="2141" y="279"/>
                  </a:lnTo>
                  <a:lnTo>
                    <a:pt x="2119" y="288"/>
                  </a:lnTo>
                  <a:lnTo>
                    <a:pt x="2098" y="298"/>
                  </a:lnTo>
                  <a:lnTo>
                    <a:pt x="2080" y="312"/>
                  </a:lnTo>
                  <a:lnTo>
                    <a:pt x="2075" y="309"/>
                  </a:lnTo>
                  <a:lnTo>
                    <a:pt x="2066" y="305"/>
                  </a:lnTo>
                  <a:lnTo>
                    <a:pt x="2054" y="298"/>
                  </a:lnTo>
                  <a:lnTo>
                    <a:pt x="2044" y="293"/>
                  </a:lnTo>
                  <a:lnTo>
                    <a:pt x="2035" y="288"/>
                  </a:lnTo>
                  <a:lnTo>
                    <a:pt x="2031" y="284"/>
                  </a:lnTo>
                  <a:lnTo>
                    <a:pt x="2033" y="283"/>
                  </a:lnTo>
                  <a:lnTo>
                    <a:pt x="2035" y="281"/>
                  </a:lnTo>
                  <a:lnTo>
                    <a:pt x="2035" y="281"/>
                  </a:lnTo>
                  <a:lnTo>
                    <a:pt x="2037" y="279"/>
                  </a:lnTo>
                  <a:lnTo>
                    <a:pt x="2037" y="277"/>
                  </a:lnTo>
                  <a:lnTo>
                    <a:pt x="2038" y="274"/>
                  </a:lnTo>
                  <a:lnTo>
                    <a:pt x="2033" y="270"/>
                  </a:lnTo>
                  <a:lnTo>
                    <a:pt x="2026" y="269"/>
                  </a:lnTo>
                  <a:lnTo>
                    <a:pt x="2021" y="265"/>
                  </a:lnTo>
                  <a:lnTo>
                    <a:pt x="2016" y="262"/>
                  </a:lnTo>
                  <a:lnTo>
                    <a:pt x="2019" y="262"/>
                  </a:lnTo>
                  <a:lnTo>
                    <a:pt x="2023" y="258"/>
                  </a:lnTo>
                  <a:lnTo>
                    <a:pt x="2024" y="256"/>
                  </a:lnTo>
                  <a:lnTo>
                    <a:pt x="2026" y="256"/>
                  </a:lnTo>
                  <a:lnTo>
                    <a:pt x="2028" y="255"/>
                  </a:lnTo>
                  <a:lnTo>
                    <a:pt x="2033" y="255"/>
                  </a:lnTo>
                  <a:lnTo>
                    <a:pt x="2038" y="255"/>
                  </a:lnTo>
                  <a:lnTo>
                    <a:pt x="2038" y="242"/>
                  </a:lnTo>
                  <a:lnTo>
                    <a:pt x="2012" y="242"/>
                  </a:lnTo>
                  <a:lnTo>
                    <a:pt x="2007" y="232"/>
                  </a:lnTo>
                  <a:lnTo>
                    <a:pt x="2016" y="225"/>
                  </a:lnTo>
                  <a:lnTo>
                    <a:pt x="2023" y="218"/>
                  </a:lnTo>
                  <a:lnTo>
                    <a:pt x="2031" y="215"/>
                  </a:lnTo>
                  <a:lnTo>
                    <a:pt x="2045" y="211"/>
                  </a:lnTo>
                  <a:lnTo>
                    <a:pt x="2051" y="216"/>
                  </a:lnTo>
                  <a:lnTo>
                    <a:pt x="2054" y="222"/>
                  </a:lnTo>
                  <a:lnTo>
                    <a:pt x="2058" y="225"/>
                  </a:lnTo>
                  <a:lnTo>
                    <a:pt x="2061" y="232"/>
                  </a:lnTo>
                  <a:lnTo>
                    <a:pt x="2072" y="223"/>
                  </a:lnTo>
                  <a:lnTo>
                    <a:pt x="2082" y="216"/>
                  </a:lnTo>
                  <a:lnTo>
                    <a:pt x="2096" y="211"/>
                  </a:lnTo>
                  <a:lnTo>
                    <a:pt x="2098" y="216"/>
                  </a:lnTo>
                  <a:lnTo>
                    <a:pt x="2101" y="218"/>
                  </a:lnTo>
                  <a:lnTo>
                    <a:pt x="2101" y="220"/>
                  </a:lnTo>
                  <a:lnTo>
                    <a:pt x="2103" y="220"/>
                  </a:lnTo>
                  <a:lnTo>
                    <a:pt x="2105" y="220"/>
                  </a:lnTo>
                  <a:lnTo>
                    <a:pt x="2108" y="220"/>
                  </a:lnTo>
                  <a:lnTo>
                    <a:pt x="2117" y="215"/>
                  </a:lnTo>
                  <a:lnTo>
                    <a:pt x="2122" y="209"/>
                  </a:lnTo>
                  <a:lnTo>
                    <a:pt x="2129" y="204"/>
                  </a:lnTo>
                  <a:lnTo>
                    <a:pt x="2136" y="199"/>
                  </a:lnTo>
                  <a:lnTo>
                    <a:pt x="2150" y="197"/>
                  </a:lnTo>
                  <a:close/>
                  <a:moveTo>
                    <a:pt x="1302" y="134"/>
                  </a:moveTo>
                  <a:lnTo>
                    <a:pt x="1305" y="136"/>
                  </a:lnTo>
                  <a:lnTo>
                    <a:pt x="1307" y="138"/>
                  </a:lnTo>
                  <a:lnTo>
                    <a:pt x="1309" y="138"/>
                  </a:lnTo>
                  <a:lnTo>
                    <a:pt x="1311" y="139"/>
                  </a:lnTo>
                  <a:lnTo>
                    <a:pt x="1311" y="141"/>
                  </a:lnTo>
                  <a:lnTo>
                    <a:pt x="1311" y="143"/>
                  </a:lnTo>
                  <a:lnTo>
                    <a:pt x="1312" y="146"/>
                  </a:lnTo>
                  <a:lnTo>
                    <a:pt x="1316" y="152"/>
                  </a:lnTo>
                  <a:lnTo>
                    <a:pt x="1318" y="157"/>
                  </a:lnTo>
                  <a:lnTo>
                    <a:pt x="1319" y="162"/>
                  </a:lnTo>
                  <a:lnTo>
                    <a:pt x="1321" y="169"/>
                  </a:lnTo>
                  <a:lnTo>
                    <a:pt x="1316" y="171"/>
                  </a:lnTo>
                  <a:lnTo>
                    <a:pt x="1311" y="173"/>
                  </a:lnTo>
                  <a:lnTo>
                    <a:pt x="1305" y="173"/>
                  </a:lnTo>
                  <a:lnTo>
                    <a:pt x="1297" y="174"/>
                  </a:lnTo>
                  <a:lnTo>
                    <a:pt x="1295" y="166"/>
                  </a:lnTo>
                  <a:lnTo>
                    <a:pt x="1293" y="157"/>
                  </a:lnTo>
                  <a:lnTo>
                    <a:pt x="1293" y="146"/>
                  </a:lnTo>
                  <a:lnTo>
                    <a:pt x="1297" y="143"/>
                  </a:lnTo>
                  <a:lnTo>
                    <a:pt x="1298" y="139"/>
                  </a:lnTo>
                  <a:lnTo>
                    <a:pt x="1302" y="134"/>
                  </a:lnTo>
                  <a:close/>
                  <a:moveTo>
                    <a:pt x="1604" y="105"/>
                  </a:moveTo>
                  <a:lnTo>
                    <a:pt x="1611" y="108"/>
                  </a:lnTo>
                  <a:lnTo>
                    <a:pt x="1618" y="112"/>
                  </a:lnTo>
                  <a:lnTo>
                    <a:pt x="1621" y="115"/>
                  </a:lnTo>
                  <a:lnTo>
                    <a:pt x="1626" y="119"/>
                  </a:lnTo>
                  <a:lnTo>
                    <a:pt x="1632" y="124"/>
                  </a:lnTo>
                  <a:lnTo>
                    <a:pt x="1630" y="127"/>
                  </a:lnTo>
                  <a:lnTo>
                    <a:pt x="1630" y="127"/>
                  </a:lnTo>
                  <a:lnTo>
                    <a:pt x="1630" y="129"/>
                  </a:lnTo>
                  <a:lnTo>
                    <a:pt x="1628" y="129"/>
                  </a:lnTo>
                  <a:lnTo>
                    <a:pt x="1628" y="131"/>
                  </a:lnTo>
                  <a:lnTo>
                    <a:pt x="1625" y="134"/>
                  </a:lnTo>
                  <a:lnTo>
                    <a:pt x="1625" y="136"/>
                  </a:lnTo>
                  <a:lnTo>
                    <a:pt x="1623" y="136"/>
                  </a:lnTo>
                  <a:lnTo>
                    <a:pt x="1621" y="136"/>
                  </a:lnTo>
                  <a:lnTo>
                    <a:pt x="1619" y="138"/>
                  </a:lnTo>
                  <a:lnTo>
                    <a:pt x="1616" y="139"/>
                  </a:lnTo>
                  <a:lnTo>
                    <a:pt x="1611" y="134"/>
                  </a:lnTo>
                  <a:lnTo>
                    <a:pt x="1606" y="129"/>
                  </a:lnTo>
                  <a:lnTo>
                    <a:pt x="1599" y="124"/>
                  </a:lnTo>
                  <a:lnTo>
                    <a:pt x="1593" y="120"/>
                  </a:lnTo>
                  <a:lnTo>
                    <a:pt x="1597" y="108"/>
                  </a:lnTo>
                  <a:lnTo>
                    <a:pt x="1600" y="108"/>
                  </a:lnTo>
                  <a:lnTo>
                    <a:pt x="1602" y="106"/>
                  </a:lnTo>
                  <a:lnTo>
                    <a:pt x="1602" y="106"/>
                  </a:lnTo>
                  <a:lnTo>
                    <a:pt x="1602" y="106"/>
                  </a:lnTo>
                  <a:lnTo>
                    <a:pt x="1604" y="105"/>
                  </a:lnTo>
                  <a:close/>
                  <a:moveTo>
                    <a:pt x="989" y="77"/>
                  </a:moveTo>
                  <a:lnTo>
                    <a:pt x="1005" y="87"/>
                  </a:lnTo>
                  <a:lnTo>
                    <a:pt x="1019" y="99"/>
                  </a:lnTo>
                  <a:lnTo>
                    <a:pt x="1033" y="112"/>
                  </a:lnTo>
                  <a:lnTo>
                    <a:pt x="1028" y="112"/>
                  </a:lnTo>
                  <a:lnTo>
                    <a:pt x="1024" y="117"/>
                  </a:lnTo>
                  <a:lnTo>
                    <a:pt x="1021" y="119"/>
                  </a:lnTo>
                  <a:lnTo>
                    <a:pt x="1016" y="119"/>
                  </a:lnTo>
                  <a:lnTo>
                    <a:pt x="1010" y="120"/>
                  </a:lnTo>
                  <a:lnTo>
                    <a:pt x="1002" y="120"/>
                  </a:lnTo>
                  <a:lnTo>
                    <a:pt x="995" y="113"/>
                  </a:lnTo>
                  <a:lnTo>
                    <a:pt x="988" y="108"/>
                  </a:lnTo>
                  <a:lnTo>
                    <a:pt x="979" y="105"/>
                  </a:lnTo>
                  <a:lnTo>
                    <a:pt x="979" y="101"/>
                  </a:lnTo>
                  <a:lnTo>
                    <a:pt x="995" y="92"/>
                  </a:lnTo>
                  <a:lnTo>
                    <a:pt x="993" y="89"/>
                  </a:lnTo>
                  <a:lnTo>
                    <a:pt x="991" y="87"/>
                  </a:lnTo>
                  <a:lnTo>
                    <a:pt x="991" y="84"/>
                  </a:lnTo>
                  <a:lnTo>
                    <a:pt x="989" y="77"/>
                  </a:lnTo>
                  <a:close/>
                  <a:moveTo>
                    <a:pt x="1063" y="0"/>
                  </a:moveTo>
                  <a:lnTo>
                    <a:pt x="1064" y="7"/>
                  </a:lnTo>
                  <a:lnTo>
                    <a:pt x="1064" y="12"/>
                  </a:lnTo>
                  <a:lnTo>
                    <a:pt x="1066" y="14"/>
                  </a:lnTo>
                  <a:lnTo>
                    <a:pt x="1068" y="16"/>
                  </a:lnTo>
                  <a:lnTo>
                    <a:pt x="1070" y="17"/>
                  </a:lnTo>
                  <a:lnTo>
                    <a:pt x="1073" y="21"/>
                  </a:lnTo>
                  <a:lnTo>
                    <a:pt x="1075" y="24"/>
                  </a:lnTo>
                  <a:lnTo>
                    <a:pt x="1073" y="28"/>
                  </a:lnTo>
                  <a:lnTo>
                    <a:pt x="1071" y="33"/>
                  </a:lnTo>
                  <a:lnTo>
                    <a:pt x="1070" y="37"/>
                  </a:lnTo>
                  <a:lnTo>
                    <a:pt x="1068" y="40"/>
                  </a:lnTo>
                  <a:lnTo>
                    <a:pt x="1066" y="47"/>
                  </a:lnTo>
                  <a:lnTo>
                    <a:pt x="1073" y="49"/>
                  </a:lnTo>
                  <a:lnTo>
                    <a:pt x="1077" y="52"/>
                  </a:lnTo>
                  <a:lnTo>
                    <a:pt x="1080" y="56"/>
                  </a:lnTo>
                  <a:lnTo>
                    <a:pt x="1082" y="59"/>
                  </a:lnTo>
                  <a:lnTo>
                    <a:pt x="1082" y="66"/>
                  </a:lnTo>
                  <a:lnTo>
                    <a:pt x="1082" y="73"/>
                  </a:lnTo>
                  <a:lnTo>
                    <a:pt x="1077" y="77"/>
                  </a:lnTo>
                  <a:lnTo>
                    <a:pt x="1073" y="80"/>
                  </a:lnTo>
                  <a:lnTo>
                    <a:pt x="1071" y="85"/>
                  </a:lnTo>
                  <a:lnTo>
                    <a:pt x="1070" y="91"/>
                  </a:lnTo>
                  <a:lnTo>
                    <a:pt x="1066" y="98"/>
                  </a:lnTo>
                  <a:lnTo>
                    <a:pt x="1091" y="98"/>
                  </a:lnTo>
                  <a:lnTo>
                    <a:pt x="1091" y="113"/>
                  </a:lnTo>
                  <a:lnTo>
                    <a:pt x="1094" y="127"/>
                  </a:lnTo>
                  <a:lnTo>
                    <a:pt x="1105" y="127"/>
                  </a:lnTo>
                  <a:lnTo>
                    <a:pt x="1110" y="122"/>
                  </a:lnTo>
                  <a:lnTo>
                    <a:pt x="1115" y="117"/>
                  </a:lnTo>
                  <a:lnTo>
                    <a:pt x="1120" y="112"/>
                  </a:lnTo>
                  <a:lnTo>
                    <a:pt x="1129" y="108"/>
                  </a:lnTo>
                  <a:lnTo>
                    <a:pt x="1129" y="119"/>
                  </a:lnTo>
                  <a:lnTo>
                    <a:pt x="1127" y="133"/>
                  </a:lnTo>
                  <a:lnTo>
                    <a:pt x="1126" y="145"/>
                  </a:lnTo>
                  <a:lnTo>
                    <a:pt x="1126" y="153"/>
                  </a:lnTo>
                  <a:lnTo>
                    <a:pt x="1124" y="159"/>
                  </a:lnTo>
                  <a:lnTo>
                    <a:pt x="1127" y="162"/>
                  </a:lnTo>
                  <a:lnTo>
                    <a:pt x="1129" y="164"/>
                  </a:lnTo>
                  <a:lnTo>
                    <a:pt x="1131" y="166"/>
                  </a:lnTo>
                  <a:lnTo>
                    <a:pt x="1134" y="167"/>
                  </a:lnTo>
                  <a:lnTo>
                    <a:pt x="1139" y="169"/>
                  </a:lnTo>
                  <a:lnTo>
                    <a:pt x="1148" y="155"/>
                  </a:lnTo>
                  <a:lnTo>
                    <a:pt x="1155" y="139"/>
                  </a:lnTo>
                  <a:lnTo>
                    <a:pt x="1155" y="127"/>
                  </a:lnTo>
                  <a:lnTo>
                    <a:pt x="1153" y="115"/>
                  </a:lnTo>
                  <a:lnTo>
                    <a:pt x="1153" y="103"/>
                  </a:lnTo>
                  <a:lnTo>
                    <a:pt x="1157" y="91"/>
                  </a:lnTo>
                  <a:lnTo>
                    <a:pt x="1167" y="82"/>
                  </a:lnTo>
                  <a:lnTo>
                    <a:pt x="1171" y="78"/>
                  </a:lnTo>
                  <a:lnTo>
                    <a:pt x="1174" y="78"/>
                  </a:lnTo>
                  <a:lnTo>
                    <a:pt x="1178" y="80"/>
                  </a:lnTo>
                  <a:lnTo>
                    <a:pt x="1181" y="82"/>
                  </a:lnTo>
                  <a:lnTo>
                    <a:pt x="1183" y="85"/>
                  </a:lnTo>
                  <a:lnTo>
                    <a:pt x="1187" y="89"/>
                  </a:lnTo>
                  <a:lnTo>
                    <a:pt x="1188" y="92"/>
                  </a:lnTo>
                  <a:lnTo>
                    <a:pt x="1192" y="94"/>
                  </a:lnTo>
                  <a:lnTo>
                    <a:pt x="1194" y="98"/>
                  </a:lnTo>
                  <a:lnTo>
                    <a:pt x="1201" y="98"/>
                  </a:lnTo>
                  <a:lnTo>
                    <a:pt x="1209" y="94"/>
                  </a:lnTo>
                  <a:lnTo>
                    <a:pt x="1218" y="92"/>
                  </a:lnTo>
                  <a:lnTo>
                    <a:pt x="1225" y="98"/>
                  </a:lnTo>
                  <a:lnTo>
                    <a:pt x="1225" y="112"/>
                  </a:lnTo>
                  <a:lnTo>
                    <a:pt x="1225" y="119"/>
                  </a:lnTo>
                  <a:lnTo>
                    <a:pt x="1223" y="131"/>
                  </a:lnTo>
                  <a:lnTo>
                    <a:pt x="1222" y="146"/>
                  </a:lnTo>
                  <a:lnTo>
                    <a:pt x="1218" y="164"/>
                  </a:lnTo>
                  <a:lnTo>
                    <a:pt x="1215" y="178"/>
                  </a:lnTo>
                  <a:lnTo>
                    <a:pt x="1213" y="188"/>
                  </a:lnTo>
                  <a:lnTo>
                    <a:pt x="1206" y="188"/>
                  </a:lnTo>
                  <a:lnTo>
                    <a:pt x="1202" y="187"/>
                  </a:lnTo>
                  <a:lnTo>
                    <a:pt x="1199" y="185"/>
                  </a:lnTo>
                  <a:lnTo>
                    <a:pt x="1195" y="183"/>
                  </a:lnTo>
                  <a:lnTo>
                    <a:pt x="1190" y="181"/>
                  </a:lnTo>
                  <a:lnTo>
                    <a:pt x="1190" y="185"/>
                  </a:lnTo>
                  <a:lnTo>
                    <a:pt x="1192" y="187"/>
                  </a:lnTo>
                  <a:lnTo>
                    <a:pt x="1194" y="188"/>
                  </a:lnTo>
                  <a:lnTo>
                    <a:pt x="1195" y="190"/>
                  </a:lnTo>
                  <a:lnTo>
                    <a:pt x="1195" y="192"/>
                  </a:lnTo>
                  <a:lnTo>
                    <a:pt x="1197" y="195"/>
                  </a:lnTo>
                  <a:lnTo>
                    <a:pt x="1197" y="201"/>
                  </a:lnTo>
                  <a:lnTo>
                    <a:pt x="1148" y="204"/>
                  </a:lnTo>
                  <a:lnTo>
                    <a:pt x="1148" y="208"/>
                  </a:lnTo>
                  <a:lnTo>
                    <a:pt x="1152" y="218"/>
                  </a:lnTo>
                  <a:lnTo>
                    <a:pt x="1150" y="229"/>
                  </a:lnTo>
                  <a:lnTo>
                    <a:pt x="1148" y="246"/>
                  </a:lnTo>
                  <a:lnTo>
                    <a:pt x="1139" y="246"/>
                  </a:lnTo>
                  <a:lnTo>
                    <a:pt x="1127" y="239"/>
                  </a:lnTo>
                  <a:lnTo>
                    <a:pt x="1110" y="235"/>
                  </a:lnTo>
                  <a:lnTo>
                    <a:pt x="1110" y="239"/>
                  </a:lnTo>
                  <a:lnTo>
                    <a:pt x="1113" y="239"/>
                  </a:lnTo>
                  <a:lnTo>
                    <a:pt x="1117" y="242"/>
                  </a:lnTo>
                  <a:lnTo>
                    <a:pt x="1119" y="244"/>
                  </a:lnTo>
                  <a:lnTo>
                    <a:pt x="1120" y="246"/>
                  </a:lnTo>
                  <a:lnTo>
                    <a:pt x="1122" y="248"/>
                  </a:lnTo>
                  <a:lnTo>
                    <a:pt x="1124" y="253"/>
                  </a:lnTo>
                  <a:lnTo>
                    <a:pt x="1124" y="258"/>
                  </a:lnTo>
                  <a:lnTo>
                    <a:pt x="1122" y="262"/>
                  </a:lnTo>
                  <a:lnTo>
                    <a:pt x="1119" y="265"/>
                  </a:lnTo>
                  <a:lnTo>
                    <a:pt x="1117" y="269"/>
                  </a:lnTo>
                  <a:lnTo>
                    <a:pt x="1108" y="276"/>
                  </a:lnTo>
                  <a:lnTo>
                    <a:pt x="1101" y="283"/>
                  </a:lnTo>
                  <a:lnTo>
                    <a:pt x="1098" y="291"/>
                  </a:lnTo>
                  <a:lnTo>
                    <a:pt x="1094" y="304"/>
                  </a:lnTo>
                  <a:lnTo>
                    <a:pt x="1087" y="304"/>
                  </a:lnTo>
                  <a:lnTo>
                    <a:pt x="1082" y="302"/>
                  </a:lnTo>
                  <a:lnTo>
                    <a:pt x="1077" y="300"/>
                  </a:lnTo>
                  <a:lnTo>
                    <a:pt x="1073" y="298"/>
                  </a:lnTo>
                  <a:lnTo>
                    <a:pt x="1066" y="297"/>
                  </a:lnTo>
                  <a:lnTo>
                    <a:pt x="1066" y="300"/>
                  </a:lnTo>
                  <a:lnTo>
                    <a:pt x="1075" y="300"/>
                  </a:lnTo>
                  <a:lnTo>
                    <a:pt x="1077" y="304"/>
                  </a:lnTo>
                  <a:lnTo>
                    <a:pt x="1078" y="307"/>
                  </a:lnTo>
                  <a:lnTo>
                    <a:pt x="1080" y="309"/>
                  </a:lnTo>
                  <a:lnTo>
                    <a:pt x="1080" y="312"/>
                  </a:lnTo>
                  <a:lnTo>
                    <a:pt x="1082" y="318"/>
                  </a:lnTo>
                  <a:lnTo>
                    <a:pt x="1082" y="323"/>
                  </a:lnTo>
                  <a:lnTo>
                    <a:pt x="1066" y="328"/>
                  </a:lnTo>
                  <a:lnTo>
                    <a:pt x="1052" y="337"/>
                  </a:lnTo>
                  <a:lnTo>
                    <a:pt x="1043" y="347"/>
                  </a:lnTo>
                  <a:lnTo>
                    <a:pt x="1037" y="363"/>
                  </a:lnTo>
                  <a:lnTo>
                    <a:pt x="1037" y="386"/>
                  </a:lnTo>
                  <a:lnTo>
                    <a:pt x="1043" y="400"/>
                  </a:lnTo>
                  <a:lnTo>
                    <a:pt x="1047" y="419"/>
                  </a:lnTo>
                  <a:lnTo>
                    <a:pt x="1047" y="438"/>
                  </a:lnTo>
                  <a:lnTo>
                    <a:pt x="1066" y="438"/>
                  </a:lnTo>
                  <a:lnTo>
                    <a:pt x="1066" y="447"/>
                  </a:lnTo>
                  <a:lnTo>
                    <a:pt x="1070" y="450"/>
                  </a:lnTo>
                  <a:lnTo>
                    <a:pt x="1070" y="454"/>
                  </a:lnTo>
                  <a:lnTo>
                    <a:pt x="1070" y="457"/>
                  </a:lnTo>
                  <a:lnTo>
                    <a:pt x="1070" y="459"/>
                  </a:lnTo>
                  <a:lnTo>
                    <a:pt x="1070" y="461"/>
                  </a:lnTo>
                  <a:lnTo>
                    <a:pt x="1070" y="462"/>
                  </a:lnTo>
                  <a:lnTo>
                    <a:pt x="1071" y="464"/>
                  </a:lnTo>
                  <a:lnTo>
                    <a:pt x="1077" y="464"/>
                  </a:lnTo>
                  <a:lnTo>
                    <a:pt x="1082" y="466"/>
                  </a:lnTo>
                  <a:lnTo>
                    <a:pt x="1094" y="464"/>
                  </a:lnTo>
                  <a:lnTo>
                    <a:pt x="1106" y="469"/>
                  </a:lnTo>
                  <a:lnTo>
                    <a:pt x="1119" y="478"/>
                  </a:lnTo>
                  <a:lnTo>
                    <a:pt x="1131" y="490"/>
                  </a:lnTo>
                  <a:lnTo>
                    <a:pt x="1141" y="501"/>
                  </a:lnTo>
                  <a:lnTo>
                    <a:pt x="1152" y="508"/>
                  </a:lnTo>
                  <a:lnTo>
                    <a:pt x="1157" y="510"/>
                  </a:lnTo>
                  <a:lnTo>
                    <a:pt x="1160" y="511"/>
                  </a:lnTo>
                  <a:lnTo>
                    <a:pt x="1164" y="510"/>
                  </a:lnTo>
                  <a:lnTo>
                    <a:pt x="1167" y="510"/>
                  </a:lnTo>
                  <a:lnTo>
                    <a:pt x="1169" y="508"/>
                  </a:lnTo>
                  <a:lnTo>
                    <a:pt x="1173" y="506"/>
                  </a:lnTo>
                  <a:lnTo>
                    <a:pt x="1174" y="504"/>
                  </a:lnTo>
                  <a:lnTo>
                    <a:pt x="1178" y="504"/>
                  </a:lnTo>
                  <a:lnTo>
                    <a:pt x="1206" y="511"/>
                  </a:lnTo>
                  <a:lnTo>
                    <a:pt x="1209" y="530"/>
                  </a:lnTo>
                  <a:lnTo>
                    <a:pt x="1213" y="544"/>
                  </a:lnTo>
                  <a:lnTo>
                    <a:pt x="1215" y="555"/>
                  </a:lnTo>
                  <a:lnTo>
                    <a:pt x="1216" y="565"/>
                  </a:lnTo>
                  <a:lnTo>
                    <a:pt x="1220" y="576"/>
                  </a:lnTo>
                  <a:lnTo>
                    <a:pt x="1229" y="588"/>
                  </a:lnTo>
                  <a:lnTo>
                    <a:pt x="1239" y="604"/>
                  </a:lnTo>
                  <a:lnTo>
                    <a:pt x="1242" y="602"/>
                  </a:lnTo>
                  <a:lnTo>
                    <a:pt x="1244" y="602"/>
                  </a:lnTo>
                  <a:lnTo>
                    <a:pt x="1244" y="602"/>
                  </a:lnTo>
                  <a:lnTo>
                    <a:pt x="1246" y="600"/>
                  </a:lnTo>
                  <a:lnTo>
                    <a:pt x="1248" y="600"/>
                  </a:lnTo>
                  <a:lnTo>
                    <a:pt x="1251" y="599"/>
                  </a:lnTo>
                  <a:lnTo>
                    <a:pt x="1253" y="599"/>
                  </a:lnTo>
                  <a:lnTo>
                    <a:pt x="1253" y="597"/>
                  </a:lnTo>
                  <a:lnTo>
                    <a:pt x="1253" y="597"/>
                  </a:lnTo>
                  <a:lnTo>
                    <a:pt x="1253" y="597"/>
                  </a:lnTo>
                  <a:lnTo>
                    <a:pt x="1253" y="595"/>
                  </a:lnTo>
                  <a:lnTo>
                    <a:pt x="1255" y="592"/>
                  </a:lnTo>
                  <a:lnTo>
                    <a:pt x="1255" y="581"/>
                  </a:lnTo>
                  <a:lnTo>
                    <a:pt x="1253" y="567"/>
                  </a:lnTo>
                  <a:lnTo>
                    <a:pt x="1249" y="550"/>
                  </a:lnTo>
                  <a:lnTo>
                    <a:pt x="1244" y="534"/>
                  </a:lnTo>
                  <a:lnTo>
                    <a:pt x="1258" y="527"/>
                  </a:lnTo>
                  <a:lnTo>
                    <a:pt x="1272" y="517"/>
                  </a:lnTo>
                  <a:lnTo>
                    <a:pt x="1281" y="503"/>
                  </a:lnTo>
                  <a:lnTo>
                    <a:pt x="1286" y="485"/>
                  </a:lnTo>
                  <a:lnTo>
                    <a:pt x="1288" y="475"/>
                  </a:lnTo>
                  <a:lnTo>
                    <a:pt x="1286" y="459"/>
                  </a:lnTo>
                  <a:lnTo>
                    <a:pt x="1286" y="443"/>
                  </a:lnTo>
                  <a:lnTo>
                    <a:pt x="1279" y="440"/>
                  </a:lnTo>
                  <a:lnTo>
                    <a:pt x="1276" y="438"/>
                  </a:lnTo>
                  <a:lnTo>
                    <a:pt x="1272" y="436"/>
                  </a:lnTo>
                  <a:lnTo>
                    <a:pt x="1269" y="433"/>
                  </a:lnTo>
                  <a:lnTo>
                    <a:pt x="1267" y="427"/>
                  </a:lnTo>
                  <a:lnTo>
                    <a:pt x="1274" y="415"/>
                  </a:lnTo>
                  <a:lnTo>
                    <a:pt x="1277" y="401"/>
                  </a:lnTo>
                  <a:lnTo>
                    <a:pt x="1274" y="386"/>
                  </a:lnTo>
                  <a:lnTo>
                    <a:pt x="1270" y="370"/>
                  </a:lnTo>
                  <a:lnTo>
                    <a:pt x="1265" y="352"/>
                  </a:lnTo>
                  <a:lnTo>
                    <a:pt x="1263" y="335"/>
                  </a:lnTo>
                  <a:lnTo>
                    <a:pt x="1267" y="335"/>
                  </a:lnTo>
                  <a:lnTo>
                    <a:pt x="1267" y="331"/>
                  </a:lnTo>
                  <a:lnTo>
                    <a:pt x="1291" y="335"/>
                  </a:lnTo>
                  <a:lnTo>
                    <a:pt x="1312" y="335"/>
                  </a:lnTo>
                  <a:lnTo>
                    <a:pt x="1335" y="331"/>
                  </a:lnTo>
                  <a:lnTo>
                    <a:pt x="1340" y="340"/>
                  </a:lnTo>
                  <a:lnTo>
                    <a:pt x="1345" y="352"/>
                  </a:lnTo>
                  <a:lnTo>
                    <a:pt x="1351" y="361"/>
                  </a:lnTo>
                  <a:lnTo>
                    <a:pt x="1356" y="365"/>
                  </a:lnTo>
                  <a:lnTo>
                    <a:pt x="1359" y="366"/>
                  </a:lnTo>
                  <a:lnTo>
                    <a:pt x="1365" y="366"/>
                  </a:lnTo>
                  <a:lnTo>
                    <a:pt x="1370" y="368"/>
                  </a:lnTo>
                  <a:lnTo>
                    <a:pt x="1375" y="370"/>
                  </a:lnTo>
                  <a:lnTo>
                    <a:pt x="1379" y="373"/>
                  </a:lnTo>
                  <a:lnTo>
                    <a:pt x="1380" y="382"/>
                  </a:lnTo>
                  <a:lnTo>
                    <a:pt x="1384" y="398"/>
                  </a:lnTo>
                  <a:lnTo>
                    <a:pt x="1386" y="412"/>
                  </a:lnTo>
                  <a:lnTo>
                    <a:pt x="1389" y="422"/>
                  </a:lnTo>
                  <a:lnTo>
                    <a:pt x="1391" y="424"/>
                  </a:lnTo>
                  <a:lnTo>
                    <a:pt x="1394" y="427"/>
                  </a:lnTo>
                  <a:lnTo>
                    <a:pt x="1398" y="429"/>
                  </a:lnTo>
                  <a:lnTo>
                    <a:pt x="1401" y="433"/>
                  </a:lnTo>
                  <a:lnTo>
                    <a:pt x="1407" y="434"/>
                  </a:lnTo>
                  <a:lnTo>
                    <a:pt x="1408" y="438"/>
                  </a:lnTo>
                  <a:lnTo>
                    <a:pt x="1422" y="427"/>
                  </a:lnTo>
                  <a:lnTo>
                    <a:pt x="1433" y="414"/>
                  </a:lnTo>
                  <a:lnTo>
                    <a:pt x="1441" y="400"/>
                  </a:lnTo>
                  <a:lnTo>
                    <a:pt x="1455" y="389"/>
                  </a:lnTo>
                  <a:lnTo>
                    <a:pt x="1457" y="401"/>
                  </a:lnTo>
                  <a:lnTo>
                    <a:pt x="1462" y="408"/>
                  </a:lnTo>
                  <a:lnTo>
                    <a:pt x="1469" y="415"/>
                  </a:lnTo>
                  <a:lnTo>
                    <a:pt x="1476" y="422"/>
                  </a:lnTo>
                  <a:lnTo>
                    <a:pt x="1482" y="431"/>
                  </a:lnTo>
                  <a:lnTo>
                    <a:pt x="1482" y="434"/>
                  </a:lnTo>
                  <a:lnTo>
                    <a:pt x="1482" y="438"/>
                  </a:lnTo>
                  <a:lnTo>
                    <a:pt x="1480" y="440"/>
                  </a:lnTo>
                  <a:lnTo>
                    <a:pt x="1480" y="443"/>
                  </a:lnTo>
                  <a:lnTo>
                    <a:pt x="1478" y="447"/>
                  </a:lnTo>
                  <a:lnTo>
                    <a:pt x="1480" y="450"/>
                  </a:lnTo>
                  <a:lnTo>
                    <a:pt x="1482" y="454"/>
                  </a:lnTo>
                  <a:lnTo>
                    <a:pt x="1483" y="455"/>
                  </a:lnTo>
                  <a:lnTo>
                    <a:pt x="1487" y="455"/>
                  </a:lnTo>
                  <a:lnTo>
                    <a:pt x="1490" y="455"/>
                  </a:lnTo>
                  <a:lnTo>
                    <a:pt x="1492" y="455"/>
                  </a:lnTo>
                  <a:lnTo>
                    <a:pt x="1496" y="455"/>
                  </a:lnTo>
                  <a:lnTo>
                    <a:pt x="1497" y="457"/>
                  </a:lnTo>
                  <a:lnTo>
                    <a:pt x="1503" y="471"/>
                  </a:lnTo>
                  <a:lnTo>
                    <a:pt x="1503" y="482"/>
                  </a:lnTo>
                  <a:lnTo>
                    <a:pt x="1501" y="492"/>
                  </a:lnTo>
                  <a:lnTo>
                    <a:pt x="1504" y="501"/>
                  </a:lnTo>
                  <a:lnTo>
                    <a:pt x="1517" y="511"/>
                  </a:lnTo>
                  <a:lnTo>
                    <a:pt x="1506" y="532"/>
                  </a:lnTo>
                  <a:lnTo>
                    <a:pt x="1494" y="550"/>
                  </a:lnTo>
                  <a:lnTo>
                    <a:pt x="1497" y="550"/>
                  </a:lnTo>
                  <a:lnTo>
                    <a:pt x="1508" y="539"/>
                  </a:lnTo>
                  <a:lnTo>
                    <a:pt x="1518" y="530"/>
                  </a:lnTo>
                  <a:lnTo>
                    <a:pt x="1527" y="520"/>
                  </a:lnTo>
                  <a:lnTo>
                    <a:pt x="1539" y="523"/>
                  </a:lnTo>
                  <a:lnTo>
                    <a:pt x="1546" y="530"/>
                  </a:lnTo>
                  <a:lnTo>
                    <a:pt x="1553" y="539"/>
                  </a:lnTo>
                  <a:lnTo>
                    <a:pt x="1555" y="553"/>
                  </a:lnTo>
                  <a:lnTo>
                    <a:pt x="1571" y="553"/>
                  </a:lnTo>
                  <a:lnTo>
                    <a:pt x="1571" y="558"/>
                  </a:lnTo>
                  <a:lnTo>
                    <a:pt x="1572" y="562"/>
                  </a:lnTo>
                  <a:lnTo>
                    <a:pt x="1572" y="567"/>
                  </a:lnTo>
                  <a:lnTo>
                    <a:pt x="1574" y="572"/>
                  </a:lnTo>
                  <a:lnTo>
                    <a:pt x="1572" y="578"/>
                  </a:lnTo>
                  <a:lnTo>
                    <a:pt x="1572" y="581"/>
                  </a:lnTo>
                  <a:lnTo>
                    <a:pt x="1572" y="585"/>
                  </a:lnTo>
                  <a:lnTo>
                    <a:pt x="1574" y="586"/>
                  </a:lnTo>
                  <a:lnTo>
                    <a:pt x="1574" y="590"/>
                  </a:lnTo>
                  <a:lnTo>
                    <a:pt x="1574" y="592"/>
                  </a:lnTo>
                  <a:lnTo>
                    <a:pt x="1574" y="595"/>
                  </a:lnTo>
                  <a:lnTo>
                    <a:pt x="1555" y="609"/>
                  </a:lnTo>
                  <a:lnTo>
                    <a:pt x="1534" y="618"/>
                  </a:lnTo>
                  <a:lnTo>
                    <a:pt x="1510" y="623"/>
                  </a:lnTo>
                  <a:lnTo>
                    <a:pt x="1485" y="626"/>
                  </a:lnTo>
                  <a:lnTo>
                    <a:pt x="1461" y="630"/>
                  </a:lnTo>
                  <a:lnTo>
                    <a:pt x="1436" y="633"/>
                  </a:lnTo>
                  <a:lnTo>
                    <a:pt x="1415" y="640"/>
                  </a:lnTo>
                  <a:lnTo>
                    <a:pt x="1396" y="649"/>
                  </a:lnTo>
                  <a:lnTo>
                    <a:pt x="1382" y="665"/>
                  </a:lnTo>
                  <a:lnTo>
                    <a:pt x="1386" y="665"/>
                  </a:lnTo>
                  <a:lnTo>
                    <a:pt x="1403" y="653"/>
                  </a:lnTo>
                  <a:lnTo>
                    <a:pt x="1424" y="644"/>
                  </a:lnTo>
                  <a:lnTo>
                    <a:pt x="1447" y="639"/>
                  </a:lnTo>
                  <a:lnTo>
                    <a:pt x="1448" y="642"/>
                  </a:lnTo>
                  <a:lnTo>
                    <a:pt x="1450" y="646"/>
                  </a:lnTo>
                  <a:lnTo>
                    <a:pt x="1452" y="647"/>
                  </a:lnTo>
                  <a:lnTo>
                    <a:pt x="1455" y="649"/>
                  </a:lnTo>
                  <a:lnTo>
                    <a:pt x="1459" y="651"/>
                  </a:lnTo>
                  <a:lnTo>
                    <a:pt x="1462" y="654"/>
                  </a:lnTo>
                  <a:lnTo>
                    <a:pt x="1457" y="663"/>
                  </a:lnTo>
                  <a:lnTo>
                    <a:pt x="1454" y="670"/>
                  </a:lnTo>
                  <a:lnTo>
                    <a:pt x="1452" y="677"/>
                  </a:lnTo>
                  <a:lnTo>
                    <a:pt x="1450" y="688"/>
                  </a:lnTo>
                  <a:lnTo>
                    <a:pt x="1464" y="695"/>
                  </a:lnTo>
                  <a:lnTo>
                    <a:pt x="1473" y="705"/>
                  </a:lnTo>
                  <a:lnTo>
                    <a:pt x="1480" y="715"/>
                  </a:lnTo>
                  <a:lnTo>
                    <a:pt x="1489" y="726"/>
                  </a:lnTo>
                  <a:lnTo>
                    <a:pt x="1489" y="729"/>
                  </a:lnTo>
                  <a:lnTo>
                    <a:pt x="1489" y="731"/>
                  </a:lnTo>
                  <a:lnTo>
                    <a:pt x="1487" y="731"/>
                  </a:lnTo>
                  <a:lnTo>
                    <a:pt x="1487" y="733"/>
                  </a:lnTo>
                  <a:lnTo>
                    <a:pt x="1485" y="735"/>
                  </a:lnTo>
                  <a:lnTo>
                    <a:pt x="1475" y="747"/>
                  </a:lnTo>
                  <a:lnTo>
                    <a:pt x="1461" y="757"/>
                  </a:lnTo>
                  <a:lnTo>
                    <a:pt x="1443" y="764"/>
                  </a:lnTo>
                  <a:lnTo>
                    <a:pt x="1443" y="749"/>
                  </a:lnTo>
                  <a:lnTo>
                    <a:pt x="1452" y="743"/>
                  </a:lnTo>
                  <a:lnTo>
                    <a:pt x="1459" y="738"/>
                  </a:lnTo>
                  <a:lnTo>
                    <a:pt x="1466" y="729"/>
                  </a:lnTo>
                  <a:lnTo>
                    <a:pt x="1459" y="726"/>
                  </a:lnTo>
                  <a:lnTo>
                    <a:pt x="1459" y="722"/>
                  </a:lnTo>
                  <a:lnTo>
                    <a:pt x="1457" y="722"/>
                  </a:lnTo>
                  <a:lnTo>
                    <a:pt x="1455" y="722"/>
                  </a:lnTo>
                  <a:lnTo>
                    <a:pt x="1455" y="722"/>
                  </a:lnTo>
                  <a:lnTo>
                    <a:pt x="1455" y="724"/>
                  </a:lnTo>
                  <a:lnTo>
                    <a:pt x="1455" y="726"/>
                  </a:lnTo>
                  <a:lnTo>
                    <a:pt x="1455" y="726"/>
                  </a:lnTo>
                  <a:lnTo>
                    <a:pt x="1443" y="735"/>
                  </a:lnTo>
                  <a:lnTo>
                    <a:pt x="1427" y="742"/>
                  </a:lnTo>
                  <a:lnTo>
                    <a:pt x="1414" y="747"/>
                  </a:lnTo>
                  <a:lnTo>
                    <a:pt x="1400" y="754"/>
                  </a:lnTo>
                  <a:lnTo>
                    <a:pt x="1387" y="763"/>
                  </a:lnTo>
                  <a:lnTo>
                    <a:pt x="1379" y="775"/>
                  </a:lnTo>
                  <a:lnTo>
                    <a:pt x="1373" y="792"/>
                  </a:lnTo>
                  <a:lnTo>
                    <a:pt x="1379" y="794"/>
                  </a:lnTo>
                  <a:lnTo>
                    <a:pt x="1386" y="796"/>
                  </a:lnTo>
                  <a:lnTo>
                    <a:pt x="1389" y="799"/>
                  </a:lnTo>
                  <a:lnTo>
                    <a:pt x="1382" y="799"/>
                  </a:lnTo>
                  <a:lnTo>
                    <a:pt x="1372" y="808"/>
                  </a:lnTo>
                  <a:lnTo>
                    <a:pt x="1358" y="811"/>
                  </a:lnTo>
                  <a:lnTo>
                    <a:pt x="1345" y="813"/>
                  </a:lnTo>
                  <a:lnTo>
                    <a:pt x="1331" y="815"/>
                  </a:lnTo>
                  <a:lnTo>
                    <a:pt x="1321" y="843"/>
                  </a:lnTo>
                  <a:lnTo>
                    <a:pt x="1309" y="873"/>
                  </a:lnTo>
                  <a:lnTo>
                    <a:pt x="1305" y="869"/>
                  </a:lnTo>
                  <a:lnTo>
                    <a:pt x="1304" y="867"/>
                  </a:lnTo>
                  <a:lnTo>
                    <a:pt x="1300" y="866"/>
                  </a:lnTo>
                  <a:lnTo>
                    <a:pt x="1298" y="864"/>
                  </a:lnTo>
                  <a:lnTo>
                    <a:pt x="1293" y="860"/>
                  </a:lnTo>
                  <a:lnTo>
                    <a:pt x="1293" y="869"/>
                  </a:lnTo>
                  <a:lnTo>
                    <a:pt x="1295" y="873"/>
                  </a:lnTo>
                  <a:lnTo>
                    <a:pt x="1298" y="883"/>
                  </a:lnTo>
                  <a:lnTo>
                    <a:pt x="1302" y="895"/>
                  </a:lnTo>
                  <a:lnTo>
                    <a:pt x="1305" y="906"/>
                  </a:lnTo>
                  <a:lnTo>
                    <a:pt x="1305" y="911"/>
                  </a:lnTo>
                  <a:lnTo>
                    <a:pt x="1291" y="920"/>
                  </a:lnTo>
                  <a:lnTo>
                    <a:pt x="1276" y="928"/>
                  </a:lnTo>
                  <a:lnTo>
                    <a:pt x="1260" y="939"/>
                  </a:lnTo>
                  <a:lnTo>
                    <a:pt x="1244" y="949"/>
                  </a:lnTo>
                  <a:lnTo>
                    <a:pt x="1234" y="963"/>
                  </a:lnTo>
                  <a:lnTo>
                    <a:pt x="1229" y="981"/>
                  </a:lnTo>
                  <a:lnTo>
                    <a:pt x="1223" y="995"/>
                  </a:lnTo>
                  <a:lnTo>
                    <a:pt x="1225" y="1012"/>
                  </a:lnTo>
                  <a:lnTo>
                    <a:pt x="1230" y="1031"/>
                  </a:lnTo>
                  <a:lnTo>
                    <a:pt x="1237" y="1051"/>
                  </a:lnTo>
                  <a:lnTo>
                    <a:pt x="1244" y="1070"/>
                  </a:lnTo>
                  <a:lnTo>
                    <a:pt x="1248" y="1087"/>
                  </a:lnTo>
                  <a:lnTo>
                    <a:pt x="1244" y="1087"/>
                  </a:lnTo>
                  <a:lnTo>
                    <a:pt x="1244" y="1091"/>
                  </a:lnTo>
                  <a:lnTo>
                    <a:pt x="1232" y="1087"/>
                  </a:lnTo>
                  <a:lnTo>
                    <a:pt x="1227" y="1072"/>
                  </a:lnTo>
                  <a:lnTo>
                    <a:pt x="1218" y="1052"/>
                  </a:lnTo>
                  <a:lnTo>
                    <a:pt x="1208" y="1031"/>
                  </a:lnTo>
                  <a:lnTo>
                    <a:pt x="1197" y="1016"/>
                  </a:lnTo>
                  <a:lnTo>
                    <a:pt x="1187" y="1007"/>
                  </a:lnTo>
                  <a:lnTo>
                    <a:pt x="1174" y="1005"/>
                  </a:lnTo>
                  <a:lnTo>
                    <a:pt x="1159" y="998"/>
                  </a:lnTo>
                  <a:lnTo>
                    <a:pt x="1141" y="991"/>
                  </a:lnTo>
                  <a:lnTo>
                    <a:pt x="1120" y="988"/>
                  </a:lnTo>
                  <a:lnTo>
                    <a:pt x="1120" y="991"/>
                  </a:lnTo>
                  <a:lnTo>
                    <a:pt x="1117" y="991"/>
                  </a:lnTo>
                  <a:lnTo>
                    <a:pt x="1119" y="997"/>
                  </a:lnTo>
                  <a:lnTo>
                    <a:pt x="1122" y="1002"/>
                  </a:lnTo>
                  <a:lnTo>
                    <a:pt x="1124" y="1005"/>
                  </a:lnTo>
                  <a:lnTo>
                    <a:pt x="1126" y="1009"/>
                  </a:lnTo>
                  <a:lnTo>
                    <a:pt x="1129" y="1014"/>
                  </a:lnTo>
                  <a:lnTo>
                    <a:pt x="1113" y="1014"/>
                  </a:lnTo>
                  <a:lnTo>
                    <a:pt x="1101" y="1009"/>
                  </a:lnTo>
                  <a:lnTo>
                    <a:pt x="1085" y="1005"/>
                  </a:lnTo>
                  <a:lnTo>
                    <a:pt x="1070" y="1005"/>
                  </a:lnTo>
                  <a:lnTo>
                    <a:pt x="1054" y="1007"/>
                  </a:lnTo>
                  <a:lnTo>
                    <a:pt x="1043" y="1010"/>
                  </a:lnTo>
                  <a:lnTo>
                    <a:pt x="1031" y="1016"/>
                  </a:lnTo>
                  <a:lnTo>
                    <a:pt x="1021" y="1023"/>
                  </a:lnTo>
                  <a:lnTo>
                    <a:pt x="1014" y="1033"/>
                  </a:lnTo>
                  <a:lnTo>
                    <a:pt x="1010" y="1042"/>
                  </a:lnTo>
                  <a:lnTo>
                    <a:pt x="1012" y="1049"/>
                  </a:lnTo>
                  <a:lnTo>
                    <a:pt x="1012" y="1058"/>
                  </a:lnTo>
                  <a:lnTo>
                    <a:pt x="1009" y="1068"/>
                  </a:lnTo>
                  <a:lnTo>
                    <a:pt x="1002" y="1091"/>
                  </a:lnTo>
                  <a:lnTo>
                    <a:pt x="1002" y="1108"/>
                  </a:lnTo>
                  <a:lnTo>
                    <a:pt x="1003" y="1126"/>
                  </a:lnTo>
                  <a:lnTo>
                    <a:pt x="1010" y="1143"/>
                  </a:lnTo>
                  <a:lnTo>
                    <a:pt x="1021" y="1164"/>
                  </a:lnTo>
                  <a:lnTo>
                    <a:pt x="1033" y="1166"/>
                  </a:lnTo>
                  <a:lnTo>
                    <a:pt x="1040" y="1168"/>
                  </a:lnTo>
                  <a:lnTo>
                    <a:pt x="1043" y="1171"/>
                  </a:lnTo>
                  <a:lnTo>
                    <a:pt x="1047" y="1173"/>
                  </a:lnTo>
                  <a:lnTo>
                    <a:pt x="1052" y="1175"/>
                  </a:lnTo>
                  <a:lnTo>
                    <a:pt x="1061" y="1171"/>
                  </a:lnTo>
                  <a:lnTo>
                    <a:pt x="1075" y="1164"/>
                  </a:lnTo>
                  <a:lnTo>
                    <a:pt x="1078" y="1162"/>
                  </a:lnTo>
                  <a:lnTo>
                    <a:pt x="1080" y="1162"/>
                  </a:lnTo>
                  <a:lnTo>
                    <a:pt x="1084" y="1162"/>
                  </a:lnTo>
                  <a:lnTo>
                    <a:pt x="1084" y="1162"/>
                  </a:lnTo>
                  <a:lnTo>
                    <a:pt x="1085" y="1162"/>
                  </a:lnTo>
                  <a:lnTo>
                    <a:pt x="1087" y="1162"/>
                  </a:lnTo>
                  <a:lnTo>
                    <a:pt x="1087" y="1161"/>
                  </a:lnTo>
                  <a:lnTo>
                    <a:pt x="1091" y="1157"/>
                  </a:lnTo>
                  <a:lnTo>
                    <a:pt x="1092" y="1152"/>
                  </a:lnTo>
                  <a:lnTo>
                    <a:pt x="1094" y="1147"/>
                  </a:lnTo>
                  <a:lnTo>
                    <a:pt x="1096" y="1141"/>
                  </a:lnTo>
                  <a:lnTo>
                    <a:pt x="1098" y="1138"/>
                  </a:lnTo>
                  <a:lnTo>
                    <a:pt x="1106" y="1129"/>
                  </a:lnTo>
                  <a:lnTo>
                    <a:pt x="1117" y="1124"/>
                  </a:lnTo>
                  <a:lnTo>
                    <a:pt x="1133" y="1122"/>
                  </a:lnTo>
                  <a:lnTo>
                    <a:pt x="1134" y="1126"/>
                  </a:lnTo>
                  <a:lnTo>
                    <a:pt x="1136" y="1127"/>
                  </a:lnTo>
                  <a:lnTo>
                    <a:pt x="1136" y="1129"/>
                  </a:lnTo>
                  <a:lnTo>
                    <a:pt x="1138" y="1129"/>
                  </a:lnTo>
                  <a:lnTo>
                    <a:pt x="1138" y="1127"/>
                  </a:lnTo>
                  <a:lnTo>
                    <a:pt x="1139" y="1127"/>
                  </a:lnTo>
                  <a:lnTo>
                    <a:pt x="1143" y="1127"/>
                  </a:lnTo>
                  <a:lnTo>
                    <a:pt x="1148" y="1126"/>
                  </a:lnTo>
                  <a:lnTo>
                    <a:pt x="1148" y="1141"/>
                  </a:lnTo>
                  <a:lnTo>
                    <a:pt x="1141" y="1148"/>
                  </a:lnTo>
                  <a:lnTo>
                    <a:pt x="1136" y="1161"/>
                  </a:lnTo>
                  <a:lnTo>
                    <a:pt x="1131" y="1178"/>
                  </a:lnTo>
                  <a:lnTo>
                    <a:pt x="1126" y="1194"/>
                  </a:lnTo>
                  <a:lnTo>
                    <a:pt x="1120" y="1206"/>
                  </a:lnTo>
                  <a:lnTo>
                    <a:pt x="1138" y="1206"/>
                  </a:lnTo>
                  <a:lnTo>
                    <a:pt x="1153" y="1204"/>
                  </a:lnTo>
                  <a:lnTo>
                    <a:pt x="1167" y="1204"/>
                  </a:lnTo>
                  <a:lnTo>
                    <a:pt x="1180" y="1206"/>
                  </a:lnTo>
                  <a:lnTo>
                    <a:pt x="1188" y="1211"/>
                  </a:lnTo>
                  <a:lnTo>
                    <a:pt x="1195" y="1222"/>
                  </a:lnTo>
                  <a:lnTo>
                    <a:pt x="1197" y="1237"/>
                  </a:lnTo>
                  <a:lnTo>
                    <a:pt x="1194" y="1248"/>
                  </a:lnTo>
                  <a:lnTo>
                    <a:pt x="1190" y="1262"/>
                  </a:lnTo>
                  <a:lnTo>
                    <a:pt x="1190" y="1276"/>
                  </a:lnTo>
                  <a:lnTo>
                    <a:pt x="1199" y="1285"/>
                  </a:lnTo>
                  <a:lnTo>
                    <a:pt x="1204" y="1291"/>
                  </a:lnTo>
                  <a:lnTo>
                    <a:pt x="1211" y="1298"/>
                  </a:lnTo>
                  <a:lnTo>
                    <a:pt x="1222" y="1304"/>
                  </a:lnTo>
                  <a:lnTo>
                    <a:pt x="1235" y="1307"/>
                  </a:lnTo>
                  <a:lnTo>
                    <a:pt x="1242" y="1298"/>
                  </a:lnTo>
                  <a:lnTo>
                    <a:pt x="1251" y="1295"/>
                  </a:lnTo>
                  <a:lnTo>
                    <a:pt x="1267" y="1295"/>
                  </a:lnTo>
                  <a:lnTo>
                    <a:pt x="1269" y="1298"/>
                  </a:lnTo>
                  <a:lnTo>
                    <a:pt x="1272" y="1302"/>
                  </a:lnTo>
                  <a:lnTo>
                    <a:pt x="1274" y="1304"/>
                  </a:lnTo>
                  <a:lnTo>
                    <a:pt x="1276" y="1304"/>
                  </a:lnTo>
                  <a:lnTo>
                    <a:pt x="1281" y="1305"/>
                  </a:lnTo>
                  <a:lnTo>
                    <a:pt x="1286" y="1307"/>
                  </a:lnTo>
                  <a:lnTo>
                    <a:pt x="1293" y="1293"/>
                  </a:lnTo>
                  <a:lnTo>
                    <a:pt x="1302" y="1283"/>
                  </a:lnTo>
                  <a:lnTo>
                    <a:pt x="1312" y="1274"/>
                  </a:lnTo>
                  <a:lnTo>
                    <a:pt x="1325" y="1267"/>
                  </a:lnTo>
                  <a:lnTo>
                    <a:pt x="1344" y="1264"/>
                  </a:lnTo>
                  <a:lnTo>
                    <a:pt x="1347" y="1262"/>
                  </a:lnTo>
                  <a:lnTo>
                    <a:pt x="1349" y="1262"/>
                  </a:lnTo>
                  <a:lnTo>
                    <a:pt x="1352" y="1262"/>
                  </a:lnTo>
                  <a:lnTo>
                    <a:pt x="1354" y="1262"/>
                  </a:lnTo>
                  <a:lnTo>
                    <a:pt x="1358" y="1264"/>
                  </a:lnTo>
                  <a:lnTo>
                    <a:pt x="1363" y="1264"/>
                  </a:lnTo>
                  <a:lnTo>
                    <a:pt x="1361" y="1267"/>
                  </a:lnTo>
                  <a:lnTo>
                    <a:pt x="1361" y="1271"/>
                  </a:lnTo>
                  <a:lnTo>
                    <a:pt x="1359" y="1271"/>
                  </a:lnTo>
                  <a:lnTo>
                    <a:pt x="1359" y="1272"/>
                  </a:lnTo>
                  <a:lnTo>
                    <a:pt x="1361" y="1272"/>
                  </a:lnTo>
                  <a:lnTo>
                    <a:pt x="1363" y="1274"/>
                  </a:lnTo>
                  <a:lnTo>
                    <a:pt x="1366" y="1276"/>
                  </a:lnTo>
                  <a:lnTo>
                    <a:pt x="1366" y="1272"/>
                  </a:lnTo>
                  <a:lnTo>
                    <a:pt x="1370" y="1269"/>
                  </a:lnTo>
                  <a:lnTo>
                    <a:pt x="1372" y="1267"/>
                  </a:lnTo>
                  <a:lnTo>
                    <a:pt x="1373" y="1265"/>
                  </a:lnTo>
                  <a:lnTo>
                    <a:pt x="1375" y="1264"/>
                  </a:lnTo>
                  <a:lnTo>
                    <a:pt x="1379" y="1262"/>
                  </a:lnTo>
                  <a:lnTo>
                    <a:pt x="1382" y="1260"/>
                  </a:lnTo>
                  <a:lnTo>
                    <a:pt x="1398" y="1274"/>
                  </a:lnTo>
                  <a:lnTo>
                    <a:pt x="1419" y="1281"/>
                  </a:lnTo>
                  <a:lnTo>
                    <a:pt x="1440" y="1283"/>
                  </a:lnTo>
                  <a:lnTo>
                    <a:pt x="1464" y="1281"/>
                  </a:lnTo>
                  <a:lnTo>
                    <a:pt x="1489" y="1279"/>
                  </a:lnTo>
                  <a:lnTo>
                    <a:pt x="1489" y="1283"/>
                  </a:lnTo>
                  <a:lnTo>
                    <a:pt x="1489" y="1285"/>
                  </a:lnTo>
                  <a:lnTo>
                    <a:pt x="1487" y="1286"/>
                  </a:lnTo>
                  <a:lnTo>
                    <a:pt x="1487" y="1286"/>
                  </a:lnTo>
                  <a:lnTo>
                    <a:pt x="1487" y="1288"/>
                  </a:lnTo>
                  <a:lnTo>
                    <a:pt x="1485" y="1291"/>
                  </a:lnTo>
                  <a:lnTo>
                    <a:pt x="1497" y="1295"/>
                  </a:lnTo>
                  <a:lnTo>
                    <a:pt x="1504" y="1300"/>
                  </a:lnTo>
                  <a:lnTo>
                    <a:pt x="1511" y="1305"/>
                  </a:lnTo>
                  <a:lnTo>
                    <a:pt x="1523" y="1311"/>
                  </a:lnTo>
                  <a:lnTo>
                    <a:pt x="1523" y="1321"/>
                  </a:lnTo>
                  <a:lnTo>
                    <a:pt x="1536" y="1325"/>
                  </a:lnTo>
                  <a:lnTo>
                    <a:pt x="1544" y="1326"/>
                  </a:lnTo>
                  <a:lnTo>
                    <a:pt x="1551" y="1333"/>
                  </a:lnTo>
                  <a:lnTo>
                    <a:pt x="1555" y="1344"/>
                  </a:lnTo>
                  <a:lnTo>
                    <a:pt x="1576" y="1346"/>
                  </a:lnTo>
                  <a:lnTo>
                    <a:pt x="1593" y="1347"/>
                  </a:lnTo>
                  <a:lnTo>
                    <a:pt x="1616" y="1349"/>
                  </a:lnTo>
                  <a:lnTo>
                    <a:pt x="1632" y="1370"/>
                  </a:lnTo>
                  <a:lnTo>
                    <a:pt x="1651" y="1389"/>
                  </a:lnTo>
                  <a:lnTo>
                    <a:pt x="1672" y="1405"/>
                  </a:lnTo>
                  <a:lnTo>
                    <a:pt x="1696" y="1417"/>
                  </a:lnTo>
                  <a:lnTo>
                    <a:pt x="1695" y="1424"/>
                  </a:lnTo>
                  <a:lnTo>
                    <a:pt x="1691" y="1428"/>
                  </a:lnTo>
                  <a:lnTo>
                    <a:pt x="1688" y="1433"/>
                  </a:lnTo>
                  <a:lnTo>
                    <a:pt x="1684" y="1436"/>
                  </a:lnTo>
                  <a:lnTo>
                    <a:pt x="1681" y="1442"/>
                  </a:lnTo>
                  <a:lnTo>
                    <a:pt x="1703" y="1442"/>
                  </a:lnTo>
                  <a:lnTo>
                    <a:pt x="1724" y="1449"/>
                  </a:lnTo>
                  <a:lnTo>
                    <a:pt x="1728" y="1461"/>
                  </a:lnTo>
                  <a:lnTo>
                    <a:pt x="1733" y="1459"/>
                  </a:lnTo>
                  <a:lnTo>
                    <a:pt x="1736" y="1457"/>
                  </a:lnTo>
                  <a:lnTo>
                    <a:pt x="1742" y="1459"/>
                  </a:lnTo>
                  <a:lnTo>
                    <a:pt x="1743" y="1459"/>
                  </a:lnTo>
                  <a:lnTo>
                    <a:pt x="1747" y="1461"/>
                  </a:lnTo>
                  <a:lnTo>
                    <a:pt x="1750" y="1463"/>
                  </a:lnTo>
                  <a:lnTo>
                    <a:pt x="1754" y="1464"/>
                  </a:lnTo>
                  <a:lnTo>
                    <a:pt x="1808" y="1468"/>
                  </a:lnTo>
                  <a:lnTo>
                    <a:pt x="1813" y="1473"/>
                  </a:lnTo>
                  <a:lnTo>
                    <a:pt x="1817" y="1483"/>
                  </a:lnTo>
                  <a:lnTo>
                    <a:pt x="1818" y="1492"/>
                  </a:lnTo>
                  <a:lnTo>
                    <a:pt x="1824" y="1499"/>
                  </a:lnTo>
                  <a:lnTo>
                    <a:pt x="1832" y="1501"/>
                  </a:lnTo>
                  <a:lnTo>
                    <a:pt x="1841" y="1501"/>
                  </a:lnTo>
                  <a:lnTo>
                    <a:pt x="1848" y="1499"/>
                  </a:lnTo>
                  <a:lnTo>
                    <a:pt x="1853" y="1506"/>
                  </a:lnTo>
                  <a:lnTo>
                    <a:pt x="1859" y="1511"/>
                  </a:lnTo>
                  <a:lnTo>
                    <a:pt x="1862" y="1517"/>
                  </a:lnTo>
                  <a:lnTo>
                    <a:pt x="1864" y="1524"/>
                  </a:lnTo>
                  <a:lnTo>
                    <a:pt x="1866" y="1532"/>
                  </a:lnTo>
                  <a:lnTo>
                    <a:pt x="1853" y="1548"/>
                  </a:lnTo>
                  <a:lnTo>
                    <a:pt x="1839" y="1567"/>
                  </a:lnTo>
                  <a:lnTo>
                    <a:pt x="1825" y="1588"/>
                  </a:lnTo>
                  <a:lnTo>
                    <a:pt x="1813" y="1609"/>
                  </a:lnTo>
                  <a:lnTo>
                    <a:pt x="1805" y="1625"/>
                  </a:lnTo>
                  <a:lnTo>
                    <a:pt x="1805" y="1635"/>
                  </a:lnTo>
                  <a:lnTo>
                    <a:pt x="1806" y="1649"/>
                  </a:lnTo>
                  <a:lnTo>
                    <a:pt x="1810" y="1665"/>
                  </a:lnTo>
                  <a:lnTo>
                    <a:pt x="1808" y="1679"/>
                  </a:lnTo>
                  <a:lnTo>
                    <a:pt x="1805" y="1688"/>
                  </a:lnTo>
                  <a:lnTo>
                    <a:pt x="1798" y="1702"/>
                  </a:lnTo>
                  <a:lnTo>
                    <a:pt x="1789" y="1717"/>
                  </a:lnTo>
                  <a:lnTo>
                    <a:pt x="1780" y="1733"/>
                  </a:lnTo>
                  <a:lnTo>
                    <a:pt x="1771" y="1745"/>
                  </a:lnTo>
                  <a:lnTo>
                    <a:pt x="1766" y="1752"/>
                  </a:lnTo>
                  <a:lnTo>
                    <a:pt x="1756" y="1756"/>
                  </a:lnTo>
                  <a:lnTo>
                    <a:pt x="1740" y="1758"/>
                  </a:lnTo>
                  <a:lnTo>
                    <a:pt x="1724" y="1759"/>
                  </a:lnTo>
                  <a:lnTo>
                    <a:pt x="1709" y="1763"/>
                  </a:lnTo>
                  <a:lnTo>
                    <a:pt x="1695" y="1768"/>
                  </a:lnTo>
                  <a:lnTo>
                    <a:pt x="1686" y="1778"/>
                  </a:lnTo>
                  <a:lnTo>
                    <a:pt x="1682" y="1784"/>
                  </a:lnTo>
                  <a:lnTo>
                    <a:pt x="1682" y="1787"/>
                  </a:lnTo>
                  <a:lnTo>
                    <a:pt x="1682" y="1791"/>
                  </a:lnTo>
                  <a:lnTo>
                    <a:pt x="1684" y="1796"/>
                  </a:lnTo>
                  <a:lnTo>
                    <a:pt x="1686" y="1801"/>
                  </a:lnTo>
                  <a:lnTo>
                    <a:pt x="1674" y="1801"/>
                  </a:lnTo>
                  <a:lnTo>
                    <a:pt x="1672" y="1824"/>
                  </a:lnTo>
                  <a:lnTo>
                    <a:pt x="1668" y="1843"/>
                  </a:lnTo>
                  <a:lnTo>
                    <a:pt x="1661" y="1859"/>
                  </a:lnTo>
                  <a:lnTo>
                    <a:pt x="1654" y="1874"/>
                  </a:lnTo>
                  <a:lnTo>
                    <a:pt x="1647" y="1894"/>
                  </a:lnTo>
                  <a:lnTo>
                    <a:pt x="1642" y="1894"/>
                  </a:lnTo>
                  <a:lnTo>
                    <a:pt x="1642" y="1887"/>
                  </a:lnTo>
                  <a:lnTo>
                    <a:pt x="1642" y="1883"/>
                  </a:lnTo>
                  <a:lnTo>
                    <a:pt x="1640" y="1878"/>
                  </a:lnTo>
                  <a:lnTo>
                    <a:pt x="1639" y="1874"/>
                  </a:lnTo>
                  <a:lnTo>
                    <a:pt x="1637" y="1876"/>
                  </a:lnTo>
                  <a:lnTo>
                    <a:pt x="1637" y="1876"/>
                  </a:lnTo>
                  <a:lnTo>
                    <a:pt x="1635" y="1876"/>
                  </a:lnTo>
                  <a:lnTo>
                    <a:pt x="1633" y="1878"/>
                  </a:lnTo>
                  <a:lnTo>
                    <a:pt x="1632" y="1878"/>
                  </a:lnTo>
                  <a:lnTo>
                    <a:pt x="1623" y="1899"/>
                  </a:lnTo>
                  <a:lnTo>
                    <a:pt x="1613" y="1913"/>
                  </a:lnTo>
                  <a:lnTo>
                    <a:pt x="1602" y="1925"/>
                  </a:lnTo>
                  <a:lnTo>
                    <a:pt x="1590" y="1939"/>
                  </a:lnTo>
                  <a:lnTo>
                    <a:pt x="1565" y="1934"/>
                  </a:lnTo>
                  <a:lnTo>
                    <a:pt x="1543" y="1929"/>
                  </a:lnTo>
                  <a:lnTo>
                    <a:pt x="1543" y="1936"/>
                  </a:lnTo>
                  <a:lnTo>
                    <a:pt x="1555" y="1943"/>
                  </a:lnTo>
                  <a:lnTo>
                    <a:pt x="1560" y="1953"/>
                  </a:lnTo>
                  <a:lnTo>
                    <a:pt x="1562" y="1963"/>
                  </a:lnTo>
                  <a:lnTo>
                    <a:pt x="1560" y="1976"/>
                  </a:lnTo>
                  <a:lnTo>
                    <a:pt x="1558" y="1990"/>
                  </a:lnTo>
                  <a:lnTo>
                    <a:pt x="1527" y="1991"/>
                  </a:lnTo>
                  <a:lnTo>
                    <a:pt x="1501" y="1998"/>
                  </a:lnTo>
                  <a:lnTo>
                    <a:pt x="1499" y="2002"/>
                  </a:lnTo>
                  <a:lnTo>
                    <a:pt x="1497" y="2007"/>
                  </a:lnTo>
                  <a:lnTo>
                    <a:pt x="1497" y="2014"/>
                  </a:lnTo>
                  <a:lnTo>
                    <a:pt x="1497" y="2021"/>
                  </a:lnTo>
                  <a:lnTo>
                    <a:pt x="1496" y="2025"/>
                  </a:lnTo>
                  <a:lnTo>
                    <a:pt x="1496" y="2026"/>
                  </a:lnTo>
                  <a:lnTo>
                    <a:pt x="1496" y="2030"/>
                  </a:lnTo>
                  <a:lnTo>
                    <a:pt x="1496" y="2033"/>
                  </a:lnTo>
                  <a:lnTo>
                    <a:pt x="1497" y="2040"/>
                  </a:lnTo>
                  <a:lnTo>
                    <a:pt x="1489" y="2040"/>
                  </a:lnTo>
                  <a:lnTo>
                    <a:pt x="1478" y="2042"/>
                  </a:lnTo>
                  <a:lnTo>
                    <a:pt x="1464" y="2042"/>
                  </a:lnTo>
                  <a:lnTo>
                    <a:pt x="1450" y="2044"/>
                  </a:lnTo>
                  <a:lnTo>
                    <a:pt x="1450" y="2051"/>
                  </a:lnTo>
                  <a:lnTo>
                    <a:pt x="1457" y="2054"/>
                  </a:lnTo>
                  <a:lnTo>
                    <a:pt x="1462" y="2058"/>
                  </a:lnTo>
                  <a:lnTo>
                    <a:pt x="1466" y="2059"/>
                  </a:lnTo>
                  <a:lnTo>
                    <a:pt x="1469" y="2061"/>
                  </a:lnTo>
                  <a:lnTo>
                    <a:pt x="1473" y="2065"/>
                  </a:lnTo>
                  <a:lnTo>
                    <a:pt x="1475" y="2068"/>
                  </a:lnTo>
                  <a:lnTo>
                    <a:pt x="1478" y="2073"/>
                  </a:lnTo>
                  <a:lnTo>
                    <a:pt x="1471" y="2075"/>
                  </a:lnTo>
                  <a:lnTo>
                    <a:pt x="1466" y="2077"/>
                  </a:lnTo>
                  <a:lnTo>
                    <a:pt x="1461" y="2079"/>
                  </a:lnTo>
                  <a:lnTo>
                    <a:pt x="1457" y="2080"/>
                  </a:lnTo>
                  <a:lnTo>
                    <a:pt x="1455" y="2086"/>
                  </a:lnTo>
                  <a:lnTo>
                    <a:pt x="1450" y="2096"/>
                  </a:lnTo>
                  <a:lnTo>
                    <a:pt x="1447" y="2107"/>
                  </a:lnTo>
                  <a:lnTo>
                    <a:pt x="1443" y="2117"/>
                  </a:lnTo>
                  <a:lnTo>
                    <a:pt x="1440" y="2119"/>
                  </a:lnTo>
                  <a:lnTo>
                    <a:pt x="1438" y="2119"/>
                  </a:lnTo>
                  <a:lnTo>
                    <a:pt x="1433" y="2121"/>
                  </a:lnTo>
                  <a:lnTo>
                    <a:pt x="1427" y="2121"/>
                  </a:lnTo>
                  <a:lnTo>
                    <a:pt x="1427" y="2126"/>
                  </a:lnTo>
                  <a:lnTo>
                    <a:pt x="1427" y="2129"/>
                  </a:lnTo>
                  <a:lnTo>
                    <a:pt x="1427" y="2131"/>
                  </a:lnTo>
                  <a:lnTo>
                    <a:pt x="1426" y="2133"/>
                  </a:lnTo>
                  <a:lnTo>
                    <a:pt x="1427" y="2135"/>
                  </a:lnTo>
                  <a:lnTo>
                    <a:pt x="1427" y="2136"/>
                  </a:lnTo>
                  <a:lnTo>
                    <a:pt x="1431" y="2143"/>
                  </a:lnTo>
                  <a:lnTo>
                    <a:pt x="1434" y="2149"/>
                  </a:lnTo>
                  <a:lnTo>
                    <a:pt x="1440" y="2152"/>
                  </a:lnTo>
                  <a:lnTo>
                    <a:pt x="1445" y="2155"/>
                  </a:lnTo>
                  <a:lnTo>
                    <a:pt x="1450" y="2159"/>
                  </a:lnTo>
                  <a:lnTo>
                    <a:pt x="1447" y="2171"/>
                  </a:lnTo>
                  <a:lnTo>
                    <a:pt x="1433" y="2178"/>
                  </a:lnTo>
                  <a:lnTo>
                    <a:pt x="1419" y="2192"/>
                  </a:lnTo>
                  <a:lnTo>
                    <a:pt x="1407" y="2210"/>
                  </a:lnTo>
                  <a:lnTo>
                    <a:pt x="1398" y="2227"/>
                  </a:lnTo>
                  <a:lnTo>
                    <a:pt x="1393" y="2243"/>
                  </a:lnTo>
                  <a:lnTo>
                    <a:pt x="1398" y="2248"/>
                  </a:lnTo>
                  <a:lnTo>
                    <a:pt x="1403" y="2253"/>
                  </a:lnTo>
                  <a:lnTo>
                    <a:pt x="1407" y="2258"/>
                  </a:lnTo>
                  <a:lnTo>
                    <a:pt x="1408" y="2267"/>
                  </a:lnTo>
                  <a:lnTo>
                    <a:pt x="1400" y="2269"/>
                  </a:lnTo>
                  <a:lnTo>
                    <a:pt x="1387" y="2276"/>
                  </a:lnTo>
                  <a:lnTo>
                    <a:pt x="1375" y="2286"/>
                  </a:lnTo>
                  <a:lnTo>
                    <a:pt x="1366" y="2297"/>
                  </a:lnTo>
                  <a:lnTo>
                    <a:pt x="1365" y="2300"/>
                  </a:lnTo>
                  <a:lnTo>
                    <a:pt x="1363" y="2304"/>
                  </a:lnTo>
                  <a:lnTo>
                    <a:pt x="1363" y="2307"/>
                  </a:lnTo>
                  <a:lnTo>
                    <a:pt x="1363" y="2313"/>
                  </a:lnTo>
                  <a:lnTo>
                    <a:pt x="1366" y="2313"/>
                  </a:lnTo>
                  <a:lnTo>
                    <a:pt x="1366" y="2309"/>
                  </a:lnTo>
                  <a:lnTo>
                    <a:pt x="1377" y="2297"/>
                  </a:lnTo>
                  <a:lnTo>
                    <a:pt x="1386" y="2285"/>
                  </a:lnTo>
                  <a:lnTo>
                    <a:pt x="1389" y="2286"/>
                  </a:lnTo>
                  <a:lnTo>
                    <a:pt x="1391" y="2286"/>
                  </a:lnTo>
                  <a:lnTo>
                    <a:pt x="1391" y="2288"/>
                  </a:lnTo>
                  <a:lnTo>
                    <a:pt x="1391" y="2288"/>
                  </a:lnTo>
                  <a:lnTo>
                    <a:pt x="1393" y="2290"/>
                  </a:lnTo>
                  <a:lnTo>
                    <a:pt x="1396" y="2299"/>
                  </a:lnTo>
                  <a:lnTo>
                    <a:pt x="1398" y="2309"/>
                  </a:lnTo>
                  <a:lnTo>
                    <a:pt x="1400" y="2321"/>
                  </a:lnTo>
                  <a:lnTo>
                    <a:pt x="1401" y="2332"/>
                  </a:lnTo>
                  <a:lnTo>
                    <a:pt x="1407" y="2332"/>
                  </a:lnTo>
                  <a:lnTo>
                    <a:pt x="1408" y="2332"/>
                  </a:lnTo>
                  <a:lnTo>
                    <a:pt x="1412" y="2332"/>
                  </a:lnTo>
                  <a:lnTo>
                    <a:pt x="1412" y="2334"/>
                  </a:lnTo>
                  <a:lnTo>
                    <a:pt x="1414" y="2334"/>
                  </a:lnTo>
                  <a:lnTo>
                    <a:pt x="1414" y="2335"/>
                  </a:lnTo>
                  <a:lnTo>
                    <a:pt x="1417" y="2339"/>
                  </a:lnTo>
                  <a:lnTo>
                    <a:pt x="1414" y="2341"/>
                  </a:lnTo>
                  <a:lnTo>
                    <a:pt x="1412" y="2342"/>
                  </a:lnTo>
                  <a:lnTo>
                    <a:pt x="1412" y="2344"/>
                  </a:lnTo>
                  <a:lnTo>
                    <a:pt x="1410" y="2344"/>
                  </a:lnTo>
                  <a:lnTo>
                    <a:pt x="1408" y="2346"/>
                  </a:lnTo>
                  <a:lnTo>
                    <a:pt x="1405" y="2347"/>
                  </a:lnTo>
                  <a:lnTo>
                    <a:pt x="1389" y="2351"/>
                  </a:lnTo>
                  <a:lnTo>
                    <a:pt x="1373" y="2347"/>
                  </a:lnTo>
                  <a:lnTo>
                    <a:pt x="1358" y="2339"/>
                  </a:lnTo>
                  <a:lnTo>
                    <a:pt x="1342" y="2327"/>
                  </a:lnTo>
                  <a:lnTo>
                    <a:pt x="1328" y="2313"/>
                  </a:lnTo>
                  <a:lnTo>
                    <a:pt x="1318" y="2299"/>
                  </a:lnTo>
                  <a:lnTo>
                    <a:pt x="1312" y="2285"/>
                  </a:lnTo>
                  <a:lnTo>
                    <a:pt x="1316" y="2285"/>
                  </a:lnTo>
                  <a:lnTo>
                    <a:pt x="1328" y="2297"/>
                  </a:lnTo>
                  <a:lnTo>
                    <a:pt x="1340" y="2307"/>
                  </a:lnTo>
                  <a:lnTo>
                    <a:pt x="1354" y="2316"/>
                  </a:lnTo>
                  <a:lnTo>
                    <a:pt x="1354" y="2309"/>
                  </a:lnTo>
                  <a:lnTo>
                    <a:pt x="1335" y="2299"/>
                  </a:lnTo>
                  <a:lnTo>
                    <a:pt x="1319" y="2285"/>
                  </a:lnTo>
                  <a:lnTo>
                    <a:pt x="1309" y="2265"/>
                  </a:lnTo>
                  <a:lnTo>
                    <a:pt x="1302" y="2243"/>
                  </a:lnTo>
                  <a:lnTo>
                    <a:pt x="1298" y="2220"/>
                  </a:lnTo>
                  <a:lnTo>
                    <a:pt x="1300" y="2194"/>
                  </a:lnTo>
                  <a:lnTo>
                    <a:pt x="1302" y="2169"/>
                  </a:lnTo>
                  <a:lnTo>
                    <a:pt x="1307" y="2147"/>
                  </a:lnTo>
                  <a:lnTo>
                    <a:pt x="1314" y="2126"/>
                  </a:lnTo>
                  <a:lnTo>
                    <a:pt x="1321" y="2108"/>
                  </a:lnTo>
                  <a:lnTo>
                    <a:pt x="1331" y="2108"/>
                  </a:lnTo>
                  <a:lnTo>
                    <a:pt x="1340" y="2073"/>
                  </a:lnTo>
                  <a:lnTo>
                    <a:pt x="1335" y="2073"/>
                  </a:lnTo>
                  <a:lnTo>
                    <a:pt x="1335" y="2070"/>
                  </a:lnTo>
                  <a:lnTo>
                    <a:pt x="1331" y="2073"/>
                  </a:lnTo>
                  <a:lnTo>
                    <a:pt x="1328" y="2077"/>
                  </a:lnTo>
                  <a:lnTo>
                    <a:pt x="1326" y="2080"/>
                  </a:lnTo>
                  <a:lnTo>
                    <a:pt x="1323" y="2084"/>
                  </a:lnTo>
                  <a:lnTo>
                    <a:pt x="1316" y="2086"/>
                  </a:lnTo>
                  <a:lnTo>
                    <a:pt x="1316" y="2082"/>
                  </a:lnTo>
                  <a:lnTo>
                    <a:pt x="1328" y="2009"/>
                  </a:lnTo>
                  <a:lnTo>
                    <a:pt x="1326" y="2002"/>
                  </a:lnTo>
                  <a:lnTo>
                    <a:pt x="1323" y="1990"/>
                  </a:lnTo>
                  <a:lnTo>
                    <a:pt x="1325" y="1979"/>
                  </a:lnTo>
                  <a:lnTo>
                    <a:pt x="1337" y="1937"/>
                  </a:lnTo>
                  <a:lnTo>
                    <a:pt x="1347" y="1894"/>
                  </a:lnTo>
                  <a:lnTo>
                    <a:pt x="1356" y="1847"/>
                  </a:lnTo>
                  <a:lnTo>
                    <a:pt x="1366" y="1801"/>
                  </a:lnTo>
                  <a:lnTo>
                    <a:pt x="1372" y="1771"/>
                  </a:lnTo>
                  <a:lnTo>
                    <a:pt x="1373" y="1740"/>
                  </a:lnTo>
                  <a:lnTo>
                    <a:pt x="1375" y="1710"/>
                  </a:lnTo>
                  <a:lnTo>
                    <a:pt x="1379" y="1682"/>
                  </a:lnTo>
                  <a:lnTo>
                    <a:pt x="1344" y="1669"/>
                  </a:lnTo>
                  <a:lnTo>
                    <a:pt x="1314" y="1649"/>
                  </a:lnTo>
                  <a:lnTo>
                    <a:pt x="1290" y="1623"/>
                  </a:lnTo>
                  <a:lnTo>
                    <a:pt x="1270" y="1595"/>
                  </a:lnTo>
                  <a:lnTo>
                    <a:pt x="1263" y="1579"/>
                  </a:lnTo>
                  <a:lnTo>
                    <a:pt x="1258" y="1564"/>
                  </a:lnTo>
                  <a:lnTo>
                    <a:pt x="1253" y="1546"/>
                  </a:lnTo>
                  <a:lnTo>
                    <a:pt x="1246" y="1532"/>
                  </a:lnTo>
                  <a:lnTo>
                    <a:pt x="1235" y="1522"/>
                  </a:lnTo>
                  <a:lnTo>
                    <a:pt x="1232" y="1518"/>
                  </a:lnTo>
                  <a:lnTo>
                    <a:pt x="1227" y="1518"/>
                  </a:lnTo>
                  <a:lnTo>
                    <a:pt x="1223" y="1517"/>
                  </a:lnTo>
                  <a:lnTo>
                    <a:pt x="1220" y="1513"/>
                  </a:lnTo>
                  <a:lnTo>
                    <a:pt x="1216" y="1510"/>
                  </a:lnTo>
                  <a:lnTo>
                    <a:pt x="1220" y="1503"/>
                  </a:lnTo>
                  <a:lnTo>
                    <a:pt x="1220" y="1497"/>
                  </a:lnTo>
                  <a:lnTo>
                    <a:pt x="1220" y="1490"/>
                  </a:lnTo>
                  <a:lnTo>
                    <a:pt x="1220" y="1483"/>
                  </a:lnTo>
                  <a:lnTo>
                    <a:pt x="1229" y="1478"/>
                  </a:lnTo>
                  <a:lnTo>
                    <a:pt x="1235" y="1473"/>
                  </a:lnTo>
                  <a:lnTo>
                    <a:pt x="1244" y="1468"/>
                  </a:lnTo>
                  <a:lnTo>
                    <a:pt x="1244" y="1464"/>
                  </a:lnTo>
                  <a:lnTo>
                    <a:pt x="1235" y="1464"/>
                  </a:lnTo>
                  <a:lnTo>
                    <a:pt x="1230" y="1463"/>
                  </a:lnTo>
                  <a:lnTo>
                    <a:pt x="1225" y="1463"/>
                  </a:lnTo>
                  <a:lnTo>
                    <a:pt x="1220" y="1461"/>
                  </a:lnTo>
                  <a:lnTo>
                    <a:pt x="1227" y="1445"/>
                  </a:lnTo>
                  <a:lnTo>
                    <a:pt x="1232" y="1429"/>
                  </a:lnTo>
                  <a:lnTo>
                    <a:pt x="1239" y="1414"/>
                  </a:lnTo>
                  <a:lnTo>
                    <a:pt x="1251" y="1401"/>
                  </a:lnTo>
                  <a:lnTo>
                    <a:pt x="1265" y="1389"/>
                  </a:lnTo>
                  <a:lnTo>
                    <a:pt x="1277" y="1375"/>
                  </a:lnTo>
                  <a:lnTo>
                    <a:pt x="1276" y="1365"/>
                  </a:lnTo>
                  <a:lnTo>
                    <a:pt x="1276" y="1351"/>
                  </a:lnTo>
                  <a:lnTo>
                    <a:pt x="1274" y="1337"/>
                  </a:lnTo>
                  <a:lnTo>
                    <a:pt x="1269" y="1328"/>
                  </a:lnTo>
                  <a:lnTo>
                    <a:pt x="1262" y="1318"/>
                  </a:lnTo>
                  <a:lnTo>
                    <a:pt x="1255" y="1307"/>
                  </a:lnTo>
                  <a:lnTo>
                    <a:pt x="1248" y="1307"/>
                  </a:lnTo>
                  <a:lnTo>
                    <a:pt x="1246" y="1309"/>
                  </a:lnTo>
                  <a:lnTo>
                    <a:pt x="1244" y="1311"/>
                  </a:lnTo>
                  <a:lnTo>
                    <a:pt x="1242" y="1312"/>
                  </a:lnTo>
                  <a:lnTo>
                    <a:pt x="1239" y="1314"/>
                  </a:lnTo>
                  <a:lnTo>
                    <a:pt x="1241" y="1318"/>
                  </a:lnTo>
                  <a:lnTo>
                    <a:pt x="1241" y="1321"/>
                  </a:lnTo>
                  <a:lnTo>
                    <a:pt x="1241" y="1321"/>
                  </a:lnTo>
                  <a:lnTo>
                    <a:pt x="1241" y="1323"/>
                  </a:lnTo>
                  <a:lnTo>
                    <a:pt x="1241" y="1323"/>
                  </a:lnTo>
                  <a:lnTo>
                    <a:pt x="1239" y="1326"/>
                  </a:lnTo>
                  <a:lnTo>
                    <a:pt x="1237" y="1326"/>
                  </a:lnTo>
                  <a:lnTo>
                    <a:pt x="1235" y="1328"/>
                  </a:lnTo>
                  <a:lnTo>
                    <a:pt x="1234" y="1328"/>
                  </a:lnTo>
                  <a:lnTo>
                    <a:pt x="1232" y="1328"/>
                  </a:lnTo>
                  <a:lnTo>
                    <a:pt x="1229" y="1330"/>
                  </a:lnTo>
                  <a:lnTo>
                    <a:pt x="1220" y="1323"/>
                  </a:lnTo>
                  <a:lnTo>
                    <a:pt x="1204" y="1314"/>
                  </a:lnTo>
                  <a:lnTo>
                    <a:pt x="1188" y="1305"/>
                  </a:lnTo>
                  <a:lnTo>
                    <a:pt x="1173" y="1298"/>
                  </a:lnTo>
                  <a:lnTo>
                    <a:pt x="1162" y="1295"/>
                  </a:lnTo>
                  <a:lnTo>
                    <a:pt x="1153" y="1274"/>
                  </a:lnTo>
                  <a:lnTo>
                    <a:pt x="1145" y="1262"/>
                  </a:lnTo>
                  <a:lnTo>
                    <a:pt x="1136" y="1253"/>
                  </a:lnTo>
                  <a:lnTo>
                    <a:pt x="1127" y="1250"/>
                  </a:lnTo>
                  <a:lnTo>
                    <a:pt x="1113" y="1246"/>
                  </a:lnTo>
                  <a:lnTo>
                    <a:pt x="1098" y="1241"/>
                  </a:lnTo>
                  <a:lnTo>
                    <a:pt x="1078" y="1234"/>
                  </a:lnTo>
                  <a:lnTo>
                    <a:pt x="1066" y="1225"/>
                  </a:lnTo>
                  <a:lnTo>
                    <a:pt x="1056" y="1216"/>
                  </a:lnTo>
                  <a:lnTo>
                    <a:pt x="1040" y="1209"/>
                  </a:lnTo>
                  <a:lnTo>
                    <a:pt x="1030" y="1209"/>
                  </a:lnTo>
                  <a:lnTo>
                    <a:pt x="1023" y="1213"/>
                  </a:lnTo>
                  <a:lnTo>
                    <a:pt x="1017" y="1216"/>
                  </a:lnTo>
                  <a:lnTo>
                    <a:pt x="1010" y="1220"/>
                  </a:lnTo>
                  <a:lnTo>
                    <a:pt x="1002" y="1218"/>
                  </a:lnTo>
                  <a:lnTo>
                    <a:pt x="998" y="1216"/>
                  </a:lnTo>
                  <a:lnTo>
                    <a:pt x="995" y="1213"/>
                  </a:lnTo>
                  <a:lnTo>
                    <a:pt x="991" y="1209"/>
                  </a:lnTo>
                  <a:lnTo>
                    <a:pt x="986" y="1204"/>
                  </a:lnTo>
                  <a:lnTo>
                    <a:pt x="982" y="1201"/>
                  </a:lnTo>
                  <a:lnTo>
                    <a:pt x="979" y="1199"/>
                  </a:lnTo>
                  <a:lnTo>
                    <a:pt x="956" y="1195"/>
                  </a:lnTo>
                  <a:lnTo>
                    <a:pt x="953" y="1192"/>
                  </a:lnTo>
                  <a:lnTo>
                    <a:pt x="949" y="1189"/>
                  </a:lnTo>
                  <a:lnTo>
                    <a:pt x="946" y="1185"/>
                  </a:lnTo>
                  <a:lnTo>
                    <a:pt x="942" y="1182"/>
                  </a:lnTo>
                  <a:lnTo>
                    <a:pt x="941" y="1180"/>
                  </a:lnTo>
                  <a:lnTo>
                    <a:pt x="921" y="1183"/>
                  </a:lnTo>
                  <a:lnTo>
                    <a:pt x="918" y="1182"/>
                  </a:lnTo>
                  <a:lnTo>
                    <a:pt x="913" y="1175"/>
                  </a:lnTo>
                  <a:lnTo>
                    <a:pt x="904" y="1168"/>
                  </a:lnTo>
                  <a:lnTo>
                    <a:pt x="897" y="1159"/>
                  </a:lnTo>
                  <a:lnTo>
                    <a:pt x="890" y="1152"/>
                  </a:lnTo>
                  <a:lnTo>
                    <a:pt x="886" y="1148"/>
                  </a:lnTo>
                  <a:lnTo>
                    <a:pt x="893" y="1126"/>
                  </a:lnTo>
                  <a:lnTo>
                    <a:pt x="874" y="1105"/>
                  </a:lnTo>
                  <a:lnTo>
                    <a:pt x="857" y="1082"/>
                  </a:lnTo>
                  <a:lnTo>
                    <a:pt x="839" y="1058"/>
                  </a:lnTo>
                  <a:lnTo>
                    <a:pt x="822" y="1033"/>
                  </a:lnTo>
                  <a:lnTo>
                    <a:pt x="818" y="1031"/>
                  </a:lnTo>
                  <a:lnTo>
                    <a:pt x="813" y="1030"/>
                  </a:lnTo>
                  <a:lnTo>
                    <a:pt x="810" y="1030"/>
                  </a:lnTo>
                  <a:lnTo>
                    <a:pt x="804" y="1028"/>
                  </a:lnTo>
                  <a:lnTo>
                    <a:pt x="803" y="1026"/>
                  </a:lnTo>
                  <a:lnTo>
                    <a:pt x="796" y="1017"/>
                  </a:lnTo>
                  <a:lnTo>
                    <a:pt x="792" y="1007"/>
                  </a:lnTo>
                  <a:lnTo>
                    <a:pt x="789" y="997"/>
                  </a:lnTo>
                  <a:lnTo>
                    <a:pt x="783" y="986"/>
                  </a:lnTo>
                  <a:lnTo>
                    <a:pt x="775" y="981"/>
                  </a:lnTo>
                  <a:lnTo>
                    <a:pt x="771" y="977"/>
                  </a:lnTo>
                  <a:lnTo>
                    <a:pt x="768" y="974"/>
                  </a:lnTo>
                  <a:lnTo>
                    <a:pt x="764" y="972"/>
                  </a:lnTo>
                  <a:lnTo>
                    <a:pt x="764" y="991"/>
                  </a:lnTo>
                  <a:lnTo>
                    <a:pt x="769" y="998"/>
                  </a:lnTo>
                  <a:lnTo>
                    <a:pt x="780" y="1010"/>
                  </a:lnTo>
                  <a:lnTo>
                    <a:pt x="790" y="1024"/>
                  </a:lnTo>
                  <a:lnTo>
                    <a:pt x="803" y="1042"/>
                  </a:lnTo>
                  <a:lnTo>
                    <a:pt x="813" y="1059"/>
                  </a:lnTo>
                  <a:lnTo>
                    <a:pt x="824" y="1077"/>
                  </a:lnTo>
                  <a:lnTo>
                    <a:pt x="832" y="1093"/>
                  </a:lnTo>
                  <a:lnTo>
                    <a:pt x="836" y="1103"/>
                  </a:lnTo>
                  <a:lnTo>
                    <a:pt x="836" y="1110"/>
                  </a:lnTo>
                  <a:lnTo>
                    <a:pt x="834" y="1113"/>
                  </a:lnTo>
                  <a:lnTo>
                    <a:pt x="832" y="1115"/>
                  </a:lnTo>
                  <a:lnTo>
                    <a:pt x="832" y="1117"/>
                  </a:lnTo>
                  <a:lnTo>
                    <a:pt x="829" y="1119"/>
                  </a:lnTo>
                  <a:lnTo>
                    <a:pt x="829" y="1112"/>
                  </a:lnTo>
                  <a:lnTo>
                    <a:pt x="827" y="1106"/>
                  </a:lnTo>
                  <a:lnTo>
                    <a:pt x="827" y="1103"/>
                  </a:lnTo>
                  <a:lnTo>
                    <a:pt x="825" y="1099"/>
                  </a:lnTo>
                  <a:lnTo>
                    <a:pt x="822" y="1099"/>
                  </a:lnTo>
                  <a:lnTo>
                    <a:pt x="820" y="1099"/>
                  </a:lnTo>
                  <a:lnTo>
                    <a:pt x="818" y="1099"/>
                  </a:lnTo>
                  <a:lnTo>
                    <a:pt x="817" y="1099"/>
                  </a:lnTo>
                  <a:lnTo>
                    <a:pt x="815" y="1099"/>
                  </a:lnTo>
                  <a:lnTo>
                    <a:pt x="810" y="1099"/>
                  </a:lnTo>
                  <a:lnTo>
                    <a:pt x="806" y="1087"/>
                  </a:lnTo>
                  <a:lnTo>
                    <a:pt x="803" y="1075"/>
                  </a:lnTo>
                  <a:lnTo>
                    <a:pt x="797" y="1065"/>
                  </a:lnTo>
                  <a:lnTo>
                    <a:pt x="789" y="1056"/>
                  </a:lnTo>
                  <a:lnTo>
                    <a:pt x="778" y="1049"/>
                  </a:lnTo>
                  <a:lnTo>
                    <a:pt x="768" y="1042"/>
                  </a:lnTo>
                  <a:lnTo>
                    <a:pt x="759" y="1030"/>
                  </a:lnTo>
                  <a:lnTo>
                    <a:pt x="762" y="1028"/>
                  </a:lnTo>
                  <a:lnTo>
                    <a:pt x="764" y="1028"/>
                  </a:lnTo>
                  <a:lnTo>
                    <a:pt x="764" y="1028"/>
                  </a:lnTo>
                  <a:lnTo>
                    <a:pt x="766" y="1028"/>
                  </a:lnTo>
                  <a:lnTo>
                    <a:pt x="766" y="1026"/>
                  </a:lnTo>
                  <a:lnTo>
                    <a:pt x="766" y="1024"/>
                  </a:lnTo>
                  <a:lnTo>
                    <a:pt x="768" y="1023"/>
                  </a:lnTo>
                  <a:lnTo>
                    <a:pt x="755" y="1014"/>
                  </a:lnTo>
                  <a:lnTo>
                    <a:pt x="749" y="1003"/>
                  </a:lnTo>
                  <a:lnTo>
                    <a:pt x="743" y="991"/>
                  </a:lnTo>
                  <a:lnTo>
                    <a:pt x="740" y="977"/>
                  </a:lnTo>
                  <a:lnTo>
                    <a:pt x="733" y="965"/>
                  </a:lnTo>
                  <a:lnTo>
                    <a:pt x="724" y="955"/>
                  </a:lnTo>
                  <a:lnTo>
                    <a:pt x="714" y="949"/>
                  </a:lnTo>
                  <a:lnTo>
                    <a:pt x="701" y="944"/>
                  </a:lnTo>
                  <a:lnTo>
                    <a:pt x="691" y="937"/>
                  </a:lnTo>
                  <a:lnTo>
                    <a:pt x="684" y="928"/>
                  </a:lnTo>
                  <a:lnTo>
                    <a:pt x="680" y="918"/>
                  </a:lnTo>
                  <a:lnTo>
                    <a:pt x="675" y="907"/>
                  </a:lnTo>
                  <a:lnTo>
                    <a:pt x="663" y="890"/>
                  </a:lnTo>
                  <a:lnTo>
                    <a:pt x="653" y="878"/>
                  </a:lnTo>
                  <a:lnTo>
                    <a:pt x="642" y="867"/>
                  </a:lnTo>
                  <a:lnTo>
                    <a:pt x="635" y="855"/>
                  </a:lnTo>
                  <a:lnTo>
                    <a:pt x="630" y="839"/>
                  </a:lnTo>
                  <a:lnTo>
                    <a:pt x="626" y="818"/>
                  </a:lnTo>
                  <a:lnTo>
                    <a:pt x="625" y="789"/>
                  </a:lnTo>
                  <a:lnTo>
                    <a:pt x="625" y="782"/>
                  </a:lnTo>
                  <a:lnTo>
                    <a:pt x="626" y="768"/>
                  </a:lnTo>
                  <a:lnTo>
                    <a:pt x="626" y="749"/>
                  </a:lnTo>
                  <a:lnTo>
                    <a:pt x="626" y="726"/>
                  </a:lnTo>
                  <a:lnTo>
                    <a:pt x="626" y="705"/>
                  </a:lnTo>
                  <a:lnTo>
                    <a:pt x="628" y="688"/>
                  </a:lnTo>
                  <a:lnTo>
                    <a:pt x="630" y="677"/>
                  </a:lnTo>
                  <a:lnTo>
                    <a:pt x="635" y="675"/>
                  </a:lnTo>
                  <a:lnTo>
                    <a:pt x="639" y="675"/>
                  </a:lnTo>
                  <a:lnTo>
                    <a:pt x="642" y="675"/>
                  </a:lnTo>
                  <a:lnTo>
                    <a:pt x="646" y="675"/>
                  </a:lnTo>
                  <a:lnTo>
                    <a:pt x="649" y="677"/>
                  </a:lnTo>
                  <a:lnTo>
                    <a:pt x="651" y="681"/>
                  </a:lnTo>
                  <a:lnTo>
                    <a:pt x="654" y="684"/>
                  </a:lnTo>
                  <a:lnTo>
                    <a:pt x="656" y="688"/>
                  </a:lnTo>
                  <a:lnTo>
                    <a:pt x="656" y="668"/>
                  </a:lnTo>
                  <a:lnTo>
                    <a:pt x="644" y="654"/>
                  </a:lnTo>
                  <a:lnTo>
                    <a:pt x="630" y="640"/>
                  </a:lnTo>
                  <a:lnTo>
                    <a:pt x="614" y="630"/>
                  </a:lnTo>
                  <a:lnTo>
                    <a:pt x="614" y="639"/>
                  </a:lnTo>
                  <a:lnTo>
                    <a:pt x="621" y="644"/>
                  </a:lnTo>
                  <a:lnTo>
                    <a:pt x="628" y="649"/>
                  </a:lnTo>
                  <a:lnTo>
                    <a:pt x="635" y="654"/>
                  </a:lnTo>
                  <a:lnTo>
                    <a:pt x="640" y="661"/>
                  </a:lnTo>
                  <a:lnTo>
                    <a:pt x="640" y="665"/>
                  </a:lnTo>
                  <a:lnTo>
                    <a:pt x="639" y="665"/>
                  </a:lnTo>
                  <a:lnTo>
                    <a:pt x="639" y="667"/>
                  </a:lnTo>
                  <a:lnTo>
                    <a:pt x="639" y="667"/>
                  </a:lnTo>
                  <a:lnTo>
                    <a:pt x="637" y="668"/>
                  </a:lnTo>
                  <a:lnTo>
                    <a:pt x="633" y="670"/>
                  </a:lnTo>
                  <a:lnTo>
                    <a:pt x="632" y="672"/>
                  </a:lnTo>
                  <a:lnTo>
                    <a:pt x="626" y="672"/>
                  </a:lnTo>
                  <a:lnTo>
                    <a:pt x="621" y="672"/>
                  </a:lnTo>
                  <a:lnTo>
                    <a:pt x="619" y="672"/>
                  </a:lnTo>
                  <a:lnTo>
                    <a:pt x="619" y="670"/>
                  </a:lnTo>
                  <a:lnTo>
                    <a:pt x="618" y="670"/>
                  </a:lnTo>
                  <a:lnTo>
                    <a:pt x="618" y="670"/>
                  </a:lnTo>
                  <a:lnTo>
                    <a:pt x="614" y="668"/>
                  </a:lnTo>
                  <a:lnTo>
                    <a:pt x="602" y="653"/>
                  </a:lnTo>
                  <a:lnTo>
                    <a:pt x="591" y="637"/>
                  </a:lnTo>
                  <a:lnTo>
                    <a:pt x="583" y="619"/>
                  </a:lnTo>
                  <a:lnTo>
                    <a:pt x="591" y="619"/>
                  </a:lnTo>
                  <a:lnTo>
                    <a:pt x="595" y="621"/>
                  </a:lnTo>
                  <a:lnTo>
                    <a:pt x="598" y="621"/>
                  </a:lnTo>
                  <a:lnTo>
                    <a:pt x="602" y="621"/>
                  </a:lnTo>
                  <a:lnTo>
                    <a:pt x="605" y="619"/>
                  </a:lnTo>
                  <a:lnTo>
                    <a:pt x="591" y="614"/>
                  </a:lnTo>
                  <a:lnTo>
                    <a:pt x="583" y="606"/>
                  </a:lnTo>
                  <a:lnTo>
                    <a:pt x="576" y="595"/>
                  </a:lnTo>
                  <a:lnTo>
                    <a:pt x="570" y="583"/>
                  </a:lnTo>
                  <a:lnTo>
                    <a:pt x="567" y="571"/>
                  </a:lnTo>
                  <a:lnTo>
                    <a:pt x="562" y="560"/>
                  </a:lnTo>
                  <a:lnTo>
                    <a:pt x="555" y="551"/>
                  </a:lnTo>
                  <a:lnTo>
                    <a:pt x="544" y="546"/>
                  </a:lnTo>
                  <a:lnTo>
                    <a:pt x="548" y="523"/>
                  </a:lnTo>
                  <a:lnTo>
                    <a:pt x="536" y="510"/>
                  </a:lnTo>
                  <a:lnTo>
                    <a:pt x="525" y="494"/>
                  </a:lnTo>
                  <a:lnTo>
                    <a:pt x="516" y="478"/>
                  </a:lnTo>
                  <a:lnTo>
                    <a:pt x="504" y="462"/>
                  </a:lnTo>
                  <a:lnTo>
                    <a:pt x="490" y="450"/>
                  </a:lnTo>
                  <a:lnTo>
                    <a:pt x="471" y="441"/>
                  </a:lnTo>
                  <a:lnTo>
                    <a:pt x="448" y="436"/>
                  </a:lnTo>
                  <a:lnTo>
                    <a:pt x="429" y="427"/>
                  </a:lnTo>
                  <a:lnTo>
                    <a:pt x="415" y="415"/>
                  </a:lnTo>
                  <a:lnTo>
                    <a:pt x="399" y="401"/>
                  </a:lnTo>
                  <a:lnTo>
                    <a:pt x="384" y="393"/>
                  </a:lnTo>
                  <a:lnTo>
                    <a:pt x="352" y="393"/>
                  </a:lnTo>
                  <a:lnTo>
                    <a:pt x="342" y="387"/>
                  </a:lnTo>
                  <a:lnTo>
                    <a:pt x="333" y="380"/>
                  </a:lnTo>
                  <a:lnTo>
                    <a:pt x="323" y="375"/>
                  </a:lnTo>
                  <a:lnTo>
                    <a:pt x="307" y="373"/>
                  </a:lnTo>
                  <a:lnTo>
                    <a:pt x="307" y="396"/>
                  </a:lnTo>
                  <a:lnTo>
                    <a:pt x="289" y="405"/>
                  </a:lnTo>
                  <a:lnTo>
                    <a:pt x="274" y="414"/>
                  </a:lnTo>
                  <a:lnTo>
                    <a:pt x="253" y="419"/>
                  </a:lnTo>
                  <a:lnTo>
                    <a:pt x="258" y="403"/>
                  </a:lnTo>
                  <a:lnTo>
                    <a:pt x="265" y="387"/>
                  </a:lnTo>
                  <a:lnTo>
                    <a:pt x="275" y="373"/>
                  </a:lnTo>
                  <a:lnTo>
                    <a:pt x="284" y="358"/>
                  </a:lnTo>
                  <a:lnTo>
                    <a:pt x="275" y="358"/>
                  </a:lnTo>
                  <a:lnTo>
                    <a:pt x="275" y="361"/>
                  </a:lnTo>
                  <a:lnTo>
                    <a:pt x="262" y="372"/>
                  </a:lnTo>
                  <a:lnTo>
                    <a:pt x="251" y="386"/>
                  </a:lnTo>
                  <a:lnTo>
                    <a:pt x="244" y="401"/>
                  </a:lnTo>
                  <a:lnTo>
                    <a:pt x="239" y="417"/>
                  </a:lnTo>
                  <a:lnTo>
                    <a:pt x="232" y="434"/>
                  </a:lnTo>
                  <a:lnTo>
                    <a:pt x="221" y="450"/>
                  </a:lnTo>
                  <a:lnTo>
                    <a:pt x="214" y="457"/>
                  </a:lnTo>
                  <a:lnTo>
                    <a:pt x="200" y="468"/>
                  </a:lnTo>
                  <a:lnTo>
                    <a:pt x="183" y="478"/>
                  </a:lnTo>
                  <a:lnTo>
                    <a:pt x="162" y="490"/>
                  </a:lnTo>
                  <a:lnTo>
                    <a:pt x="141" y="504"/>
                  </a:lnTo>
                  <a:lnTo>
                    <a:pt x="120" y="517"/>
                  </a:lnTo>
                  <a:lnTo>
                    <a:pt x="99" y="527"/>
                  </a:lnTo>
                  <a:lnTo>
                    <a:pt x="83" y="534"/>
                  </a:lnTo>
                  <a:lnTo>
                    <a:pt x="73" y="537"/>
                  </a:lnTo>
                  <a:lnTo>
                    <a:pt x="73" y="534"/>
                  </a:lnTo>
                  <a:lnTo>
                    <a:pt x="77" y="534"/>
                  </a:lnTo>
                  <a:lnTo>
                    <a:pt x="89" y="522"/>
                  </a:lnTo>
                  <a:lnTo>
                    <a:pt x="104" y="511"/>
                  </a:lnTo>
                  <a:lnTo>
                    <a:pt x="122" y="501"/>
                  </a:lnTo>
                  <a:lnTo>
                    <a:pt x="139" y="490"/>
                  </a:lnTo>
                  <a:lnTo>
                    <a:pt x="155" y="478"/>
                  </a:lnTo>
                  <a:lnTo>
                    <a:pt x="167" y="464"/>
                  </a:lnTo>
                  <a:lnTo>
                    <a:pt x="176" y="448"/>
                  </a:lnTo>
                  <a:lnTo>
                    <a:pt x="179" y="427"/>
                  </a:lnTo>
                  <a:lnTo>
                    <a:pt x="166" y="431"/>
                  </a:lnTo>
                  <a:lnTo>
                    <a:pt x="157" y="434"/>
                  </a:lnTo>
                  <a:lnTo>
                    <a:pt x="145" y="438"/>
                  </a:lnTo>
                  <a:lnTo>
                    <a:pt x="145" y="434"/>
                  </a:lnTo>
                  <a:lnTo>
                    <a:pt x="145" y="431"/>
                  </a:lnTo>
                  <a:lnTo>
                    <a:pt x="145" y="431"/>
                  </a:lnTo>
                  <a:lnTo>
                    <a:pt x="143" y="429"/>
                  </a:lnTo>
                  <a:lnTo>
                    <a:pt x="143" y="429"/>
                  </a:lnTo>
                  <a:lnTo>
                    <a:pt x="141" y="429"/>
                  </a:lnTo>
                  <a:lnTo>
                    <a:pt x="138" y="427"/>
                  </a:lnTo>
                  <a:lnTo>
                    <a:pt x="136" y="429"/>
                  </a:lnTo>
                  <a:lnTo>
                    <a:pt x="134" y="431"/>
                  </a:lnTo>
                  <a:lnTo>
                    <a:pt x="132" y="433"/>
                  </a:lnTo>
                  <a:lnTo>
                    <a:pt x="131" y="433"/>
                  </a:lnTo>
                  <a:lnTo>
                    <a:pt x="127" y="434"/>
                  </a:lnTo>
                  <a:lnTo>
                    <a:pt x="122" y="434"/>
                  </a:lnTo>
                  <a:lnTo>
                    <a:pt x="120" y="424"/>
                  </a:lnTo>
                  <a:lnTo>
                    <a:pt x="115" y="410"/>
                  </a:lnTo>
                  <a:lnTo>
                    <a:pt x="111" y="400"/>
                  </a:lnTo>
                  <a:lnTo>
                    <a:pt x="108" y="403"/>
                  </a:lnTo>
                  <a:lnTo>
                    <a:pt x="106" y="405"/>
                  </a:lnTo>
                  <a:lnTo>
                    <a:pt x="104" y="405"/>
                  </a:lnTo>
                  <a:lnTo>
                    <a:pt x="101" y="405"/>
                  </a:lnTo>
                  <a:lnTo>
                    <a:pt x="99" y="403"/>
                  </a:lnTo>
                  <a:lnTo>
                    <a:pt x="82" y="391"/>
                  </a:lnTo>
                  <a:lnTo>
                    <a:pt x="68" y="373"/>
                  </a:lnTo>
                  <a:lnTo>
                    <a:pt x="57" y="354"/>
                  </a:lnTo>
                  <a:lnTo>
                    <a:pt x="63" y="344"/>
                  </a:lnTo>
                  <a:lnTo>
                    <a:pt x="68" y="331"/>
                  </a:lnTo>
                  <a:lnTo>
                    <a:pt x="73" y="321"/>
                  </a:lnTo>
                  <a:lnTo>
                    <a:pt x="80" y="312"/>
                  </a:lnTo>
                  <a:lnTo>
                    <a:pt x="92" y="305"/>
                  </a:lnTo>
                  <a:lnTo>
                    <a:pt x="103" y="302"/>
                  </a:lnTo>
                  <a:lnTo>
                    <a:pt x="113" y="297"/>
                  </a:lnTo>
                  <a:lnTo>
                    <a:pt x="120" y="290"/>
                  </a:lnTo>
                  <a:lnTo>
                    <a:pt x="125" y="279"/>
                  </a:lnTo>
                  <a:lnTo>
                    <a:pt x="125" y="262"/>
                  </a:lnTo>
                  <a:lnTo>
                    <a:pt x="127" y="260"/>
                  </a:lnTo>
                  <a:lnTo>
                    <a:pt x="129" y="260"/>
                  </a:lnTo>
                  <a:lnTo>
                    <a:pt x="129" y="258"/>
                  </a:lnTo>
                  <a:lnTo>
                    <a:pt x="129" y="256"/>
                  </a:lnTo>
                  <a:lnTo>
                    <a:pt x="131" y="255"/>
                  </a:lnTo>
                  <a:lnTo>
                    <a:pt x="115" y="255"/>
                  </a:lnTo>
                  <a:lnTo>
                    <a:pt x="111" y="258"/>
                  </a:lnTo>
                  <a:lnTo>
                    <a:pt x="110" y="260"/>
                  </a:lnTo>
                  <a:lnTo>
                    <a:pt x="108" y="262"/>
                  </a:lnTo>
                  <a:lnTo>
                    <a:pt x="104" y="263"/>
                  </a:lnTo>
                  <a:lnTo>
                    <a:pt x="101" y="265"/>
                  </a:lnTo>
                  <a:lnTo>
                    <a:pt x="96" y="265"/>
                  </a:lnTo>
                  <a:lnTo>
                    <a:pt x="85" y="262"/>
                  </a:lnTo>
                  <a:lnTo>
                    <a:pt x="70" y="256"/>
                  </a:lnTo>
                  <a:lnTo>
                    <a:pt x="52" y="253"/>
                  </a:lnTo>
                  <a:lnTo>
                    <a:pt x="38" y="246"/>
                  </a:lnTo>
                  <a:lnTo>
                    <a:pt x="35" y="220"/>
                  </a:lnTo>
                  <a:lnTo>
                    <a:pt x="42" y="220"/>
                  </a:lnTo>
                  <a:lnTo>
                    <a:pt x="45" y="218"/>
                  </a:lnTo>
                  <a:lnTo>
                    <a:pt x="50" y="216"/>
                  </a:lnTo>
                  <a:lnTo>
                    <a:pt x="54" y="215"/>
                  </a:lnTo>
                  <a:lnTo>
                    <a:pt x="57" y="215"/>
                  </a:lnTo>
                  <a:lnTo>
                    <a:pt x="61" y="211"/>
                  </a:lnTo>
                  <a:lnTo>
                    <a:pt x="64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61" y="201"/>
                  </a:lnTo>
                  <a:lnTo>
                    <a:pt x="77" y="201"/>
                  </a:lnTo>
                  <a:lnTo>
                    <a:pt x="78" y="199"/>
                  </a:lnTo>
                  <a:lnTo>
                    <a:pt x="80" y="199"/>
                  </a:lnTo>
                  <a:lnTo>
                    <a:pt x="82" y="197"/>
                  </a:lnTo>
                  <a:lnTo>
                    <a:pt x="83" y="197"/>
                  </a:lnTo>
                  <a:lnTo>
                    <a:pt x="87" y="197"/>
                  </a:lnTo>
                  <a:lnTo>
                    <a:pt x="92" y="202"/>
                  </a:lnTo>
                  <a:lnTo>
                    <a:pt x="97" y="206"/>
                  </a:lnTo>
                  <a:lnTo>
                    <a:pt x="103" y="211"/>
                  </a:lnTo>
                  <a:lnTo>
                    <a:pt x="106" y="216"/>
                  </a:lnTo>
                  <a:lnTo>
                    <a:pt x="118" y="211"/>
                  </a:lnTo>
                  <a:lnTo>
                    <a:pt x="118" y="204"/>
                  </a:lnTo>
                  <a:lnTo>
                    <a:pt x="115" y="199"/>
                  </a:lnTo>
                  <a:lnTo>
                    <a:pt x="113" y="194"/>
                  </a:lnTo>
                  <a:lnTo>
                    <a:pt x="111" y="188"/>
                  </a:lnTo>
                  <a:lnTo>
                    <a:pt x="110" y="183"/>
                  </a:lnTo>
                  <a:lnTo>
                    <a:pt x="106" y="178"/>
                  </a:lnTo>
                  <a:lnTo>
                    <a:pt x="94" y="164"/>
                  </a:lnTo>
                  <a:lnTo>
                    <a:pt x="80" y="153"/>
                  </a:lnTo>
                  <a:lnTo>
                    <a:pt x="64" y="143"/>
                  </a:lnTo>
                  <a:lnTo>
                    <a:pt x="50" y="133"/>
                  </a:lnTo>
                  <a:lnTo>
                    <a:pt x="42" y="117"/>
                  </a:lnTo>
                  <a:lnTo>
                    <a:pt x="45" y="112"/>
                  </a:lnTo>
                  <a:lnTo>
                    <a:pt x="47" y="106"/>
                  </a:lnTo>
                  <a:lnTo>
                    <a:pt x="49" y="101"/>
                  </a:lnTo>
                  <a:lnTo>
                    <a:pt x="70" y="103"/>
                  </a:lnTo>
                  <a:lnTo>
                    <a:pt x="90" y="101"/>
                  </a:lnTo>
                  <a:lnTo>
                    <a:pt x="106" y="92"/>
                  </a:lnTo>
                  <a:lnTo>
                    <a:pt x="111" y="80"/>
                  </a:lnTo>
                  <a:lnTo>
                    <a:pt x="115" y="68"/>
                  </a:lnTo>
                  <a:lnTo>
                    <a:pt x="118" y="57"/>
                  </a:lnTo>
                  <a:lnTo>
                    <a:pt x="131" y="47"/>
                  </a:lnTo>
                  <a:lnTo>
                    <a:pt x="148" y="38"/>
                  </a:lnTo>
                  <a:lnTo>
                    <a:pt x="167" y="33"/>
                  </a:lnTo>
                  <a:lnTo>
                    <a:pt x="183" y="26"/>
                  </a:lnTo>
                  <a:lnTo>
                    <a:pt x="199" y="16"/>
                  </a:lnTo>
                  <a:lnTo>
                    <a:pt x="204" y="19"/>
                  </a:lnTo>
                  <a:lnTo>
                    <a:pt x="207" y="21"/>
                  </a:lnTo>
                  <a:lnTo>
                    <a:pt x="207" y="24"/>
                  </a:lnTo>
                  <a:lnTo>
                    <a:pt x="209" y="26"/>
                  </a:lnTo>
                  <a:lnTo>
                    <a:pt x="209" y="30"/>
                  </a:lnTo>
                  <a:lnTo>
                    <a:pt x="211" y="31"/>
                  </a:lnTo>
                  <a:lnTo>
                    <a:pt x="214" y="35"/>
                  </a:lnTo>
                  <a:lnTo>
                    <a:pt x="218" y="38"/>
                  </a:lnTo>
                  <a:lnTo>
                    <a:pt x="223" y="38"/>
                  </a:lnTo>
                  <a:lnTo>
                    <a:pt x="227" y="38"/>
                  </a:lnTo>
                  <a:lnTo>
                    <a:pt x="230" y="37"/>
                  </a:lnTo>
                  <a:lnTo>
                    <a:pt x="234" y="35"/>
                  </a:lnTo>
                  <a:lnTo>
                    <a:pt x="237" y="35"/>
                  </a:lnTo>
                  <a:lnTo>
                    <a:pt x="241" y="35"/>
                  </a:lnTo>
                  <a:lnTo>
                    <a:pt x="244" y="37"/>
                  </a:lnTo>
                  <a:lnTo>
                    <a:pt x="248" y="40"/>
                  </a:lnTo>
                  <a:lnTo>
                    <a:pt x="253" y="45"/>
                  </a:lnTo>
                  <a:lnTo>
                    <a:pt x="256" y="49"/>
                  </a:lnTo>
                  <a:lnTo>
                    <a:pt x="260" y="52"/>
                  </a:lnTo>
                  <a:lnTo>
                    <a:pt x="265" y="54"/>
                  </a:lnTo>
                  <a:lnTo>
                    <a:pt x="270" y="56"/>
                  </a:lnTo>
                  <a:lnTo>
                    <a:pt x="275" y="54"/>
                  </a:lnTo>
                  <a:lnTo>
                    <a:pt x="279" y="54"/>
                  </a:lnTo>
                  <a:lnTo>
                    <a:pt x="282" y="52"/>
                  </a:lnTo>
                  <a:lnTo>
                    <a:pt x="288" y="50"/>
                  </a:lnTo>
                  <a:lnTo>
                    <a:pt x="291" y="50"/>
                  </a:lnTo>
                  <a:lnTo>
                    <a:pt x="302" y="54"/>
                  </a:lnTo>
                  <a:lnTo>
                    <a:pt x="317" y="59"/>
                  </a:lnTo>
                  <a:lnTo>
                    <a:pt x="331" y="66"/>
                  </a:lnTo>
                  <a:lnTo>
                    <a:pt x="345" y="70"/>
                  </a:lnTo>
                  <a:lnTo>
                    <a:pt x="375" y="66"/>
                  </a:lnTo>
                  <a:lnTo>
                    <a:pt x="394" y="75"/>
                  </a:lnTo>
                  <a:lnTo>
                    <a:pt x="412" y="87"/>
                  </a:lnTo>
                  <a:lnTo>
                    <a:pt x="429" y="98"/>
                  </a:lnTo>
                  <a:lnTo>
                    <a:pt x="448" y="108"/>
                  </a:lnTo>
                  <a:lnTo>
                    <a:pt x="471" y="112"/>
                  </a:lnTo>
                  <a:lnTo>
                    <a:pt x="471" y="105"/>
                  </a:lnTo>
                  <a:lnTo>
                    <a:pt x="466" y="99"/>
                  </a:lnTo>
                  <a:lnTo>
                    <a:pt x="461" y="92"/>
                  </a:lnTo>
                  <a:lnTo>
                    <a:pt x="455" y="85"/>
                  </a:lnTo>
                  <a:lnTo>
                    <a:pt x="452" y="77"/>
                  </a:lnTo>
                  <a:lnTo>
                    <a:pt x="473" y="75"/>
                  </a:lnTo>
                  <a:lnTo>
                    <a:pt x="487" y="71"/>
                  </a:lnTo>
                  <a:lnTo>
                    <a:pt x="499" y="64"/>
                  </a:lnTo>
                  <a:lnTo>
                    <a:pt x="509" y="57"/>
                  </a:lnTo>
                  <a:lnTo>
                    <a:pt x="520" y="49"/>
                  </a:lnTo>
                  <a:lnTo>
                    <a:pt x="532" y="43"/>
                  </a:lnTo>
                  <a:lnTo>
                    <a:pt x="548" y="40"/>
                  </a:lnTo>
                  <a:lnTo>
                    <a:pt x="551" y="42"/>
                  </a:lnTo>
                  <a:lnTo>
                    <a:pt x="557" y="43"/>
                  </a:lnTo>
                  <a:lnTo>
                    <a:pt x="560" y="45"/>
                  </a:lnTo>
                  <a:lnTo>
                    <a:pt x="563" y="47"/>
                  </a:lnTo>
                  <a:lnTo>
                    <a:pt x="557" y="47"/>
                  </a:lnTo>
                  <a:lnTo>
                    <a:pt x="539" y="61"/>
                  </a:lnTo>
                  <a:lnTo>
                    <a:pt x="520" y="73"/>
                  </a:lnTo>
                  <a:lnTo>
                    <a:pt x="499" y="82"/>
                  </a:lnTo>
                  <a:lnTo>
                    <a:pt x="499" y="89"/>
                  </a:lnTo>
                  <a:lnTo>
                    <a:pt x="518" y="92"/>
                  </a:lnTo>
                  <a:lnTo>
                    <a:pt x="527" y="82"/>
                  </a:lnTo>
                  <a:lnTo>
                    <a:pt x="536" y="77"/>
                  </a:lnTo>
                  <a:lnTo>
                    <a:pt x="548" y="75"/>
                  </a:lnTo>
                  <a:lnTo>
                    <a:pt x="560" y="75"/>
                  </a:lnTo>
                  <a:lnTo>
                    <a:pt x="576" y="73"/>
                  </a:lnTo>
                  <a:lnTo>
                    <a:pt x="577" y="68"/>
                  </a:lnTo>
                  <a:lnTo>
                    <a:pt x="579" y="63"/>
                  </a:lnTo>
                  <a:lnTo>
                    <a:pt x="583" y="57"/>
                  </a:lnTo>
                  <a:lnTo>
                    <a:pt x="586" y="54"/>
                  </a:lnTo>
                  <a:lnTo>
                    <a:pt x="591" y="66"/>
                  </a:lnTo>
                  <a:lnTo>
                    <a:pt x="597" y="75"/>
                  </a:lnTo>
                  <a:lnTo>
                    <a:pt x="605" y="82"/>
                  </a:lnTo>
                  <a:lnTo>
                    <a:pt x="618" y="85"/>
                  </a:lnTo>
                  <a:lnTo>
                    <a:pt x="621" y="82"/>
                  </a:lnTo>
                  <a:lnTo>
                    <a:pt x="623" y="80"/>
                  </a:lnTo>
                  <a:lnTo>
                    <a:pt x="626" y="78"/>
                  </a:lnTo>
                  <a:lnTo>
                    <a:pt x="628" y="77"/>
                  </a:lnTo>
                  <a:lnTo>
                    <a:pt x="632" y="77"/>
                  </a:lnTo>
                  <a:lnTo>
                    <a:pt x="633" y="77"/>
                  </a:lnTo>
                  <a:lnTo>
                    <a:pt x="637" y="82"/>
                  </a:lnTo>
                  <a:lnTo>
                    <a:pt x="639" y="85"/>
                  </a:lnTo>
                  <a:lnTo>
                    <a:pt x="640" y="89"/>
                  </a:lnTo>
                  <a:lnTo>
                    <a:pt x="646" y="87"/>
                  </a:lnTo>
                  <a:lnTo>
                    <a:pt x="651" y="84"/>
                  </a:lnTo>
                  <a:lnTo>
                    <a:pt x="654" y="80"/>
                  </a:lnTo>
                  <a:lnTo>
                    <a:pt x="659" y="78"/>
                  </a:lnTo>
                  <a:lnTo>
                    <a:pt x="663" y="77"/>
                  </a:lnTo>
                  <a:lnTo>
                    <a:pt x="682" y="82"/>
                  </a:lnTo>
                  <a:lnTo>
                    <a:pt x="698" y="94"/>
                  </a:lnTo>
                  <a:lnTo>
                    <a:pt x="714" y="106"/>
                  </a:lnTo>
                  <a:lnTo>
                    <a:pt x="729" y="117"/>
                  </a:lnTo>
                  <a:lnTo>
                    <a:pt x="735" y="117"/>
                  </a:lnTo>
                  <a:lnTo>
                    <a:pt x="740" y="117"/>
                  </a:lnTo>
                  <a:lnTo>
                    <a:pt x="743" y="115"/>
                  </a:lnTo>
                  <a:lnTo>
                    <a:pt x="749" y="113"/>
                  </a:lnTo>
                  <a:lnTo>
                    <a:pt x="752" y="112"/>
                  </a:lnTo>
                  <a:lnTo>
                    <a:pt x="755" y="112"/>
                  </a:lnTo>
                  <a:lnTo>
                    <a:pt x="759" y="115"/>
                  </a:lnTo>
                  <a:lnTo>
                    <a:pt x="762" y="119"/>
                  </a:lnTo>
                  <a:lnTo>
                    <a:pt x="766" y="124"/>
                  </a:lnTo>
                  <a:lnTo>
                    <a:pt x="769" y="131"/>
                  </a:lnTo>
                  <a:lnTo>
                    <a:pt x="771" y="134"/>
                  </a:lnTo>
                  <a:lnTo>
                    <a:pt x="768" y="136"/>
                  </a:lnTo>
                  <a:lnTo>
                    <a:pt x="764" y="138"/>
                  </a:lnTo>
                  <a:lnTo>
                    <a:pt x="764" y="138"/>
                  </a:lnTo>
                  <a:lnTo>
                    <a:pt x="762" y="139"/>
                  </a:lnTo>
                  <a:lnTo>
                    <a:pt x="762" y="141"/>
                  </a:lnTo>
                  <a:lnTo>
                    <a:pt x="761" y="143"/>
                  </a:lnTo>
                  <a:lnTo>
                    <a:pt x="759" y="146"/>
                  </a:lnTo>
                  <a:lnTo>
                    <a:pt x="771" y="146"/>
                  </a:lnTo>
                  <a:lnTo>
                    <a:pt x="787" y="148"/>
                  </a:lnTo>
                  <a:lnTo>
                    <a:pt x="803" y="148"/>
                  </a:lnTo>
                  <a:lnTo>
                    <a:pt x="817" y="148"/>
                  </a:lnTo>
                  <a:lnTo>
                    <a:pt x="825" y="150"/>
                  </a:lnTo>
                  <a:lnTo>
                    <a:pt x="834" y="160"/>
                  </a:lnTo>
                  <a:lnTo>
                    <a:pt x="843" y="171"/>
                  </a:lnTo>
                  <a:lnTo>
                    <a:pt x="851" y="181"/>
                  </a:lnTo>
                  <a:lnTo>
                    <a:pt x="851" y="146"/>
                  </a:lnTo>
                  <a:lnTo>
                    <a:pt x="860" y="146"/>
                  </a:lnTo>
                  <a:lnTo>
                    <a:pt x="867" y="146"/>
                  </a:lnTo>
                  <a:lnTo>
                    <a:pt x="872" y="145"/>
                  </a:lnTo>
                  <a:lnTo>
                    <a:pt x="879" y="143"/>
                  </a:lnTo>
                  <a:lnTo>
                    <a:pt x="879" y="139"/>
                  </a:lnTo>
                  <a:lnTo>
                    <a:pt x="848" y="139"/>
                  </a:lnTo>
                  <a:lnTo>
                    <a:pt x="846" y="134"/>
                  </a:lnTo>
                  <a:lnTo>
                    <a:pt x="845" y="133"/>
                  </a:lnTo>
                  <a:lnTo>
                    <a:pt x="843" y="129"/>
                  </a:lnTo>
                  <a:lnTo>
                    <a:pt x="841" y="126"/>
                  </a:lnTo>
                  <a:lnTo>
                    <a:pt x="841" y="120"/>
                  </a:lnTo>
                  <a:lnTo>
                    <a:pt x="845" y="120"/>
                  </a:lnTo>
                  <a:lnTo>
                    <a:pt x="845" y="117"/>
                  </a:lnTo>
                  <a:lnTo>
                    <a:pt x="890" y="112"/>
                  </a:lnTo>
                  <a:lnTo>
                    <a:pt x="890" y="124"/>
                  </a:lnTo>
                  <a:lnTo>
                    <a:pt x="895" y="127"/>
                  </a:lnTo>
                  <a:lnTo>
                    <a:pt x="899" y="133"/>
                  </a:lnTo>
                  <a:lnTo>
                    <a:pt x="902" y="136"/>
                  </a:lnTo>
                  <a:lnTo>
                    <a:pt x="906" y="143"/>
                  </a:lnTo>
                  <a:lnTo>
                    <a:pt x="925" y="143"/>
                  </a:lnTo>
                  <a:lnTo>
                    <a:pt x="937" y="146"/>
                  </a:lnTo>
                  <a:lnTo>
                    <a:pt x="949" y="148"/>
                  </a:lnTo>
                  <a:lnTo>
                    <a:pt x="961" y="150"/>
                  </a:lnTo>
                  <a:lnTo>
                    <a:pt x="979" y="150"/>
                  </a:lnTo>
                  <a:lnTo>
                    <a:pt x="981" y="148"/>
                  </a:lnTo>
                  <a:lnTo>
                    <a:pt x="982" y="146"/>
                  </a:lnTo>
                  <a:lnTo>
                    <a:pt x="984" y="145"/>
                  </a:lnTo>
                  <a:lnTo>
                    <a:pt x="986" y="143"/>
                  </a:lnTo>
                  <a:lnTo>
                    <a:pt x="986" y="131"/>
                  </a:lnTo>
                  <a:lnTo>
                    <a:pt x="1009" y="131"/>
                  </a:lnTo>
                  <a:lnTo>
                    <a:pt x="1016" y="146"/>
                  </a:lnTo>
                  <a:lnTo>
                    <a:pt x="1024" y="162"/>
                  </a:lnTo>
                  <a:lnTo>
                    <a:pt x="1026" y="155"/>
                  </a:lnTo>
                  <a:lnTo>
                    <a:pt x="1026" y="152"/>
                  </a:lnTo>
                  <a:lnTo>
                    <a:pt x="1028" y="146"/>
                  </a:lnTo>
                  <a:lnTo>
                    <a:pt x="1028" y="143"/>
                  </a:lnTo>
                  <a:lnTo>
                    <a:pt x="1040" y="143"/>
                  </a:lnTo>
                  <a:lnTo>
                    <a:pt x="1040" y="129"/>
                  </a:lnTo>
                  <a:lnTo>
                    <a:pt x="1040" y="113"/>
                  </a:lnTo>
                  <a:lnTo>
                    <a:pt x="1042" y="99"/>
                  </a:lnTo>
                  <a:lnTo>
                    <a:pt x="1040" y="92"/>
                  </a:lnTo>
                  <a:lnTo>
                    <a:pt x="1028" y="78"/>
                  </a:lnTo>
                  <a:lnTo>
                    <a:pt x="1019" y="63"/>
                  </a:lnTo>
                  <a:lnTo>
                    <a:pt x="1017" y="45"/>
                  </a:lnTo>
                  <a:lnTo>
                    <a:pt x="1021" y="28"/>
                  </a:lnTo>
                  <a:lnTo>
                    <a:pt x="1033" y="9"/>
                  </a:lnTo>
                  <a:lnTo>
                    <a:pt x="1042" y="5"/>
                  </a:lnTo>
                  <a:lnTo>
                    <a:pt x="1052" y="2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307" name="Freeform 14">
              <a:extLst>
                <a:ext uri="{FF2B5EF4-FFF2-40B4-BE49-F238E27FC236}">
                  <a16:creationId xmlns:a16="http://schemas.microsoft.com/office/drawing/2014/main" id="{2B08AD68-5073-44DA-8106-00B5247DBF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819" y="1173162"/>
              <a:ext cx="2600325" cy="1519238"/>
            </a:xfrm>
            <a:custGeom>
              <a:avLst/>
              <a:gdLst>
                <a:gd name="T0" fmla="*/ 273 w 1638"/>
                <a:gd name="T1" fmla="*/ 613 h 957"/>
                <a:gd name="T2" fmla="*/ 102 w 1638"/>
                <a:gd name="T3" fmla="*/ 506 h 957"/>
                <a:gd name="T4" fmla="*/ 219 w 1638"/>
                <a:gd name="T5" fmla="*/ 485 h 957"/>
                <a:gd name="T6" fmla="*/ 562 w 1638"/>
                <a:gd name="T7" fmla="*/ 430 h 957"/>
                <a:gd name="T8" fmla="*/ 665 w 1638"/>
                <a:gd name="T9" fmla="*/ 492 h 957"/>
                <a:gd name="T10" fmla="*/ 704 w 1638"/>
                <a:gd name="T11" fmla="*/ 499 h 957"/>
                <a:gd name="T12" fmla="*/ 857 w 1638"/>
                <a:gd name="T13" fmla="*/ 672 h 957"/>
                <a:gd name="T14" fmla="*/ 833 w 1638"/>
                <a:gd name="T15" fmla="*/ 716 h 957"/>
                <a:gd name="T16" fmla="*/ 781 w 1638"/>
                <a:gd name="T17" fmla="*/ 836 h 957"/>
                <a:gd name="T18" fmla="*/ 683 w 1638"/>
                <a:gd name="T19" fmla="*/ 585 h 957"/>
                <a:gd name="T20" fmla="*/ 534 w 1638"/>
                <a:gd name="T21" fmla="*/ 433 h 957"/>
                <a:gd name="T22" fmla="*/ 365 w 1638"/>
                <a:gd name="T23" fmla="*/ 440 h 957"/>
                <a:gd name="T24" fmla="*/ 454 w 1638"/>
                <a:gd name="T25" fmla="*/ 503 h 957"/>
                <a:gd name="T26" fmla="*/ 67 w 1638"/>
                <a:gd name="T27" fmla="*/ 543 h 957"/>
                <a:gd name="T28" fmla="*/ 21 w 1638"/>
                <a:gd name="T29" fmla="*/ 466 h 957"/>
                <a:gd name="T30" fmla="*/ 435 w 1638"/>
                <a:gd name="T31" fmla="*/ 403 h 957"/>
                <a:gd name="T32" fmla="*/ 391 w 1638"/>
                <a:gd name="T33" fmla="*/ 342 h 957"/>
                <a:gd name="T34" fmla="*/ 323 w 1638"/>
                <a:gd name="T35" fmla="*/ 372 h 957"/>
                <a:gd name="T36" fmla="*/ 285 w 1638"/>
                <a:gd name="T37" fmla="*/ 368 h 957"/>
                <a:gd name="T38" fmla="*/ 194 w 1638"/>
                <a:gd name="T39" fmla="*/ 416 h 957"/>
                <a:gd name="T40" fmla="*/ 157 w 1638"/>
                <a:gd name="T41" fmla="*/ 358 h 957"/>
                <a:gd name="T42" fmla="*/ 742 w 1638"/>
                <a:gd name="T43" fmla="*/ 325 h 957"/>
                <a:gd name="T44" fmla="*/ 140 w 1638"/>
                <a:gd name="T45" fmla="*/ 318 h 957"/>
                <a:gd name="T46" fmla="*/ 604 w 1638"/>
                <a:gd name="T47" fmla="*/ 396 h 957"/>
                <a:gd name="T48" fmla="*/ 515 w 1638"/>
                <a:gd name="T49" fmla="*/ 400 h 957"/>
                <a:gd name="T50" fmla="*/ 418 w 1638"/>
                <a:gd name="T51" fmla="*/ 328 h 957"/>
                <a:gd name="T52" fmla="*/ 318 w 1638"/>
                <a:gd name="T53" fmla="*/ 320 h 957"/>
                <a:gd name="T54" fmla="*/ 182 w 1638"/>
                <a:gd name="T55" fmla="*/ 323 h 957"/>
                <a:gd name="T56" fmla="*/ 217 w 1638"/>
                <a:gd name="T57" fmla="*/ 283 h 957"/>
                <a:gd name="T58" fmla="*/ 384 w 1638"/>
                <a:gd name="T59" fmla="*/ 265 h 957"/>
                <a:gd name="T60" fmla="*/ 1550 w 1638"/>
                <a:gd name="T61" fmla="*/ 225 h 957"/>
                <a:gd name="T62" fmla="*/ 531 w 1638"/>
                <a:gd name="T63" fmla="*/ 180 h 957"/>
                <a:gd name="T64" fmla="*/ 418 w 1638"/>
                <a:gd name="T65" fmla="*/ 206 h 957"/>
                <a:gd name="T66" fmla="*/ 454 w 1638"/>
                <a:gd name="T67" fmla="*/ 131 h 957"/>
                <a:gd name="T68" fmla="*/ 1081 w 1638"/>
                <a:gd name="T69" fmla="*/ 80 h 957"/>
                <a:gd name="T70" fmla="*/ 814 w 1638"/>
                <a:gd name="T71" fmla="*/ 129 h 957"/>
                <a:gd name="T72" fmla="*/ 669 w 1638"/>
                <a:gd name="T73" fmla="*/ 278 h 957"/>
                <a:gd name="T74" fmla="*/ 662 w 1638"/>
                <a:gd name="T75" fmla="*/ 334 h 957"/>
                <a:gd name="T76" fmla="*/ 517 w 1638"/>
                <a:gd name="T77" fmla="*/ 309 h 957"/>
                <a:gd name="T78" fmla="*/ 564 w 1638"/>
                <a:gd name="T79" fmla="*/ 197 h 957"/>
                <a:gd name="T80" fmla="*/ 657 w 1638"/>
                <a:gd name="T81" fmla="*/ 150 h 957"/>
                <a:gd name="T82" fmla="*/ 508 w 1638"/>
                <a:gd name="T83" fmla="*/ 161 h 957"/>
                <a:gd name="T84" fmla="*/ 510 w 1638"/>
                <a:gd name="T85" fmla="*/ 105 h 957"/>
                <a:gd name="T86" fmla="*/ 590 w 1638"/>
                <a:gd name="T87" fmla="*/ 70 h 957"/>
                <a:gd name="T88" fmla="*/ 1283 w 1638"/>
                <a:gd name="T89" fmla="*/ 0 h 957"/>
                <a:gd name="T90" fmla="*/ 1498 w 1638"/>
                <a:gd name="T91" fmla="*/ 84 h 957"/>
                <a:gd name="T92" fmla="*/ 1479 w 1638"/>
                <a:gd name="T93" fmla="*/ 161 h 957"/>
                <a:gd name="T94" fmla="*/ 1514 w 1638"/>
                <a:gd name="T95" fmla="*/ 222 h 957"/>
                <a:gd name="T96" fmla="*/ 1536 w 1638"/>
                <a:gd name="T97" fmla="*/ 349 h 957"/>
                <a:gd name="T98" fmla="*/ 1507 w 1638"/>
                <a:gd name="T99" fmla="*/ 442 h 957"/>
                <a:gd name="T100" fmla="*/ 1477 w 1638"/>
                <a:gd name="T101" fmla="*/ 526 h 957"/>
                <a:gd name="T102" fmla="*/ 1421 w 1638"/>
                <a:gd name="T103" fmla="*/ 581 h 957"/>
                <a:gd name="T104" fmla="*/ 1327 w 1638"/>
                <a:gd name="T105" fmla="*/ 693 h 957"/>
                <a:gd name="T106" fmla="*/ 1210 w 1638"/>
                <a:gd name="T107" fmla="*/ 829 h 957"/>
                <a:gd name="T108" fmla="*/ 1062 w 1638"/>
                <a:gd name="T109" fmla="*/ 852 h 957"/>
                <a:gd name="T110" fmla="*/ 1028 w 1638"/>
                <a:gd name="T111" fmla="*/ 779 h 957"/>
                <a:gd name="T112" fmla="*/ 1032 w 1638"/>
                <a:gd name="T113" fmla="*/ 595 h 957"/>
                <a:gd name="T114" fmla="*/ 889 w 1638"/>
                <a:gd name="T115" fmla="*/ 365 h 957"/>
                <a:gd name="T116" fmla="*/ 744 w 1638"/>
                <a:gd name="T117" fmla="*/ 278 h 957"/>
                <a:gd name="T118" fmla="*/ 966 w 1638"/>
                <a:gd name="T119" fmla="*/ 100 h 957"/>
                <a:gd name="T120" fmla="*/ 1117 w 1638"/>
                <a:gd name="T121" fmla="*/ 103 h 957"/>
                <a:gd name="T122" fmla="*/ 1196 w 1638"/>
                <a:gd name="T123" fmla="*/ 19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38" h="957">
                  <a:moveTo>
                    <a:pt x="246" y="461"/>
                  </a:moveTo>
                  <a:lnTo>
                    <a:pt x="267" y="475"/>
                  </a:lnTo>
                  <a:lnTo>
                    <a:pt x="280" y="492"/>
                  </a:lnTo>
                  <a:lnTo>
                    <a:pt x="287" y="513"/>
                  </a:lnTo>
                  <a:lnTo>
                    <a:pt x="292" y="540"/>
                  </a:lnTo>
                  <a:lnTo>
                    <a:pt x="297" y="567"/>
                  </a:lnTo>
                  <a:lnTo>
                    <a:pt x="313" y="569"/>
                  </a:lnTo>
                  <a:lnTo>
                    <a:pt x="323" y="571"/>
                  </a:lnTo>
                  <a:lnTo>
                    <a:pt x="332" y="578"/>
                  </a:lnTo>
                  <a:lnTo>
                    <a:pt x="337" y="587"/>
                  </a:lnTo>
                  <a:lnTo>
                    <a:pt x="339" y="602"/>
                  </a:lnTo>
                  <a:lnTo>
                    <a:pt x="336" y="602"/>
                  </a:lnTo>
                  <a:lnTo>
                    <a:pt x="334" y="601"/>
                  </a:lnTo>
                  <a:lnTo>
                    <a:pt x="332" y="599"/>
                  </a:lnTo>
                  <a:lnTo>
                    <a:pt x="330" y="597"/>
                  </a:lnTo>
                  <a:lnTo>
                    <a:pt x="327" y="595"/>
                  </a:lnTo>
                  <a:lnTo>
                    <a:pt x="327" y="602"/>
                  </a:lnTo>
                  <a:lnTo>
                    <a:pt x="330" y="606"/>
                  </a:lnTo>
                  <a:lnTo>
                    <a:pt x="332" y="608"/>
                  </a:lnTo>
                  <a:lnTo>
                    <a:pt x="334" y="608"/>
                  </a:lnTo>
                  <a:lnTo>
                    <a:pt x="334" y="611"/>
                  </a:lnTo>
                  <a:lnTo>
                    <a:pt x="334" y="613"/>
                  </a:lnTo>
                  <a:lnTo>
                    <a:pt x="336" y="618"/>
                  </a:lnTo>
                  <a:lnTo>
                    <a:pt x="327" y="620"/>
                  </a:lnTo>
                  <a:lnTo>
                    <a:pt x="318" y="622"/>
                  </a:lnTo>
                  <a:lnTo>
                    <a:pt x="308" y="622"/>
                  </a:lnTo>
                  <a:lnTo>
                    <a:pt x="290" y="615"/>
                  </a:lnTo>
                  <a:lnTo>
                    <a:pt x="273" y="613"/>
                  </a:lnTo>
                  <a:lnTo>
                    <a:pt x="253" y="616"/>
                  </a:lnTo>
                  <a:lnTo>
                    <a:pt x="234" y="622"/>
                  </a:lnTo>
                  <a:lnTo>
                    <a:pt x="215" y="625"/>
                  </a:lnTo>
                  <a:lnTo>
                    <a:pt x="194" y="625"/>
                  </a:lnTo>
                  <a:lnTo>
                    <a:pt x="170" y="618"/>
                  </a:lnTo>
                  <a:lnTo>
                    <a:pt x="157" y="615"/>
                  </a:lnTo>
                  <a:lnTo>
                    <a:pt x="147" y="613"/>
                  </a:lnTo>
                  <a:lnTo>
                    <a:pt x="138" y="611"/>
                  </a:lnTo>
                  <a:lnTo>
                    <a:pt x="130" y="606"/>
                  </a:lnTo>
                  <a:lnTo>
                    <a:pt x="124" y="595"/>
                  </a:lnTo>
                  <a:lnTo>
                    <a:pt x="128" y="595"/>
                  </a:lnTo>
                  <a:lnTo>
                    <a:pt x="137" y="587"/>
                  </a:lnTo>
                  <a:lnTo>
                    <a:pt x="150" y="583"/>
                  </a:lnTo>
                  <a:lnTo>
                    <a:pt x="166" y="581"/>
                  </a:lnTo>
                  <a:lnTo>
                    <a:pt x="182" y="580"/>
                  </a:lnTo>
                  <a:lnTo>
                    <a:pt x="182" y="576"/>
                  </a:lnTo>
                  <a:lnTo>
                    <a:pt x="175" y="571"/>
                  </a:lnTo>
                  <a:lnTo>
                    <a:pt x="170" y="567"/>
                  </a:lnTo>
                  <a:lnTo>
                    <a:pt x="163" y="566"/>
                  </a:lnTo>
                  <a:lnTo>
                    <a:pt x="150" y="564"/>
                  </a:lnTo>
                  <a:lnTo>
                    <a:pt x="144" y="564"/>
                  </a:lnTo>
                  <a:lnTo>
                    <a:pt x="131" y="564"/>
                  </a:lnTo>
                  <a:lnTo>
                    <a:pt x="116" y="564"/>
                  </a:lnTo>
                  <a:lnTo>
                    <a:pt x="114" y="553"/>
                  </a:lnTo>
                  <a:lnTo>
                    <a:pt x="109" y="543"/>
                  </a:lnTo>
                  <a:lnTo>
                    <a:pt x="105" y="534"/>
                  </a:lnTo>
                  <a:lnTo>
                    <a:pt x="102" y="524"/>
                  </a:lnTo>
                  <a:lnTo>
                    <a:pt x="102" y="506"/>
                  </a:lnTo>
                  <a:lnTo>
                    <a:pt x="109" y="496"/>
                  </a:lnTo>
                  <a:lnTo>
                    <a:pt x="116" y="484"/>
                  </a:lnTo>
                  <a:lnTo>
                    <a:pt x="124" y="473"/>
                  </a:lnTo>
                  <a:lnTo>
                    <a:pt x="135" y="466"/>
                  </a:lnTo>
                  <a:lnTo>
                    <a:pt x="147" y="468"/>
                  </a:lnTo>
                  <a:lnTo>
                    <a:pt x="150" y="468"/>
                  </a:lnTo>
                  <a:lnTo>
                    <a:pt x="150" y="471"/>
                  </a:lnTo>
                  <a:lnTo>
                    <a:pt x="150" y="473"/>
                  </a:lnTo>
                  <a:lnTo>
                    <a:pt x="149" y="473"/>
                  </a:lnTo>
                  <a:lnTo>
                    <a:pt x="149" y="475"/>
                  </a:lnTo>
                  <a:lnTo>
                    <a:pt x="149" y="475"/>
                  </a:lnTo>
                  <a:lnTo>
                    <a:pt x="150" y="477"/>
                  </a:lnTo>
                  <a:lnTo>
                    <a:pt x="150" y="480"/>
                  </a:lnTo>
                  <a:lnTo>
                    <a:pt x="159" y="480"/>
                  </a:lnTo>
                  <a:lnTo>
                    <a:pt x="171" y="480"/>
                  </a:lnTo>
                  <a:lnTo>
                    <a:pt x="182" y="480"/>
                  </a:lnTo>
                  <a:lnTo>
                    <a:pt x="189" y="480"/>
                  </a:lnTo>
                  <a:lnTo>
                    <a:pt x="192" y="482"/>
                  </a:lnTo>
                  <a:lnTo>
                    <a:pt x="194" y="484"/>
                  </a:lnTo>
                  <a:lnTo>
                    <a:pt x="196" y="487"/>
                  </a:lnTo>
                  <a:lnTo>
                    <a:pt x="198" y="491"/>
                  </a:lnTo>
                  <a:lnTo>
                    <a:pt x="201" y="492"/>
                  </a:lnTo>
                  <a:lnTo>
                    <a:pt x="205" y="496"/>
                  </a:lnTo>
                  <a:lnTo>
                    <a:pt x="206" y="491"/>
                  </a:lnTo>
                  <a:lnTo>
                    <a:pt x="208" y="489"/>
                  </a:lnTo>
                  <a:lnTo>
                    <a:pt x="212" y="487"/>
                  </a:lnTo>
                  <a:lnTo>
                    <a:pt x="213" y="485"/>
                  </a:lnTo>
                  <a:lnTo>
                    <a:pt x="219" y="485"/>
                  </a:lnTo>
                  <a:lnTo>
                    <a:pt x="224" y="484"/>
                  </a:lnTo>
                  <a:lnTo>
                    <a:pt x="231" y="498"/>
                  </a:lnTo>
                  <a:lnTo>
                    <a:pt x="238" y="508"/>
                  </a:lnTo>
                  <a:lnTo>
                    <a:pt x="243" y="515"/>
                  </a:lnTo>
                  <a:lnTo>
                    <a:pt x="245" y="510"/>
                  </a:lnTo>
                  <a:lnTo>
                    <a:pt x="246" y="505"/>
                  </a:lnTo>
                  <a:lnTo>
                    <a:pt x="246" y="499"/>
                  </a:lnTo>
                  <a:lnTo>
                    <a:pt x="246" y="492"/>
                  </a:lnTo>
                  <a:lnTo>
                    <a:pt x="240" y="482"/>
                  </a:lnTo>
                  <a:lnTo>
                    <a:pt x="241" y="471"/>
                  </a:lnTo>
                  <a:lnTo>
                    <a:pt x="246" y="461"/>
                  </a:lnTo>
                  <a:close/>
                  <a:moveTo>
                    <a:pt x="266" y="445"/>
                  </a:moveTo>
                  <a:lnTo>
                    <a:pt x="274" y="445"/>
                  </a:lnTo>
                  <a:lnTo>
                    <a:pt x="281" y="447"/>
                  </a:lnTo>
                  <a:lnTo>
                    <a:pt x="288" y="449"/>
                  </a:lnTo>
                  <a:lnTo>
                    <a:pt x="294" y="452"/>
                  </a:lnTo>
                  <a:lnTo>
                    <a:pt x="295" y="457"/>
                  </a:lnTo>
                  <a:lnTo>
                    <a:pt x="295" y="461"/>
                  </a:lnTo>
                  <a:lnTo>
                    <a:pt x="297" y="466"/>
                  </a:lnTo>
                  <a:lnTo>
                    <a:pt x="297" y="473"/>
                  </a:lnTo>
                  <a:lnTo>
                    <a:pt x="292" y="473"/>
                  </a:lnTo>
                  <a:lnTo>
                    <a:pt x="288" y="475"/>
                  </a:lnTo>
                  <a:lnTo>
                    <a:pt x="283" y="475"/>
                  </a:lnTo>
                  <a:lnTo>
                    <a:pt x="278" y="477"/>
                  </a:lnTo>
                  <a:lnTo>
                    <a:pt x="269" y="468"/>
                  </a:lnTo>
                  <a:lnTo>
                    <a:pt x="259" y="461"/>
                  </a:lnTo>
                  <a:lnTo>
                    <a:pt x="266" y="445"/>
                  </a:lnTo>
                  <a:close/>
                  <a:moveTo>
                    <a:pt x="562" y="430"/>
                  </a:moveTo>
                  <a:lnTo>
                    <a:pt x="562" y="433"/>
                  </a:lnTo>
                  <a:lnTo>
                    <a:pt x="566" y="433"/>
                  </a:lnTo>
                  <a:lnTo>
                    <a:pt x="564" y="451"/>
                  </a:lnTo>
                  <a:lnTo>
                    <a:pt x="566" y="466"/>
                  </a:lnTo>
                  <a:lnTo>
                    <a:pt x="573" y="480"/>
                  </a:lnTo>
                  <a:lnTo>
                    <a:pt x="576" y="482"/>
                  </a:lnTo>
                  <a:lnTo>
                    <a:pt x="580" y="482"/>
                  </a:lnTo>
                  <a:lnTo>
                    <a:pt x="583" y="484"/>
                  </a:lnTo>
                  <a:lnTo>
                    <a:pt x="589" y="484"/>
                  </a:lnTo>
                  <a:lnTo>
                    <a:pt x="589" y="442"/>
                  </a:lnTo>
                  <a:lnTo>
                    <a:pt x="615" y="442"/>
                  </a:lnTo>
                  <a:lnTo>
                    <a:pt x="620" y="454"/>
                  </a:lnTo>
                  <a:lnTo>
                    <a:pt x="627" y="466"/>
                  </a:lnTo>
                  <a:lnTo>
                    <a:pt x="634" y="477"/>
                  </a:lnTo>
                  <a:lnTo>
                    <a:pt x="646" y="480"/>
                  </a:lnTo>
                  <a:lnTo>
                    <a:pt x="646" y="485"/>
                  </a:lnTo>
                  <a:lnTo>
                    <a:pt x="648" y="496"/>
                  </a:lnTo>
                  <a:lnTo>
                    <a:pt x="650" y="508"/>
                  </a:lnTo>
                  <a:lnTo>
                    <a:pt x="650" y="515"/>
                  </a:lnTo>
                  <a:lnTo>
                    <a:pt x="653" y="513"/>
                  </a:lnTo>
                  <a:lnTo>
                    <a:pt x="655" y="513"/>
                  </a:lnTo>
                  <a:lnTo>
                    <a:pt x="655" y="513"/>
                  </a:lnTo>
                  <a:lnTo>
                    <a:pt x="657" y="512"/>
                  </a:lnTo>
                  <a:lnTo>
                    <a:pt x="658" y="510"/>
                  </a:lnTo>
                  <a:lnTo>
                    <a:pt x="660" y="506"/>
                  </a:lnTo>
                  <a:lnTo>
                    <a:pt x="662" y="501"/>
                  </a:lnTo>
                  <a:lnTo>
                    <a:pt x="664" y="496"/>
                  </a:lnTo>
                  <a:lnTo>
                    <a:pt x="665" y="492"/>
                  </a:lnTo>
                  <a:lnTo>
                    <a:pt x="669" y="489"/>
                  </a:lnTo>
                  <a:lnTo>
                    <a:pt x="672" y="487"/>
                  </a:lnTo>
                  <a:lnTo>
                    <a:pt x="678" y="485"/>
                  </a:lnTo>
                  <a:lnTo>
                    <a:pt x="681" y="482"/>
                  </a:lnTo>
                  <a:lnTo>
                    <a:pt x="685" y="480"/>
                  </a:lnTo>
                  <a:lnTo>
                    <a:pt x="681" y="480"/>
                  </a:lnTo>
                  <a:lnTo>
                    <a:pt x="681" y="477"/>
                  </a:lnTo>
                  <a:lnTo>
                    <a:pt x="672" y="480"/>
                  </a:lnTo>
                  <a:lnTo>
                    <a:pt x="667" y="484"/>
                  </a:lnTo>
                  <a:lnTo>
                    <a:pt x="660" y="489"/>
                  </a:lnTo>
                  <a:lnTo>
                    <a:pt x="650" y="492"/>
                  </a:lnTo>
                  <a:lnTo>
                    <a:pt x="648" y="477"/>
                  </a:lnTo>
                  <a:lnTo>
                    <a:pt x="646" y="466"/>
                  </a:lnTo>
                  <a:lnTo>
                    <a:pt x="643" y="457"/>
                  </a:lnTo>
                  <a:lnTo>
                    <a:pt x="639" y="445"/>
                  </a:lnTo>
                  <a:lnTo>
                    <a:pt x="643" y="444"/>
                  </a:lnTo>
                  <a:lnTo>
                    <a:pt x="644" y="444"/>
                  </a:lnTo>
                  <a:lnTo>
                    <a:pt x="648" y="442"/>
                  </a:lnTo>
                  <a:lnTo>
                    <a:pt x="653" y="442"/>
                  </a:lnTo>
                  <a:lnTo>
                    <a:pt x="658" y="445"/>
                  </a:lnTo>
                  <a:lnTo>
                    <a:pt x="662" y="447"/>
                  </a:lnTo>
                  <a:lnTo>
                    <a:pt x="667" y="449"/>
                  </a:lnTo>
                  <a:lnTo>
                    <a:pt x="672" y="451"/>
                  </a:lnTo>
                  <a:lnTo>
                    <a:pt x="678" y="452"/>
                  </a:lnTo>
                  <a:lnTo>
                    <a:pt x="685" y="464"/>
                  </a:lnTo>
                  <a:lnTo>
                    <a:pt x="692" y="478"/>
                  </a:lnTo>
                  <a:lnTo>
                    <a:pt x="697" y="491"/>
                  </a:lnTo>
                  <a:lnTo>
                    <a:pt x="704" y="499"/>
                  </a:lnTo>
                  <a:lnTo>
                    <a:pt x="707" y="501"/>
                  </a:lnTo>
                  <a:lnTo>
                    <a:pt x="713" y="501"/>
                  </a:lnTo>
                  <a:lnTo>
                    <a:pt x="718" y="501"/>
                  </a:lnTo>
                  <a:lnTo>
                    <a:pt x="723" y="501"/>
                  </a:lnTo>
                  <a:lnTo>
                    <a:pt x="726" y="501"/>
                  </a:lnTo>
                  <a:lnTo>
                    <a:pt x="730" y="503"/>
                  </a:lnTo>
                  <a:lnTo>
                    <a:pt x="747" y="515"/>
                  </a:lnTo>
                  <a:lnTo>
                    <a:pt x="761" y="531"/>
                  </a:lnTo>
                  <a:lnTo>
                    <a:pt x="777" y="545"/>
                  </a:lnTo>
                  <a:lnTo>
                    <a:pt x="777" y="557"/>
                  </a:lnTo>
                  <a:lnTo>
                    <a:pt x="791" y="562"/>
                  </a:lnTo>
                  <a:lnTo>
                    <a:pt x="803" y="569"/>
                  </a:lnTo>
                  <a:lnTo>
                    <a:pt x="810" y="580"/>
                  </a:lnTo>
                  <a:lnTo>
                    <a:pt x="819" y="592"/>
                  </a:lnTo>
                  <a:lnTo>
                    <a:pt x="826" y="604"/>
                  </a:lnTo>
                  <a:lnTo>
                    <a:pt x="835" y="615"/>
                  </a:lnTo>
                  <a:lnTo>
                    <a:pt x="829" y="622"/>
                  </a:lnTo>
                  <a:lnTo>
                    <a:pt x="826" y="625"/>
                  </a:lnTo>
                  <a:lnTo>
                    <a:pt x="824" y="630"/>
                  </a:lnTo>
                  <a:lnTo>
                    <a:pt x="822" y="634"/>
                  </a:lnTo>
                  <a:lnTo>
                    <a:pt x="829" y="646"/>
                  </a:lnTo>
                  <a:lnTo>
                    <a:pt x="840" y="655"/>
                  </a:lnTo>
                  <a:lnTo>
                    <a:pt x="854" y="660"/>
                  </a:lnTo>
                  <a:lnTo>
                    <a:pt x="854" y="665"/>
                  </a:lnTo>
                  <a:lnTo>
                    <a:pt x="854" y="667"/>
                  </a:lnTo>
                  <a:lnTo>
                    <a:pt x="856" y="669"/>
                  </a:lnTo>
                  <a:lnTo>
                    <a:pt x="856" y="670"/>
                  </a:lnTo>
                  <a:lnTo>
                    <a:pt x="857" y="672"/>
                  </a:lnTo>
                  <a:lnTo>
                    <a:pt x="861" y="674"/>
                  </a:lnTo>
                  <a:lnTo>
                    <a:pt x="864" y="677"/>
                  </a:lnTo>
                  <a:lnTo>
                    <a:pt x="870" y="679"/>
                  </a:lnTo>
                  <a:lnTo>
                    <a:pt x="873" y="681"/>
                  </a:lnTo>
                  <a:lnTo>
                    <a:pt x="877" y="684"/>
                  </a:lnTo>
                  <a:lnTo>
                    <a:pt x="878" y="686"/>
                  </a:lnTo>
                  <a:lnTo>
                    <a:pt x="880" y="690"/>
                  </a:lnTo>
                  <a:lnTo>
                    <a:pt x="878" y="691"/>
                  </a:lnTo>
                  <a:lnTo>
                    <a:pt x="878" y="693"/>
                  </a:lnTo>
                  <a:lnTo>
                    <a:pt x="878" y="693"/>
                  </a:lnTo>
                  <a:lnTo>
                    <a:pt x="878" y="695"/>
                  </a:lnTo>
                  <a:lnTo>
                    <a:pt x="880" y="697"/>
                  </a:lnTo>
                  <a:lnTo>
                    <a:pt x="884" y="698"/>
                  </a:lnTo>
                  <a:lnTo>
                    <a:pt x="889" y="700"/>
                  </a:lnTo>
                  <a:lnTo>
                    <a:pt x="892" y="702"/>
                  </a:lnTo>
                  <a:lnTo>
                    <a:pt x="898" y="702"/>
                  </a:lnTo>
                  <a:lnTo>
                    <a:pt x="903" y="702"/>
                  </a:lnTo>
                  <a:lnTo>
                    <a:pt x="896" y="749"/>
                  </a:lnTo>
                  <a:lnTo>
                    <a:pt x="891" y="751"/>
                  </a:lnTo>
                  <a:lnTo>
                    <a:pt x="885" y="751"/>
                  </a:lnTo>
                  <a:lnTo>
                    <a:pt x="880" y="752"/>
                  </a:lnTo>
                  <a:lnTo>
                    <a:pt x="873" y="752"/>
                  </a:lnTo>
                  <a:lnTo>
                    <a:pt x="866" y="744"/>
                  </a:lnTo>
                  <a:lnTo>
                    <a:pt x="857" y="735"/>
                  </a:lnTo>
                  <a:lnTo>
                    <a:pt x="850" y="726"/>
                  </a:lnTo>
                  <a:lnTo>
                    <a:pt x="845" y="714"/>
                  </a:lnTo>
                  <a:lnTo>
                    <a:pt x="838" y="714"/>
                  </a:lnTo>
                  <a:lnTo>
                    <a:pt x="833" y="716"/>
                  </a:lnTo>
                  <a:lnTo>
                    <a:pt x="828" y="716"/>
                  </a:lnTo>
                  <a:lnTo>
                    <a:pt x="822" y="718"/>
                  </a:lnTo>
                  <a:lnTo>
                    <a:pt x="831" y="745"/>
                  </a:lnTo>
                  <a:lnTo>
                    <a:pt x="838" y="775"/>
                  </a:lnTo>
                  <a:lnTo>
                    <a:pt x="850" y="775"/>
                  </a:lnTo>
                  <a:lnTo>
                    <a:pt x="857" y="789"/>
                  </a:lnTo>
                  <a:lnTo>
                    <a:pt x="863" y="803"/>
                  </a:lnTo>
                  <a:lnTo>
                    <a:pt x="864" y="822"/>
                  </a:lnTo>
                  <a:lnTo>
                    <a:pt x="863" y="824"/>
                  </a:lnTo>
                  <a:lnTo>
                    <a:pt x="861" y="826"/>
                  </a:lnTo>
                  <a:lnTo>
                    <a:pt x="861" y="828"/>
                  </a:lnTo>
                  <a:lnTo>
                    <a:pt x="859" y="829"/>
                  </a:lnTo>
                  <a:lnTo>
                    <a:pt x="857" y="831"/>
                  </a:lnTo>
                  <a:lnTo>
                    <a:pt x="854" y="833"/>
                  </a:lnTo>
                  <a:lnTo>
                    <a:pt x="847" y="829"/>
                  </a:lnTo>
                  <a:lnTo>
                    <a:pt x="838" y="824"/>
                  </a:lnTo>
                  <a:lnTo>
                    <a:pt x="829" y="819"/>
                  </a:lnTo>
                  <a:lnTo>
                    <a:pt x="822" y="815"/>
                  </a:lnTo>
                  <a:lnTo>
                    <a:pt x="819" y="814"/>
                  </a:lnTo>
                  <a:lnTo>
                    <a:pt x="816" y="814"/>
                  </a:lnTo>
                  <a:lnTo>
                    <a:pt x="826" y="828"/>
                  </a:lnTo>
                  <a:lnTo>
                    <a:pt x="835" y="840"/>
                  </a:lnTo>
                  <a:lnTo>
                    <a:pt x="842" y="855"/>
                  </a:lnTo>
                  <a:lnTo>
                    <a:pt x="838" y="855"/>
                  </a:lnTo>
                  <a:lnTo>
                    <a:pt x="826" y="850"/>
                  </a:lnTo>
                  <a:lnTo>
                    <a:pt x="810" y="847"/>
                  </a:lnTo>
                  <a:lnTo>
                    <a:pt x="793" y="843"/>
                  </a:lnTo>
                  <a:lnTo>
                    <a:pt x="781" y="836"/>
                  </a:lnTo>
                  <a:lnTo>
                    <a:pt x="770" y="826"/>
                  </a:lnTo>
                  <a:lnTo>
                    <a:pt x="763" y="810"/>
                  </a:lnTo>
                  <a:lnTo>
                    <a:pt x="756" y="796"/>
                  </a:lnTo>
                  <a:lnTo>
                    <a:pt x="746" y="782"/>
                  </a:lnTo>
                  <a:lnTo>
                    <a:pt x="735" y="772"/>
                  </a:lnTo>
                  <a:lnTo>
                    <a:pt x="720" y="780"/>
                  </a:lnTo>
                  <a:lnTo>
                    <a:pt x="702" y="786"/>
                  </a:lnTo>
                  <a:lnTo>
                    <a:pt x="681" y="787"/>
                  </a:lnTo>
                  <a:lnTo>
                    <a:pt x="679" y="782"/>
                  </a:lnTo>
                  <a:lnTo>
                    <a:pt x="678" y="777"/>
                  </a:lnTo>
                  <a:lnTo>
                    <a:pt x="678" y="772"/>
                  </a:lnTo>
                  <a:lnTo>
                    <a:pt x="678" y="765"/>
                  </a:lnTo>
                  <a:lnTo>
                    <a:pt x="693" y="759"/>
                  </a:lnTo>
                  <a:lnTo>
                    <a:pt x="713" y="754"/>
                  </a:lnTo>
                  <a:lnTo>
                    <a:pt x="730" y="749"/>
                  </a:lnTo>
                  <a:lnTo>
                    <a:pt x="735" y="739"/>
                  </a:lnTo>
                  <a:lnTo>
                    <a:pt x="740" y="725"/>
                  </a:lnTo>
                  <a:lnTo>
                    <a:pt x="746" y="709"/>
                  </a:lnTo>
                  <a:lnTo>
                    <a:pt x="749" y="693"/>
                  </a:lnTo>
                  <a:lnTo>
                    <a:pt x="751" y="681"/>
                  </a:lnTo>
                  <a:lnTo>
                    <a:pt x="749" y="672"/>
                  </a:lnTo>
                  <a:lnTo>
                    <a:pt x="742" y="660"/>
                  </a:lnTo>
                  <a:lnTo>
                    <a:pt x="733" y="653"/>
                  </a:lnTo>
                  <a:lnTo>
                    <a:pt x="723" y="646"/>
                  </a:lnTo>
                  <a:lnTo>
                    <a:pt x="716" y="637"/>
                  </a:lnTo>
                  <a:lnTo>
                    <a:pt x="707" y="595"/>
                  </a:lnTo>
                  <a:lnTo>
                    <a:pt x="693" y="592"/>
                  </a:lnTo>
                  <a:lnTo>
                    <a:pt x="683" y="585"/>
                  </a:lnTo>
                  <a:lnTo>
                    <a:pt x="674" y="578"/>
                  </a:lnTo>
                  <a:lnTo>
                    <a:pt x="665" y="576"/>
                  </a:lnTo>
                  <a:lnTo>
                    <a:pt x="657" y="580"/>
                  </a:lnTo>
                  <a:lnTo>
                    <a:pt x="651" y="585"/>
                  </a:lnTo>
                  <a:lnTo>
                    <a:pt x="646" y="590"/>
                  </a:lnTo>
                  <a:lnTo>
                    <a:pt x="639" y="595"/>
                  </a:lnTo>
                  <a:lnTo>
                    <a:pt x="627" y="599"/>
                  </a:lnTo>
                  <a:lnTo>
                    <a:pt x="615" y="592"/>
                  </a:lnTo>
                  <a:lnTo>
                    <a:pt x="599" y="587"/>
                  </a:lnTo>
                  <a:lnTo>
                    <a:pt x="582" y="583"/>
                  </a:lnTo>
                  <a:lnTo>
                    <a:pt x="566" y="578"/>
                  </a:lnTo>
                  <a:lnTo>
                    <a:pt x="552" y="573"/>
                  </a:lnTo>
                  <a:lnTo>
                    <a:pt x="541" y="564"/>
                  </a:lnTo>
                  <a:lnTo>
                    <a:pt x="534" y="550"/>
                  </a:lnTo>
                  <a:lnTo>
                    <a:pt x="536" y="548"/>
                  </a:lnTo>
                  <a:lnTo>
                    <a:pt x="536" y="547"/>
                  </a:lnTo>
                  <a:lnTo>
                    <a:pt x="538" y="547"/>
                  </a:lnTo>
                  <a:lnTo>
                    <a:pt x="538" y="545"/>
                  </a:lnTo>
                  <a:lnTo>
                    <a:pt x="538" y="541"/>
                  </a:lnTo>
                  <a:lnTo>
                    <a:pt x="531" y="540"/>
                  </a:lnTo>
                  <a:lnTo>
                    <a:pt x="524" y="538"/>
                  </a:lnTo>
                  <a:lnTo>
                    <a:pt x="519" y="534"/>
                  </a:lnTo>
                  <a:lnTo>
                    <a:pt x="515" y="529"/>
                  </a:lnTo>
                  <a:lnTo>
                    <a:pt x="512" y="522"/>
                  </a:lnTo>
                  <a:lnTo>
                    <a:pt x="521" y="505"/>
                  </a:lnTo>
                  <a:lnTo>
                    <a:pt x="528" y="482"/>
                  </a:lnTo>
                  <a:lnTo>
                    <a:pt x="531" y="457"/>
                  </a:lnTo>
                  <a:lnTo>
                    <a:pt x="534" y="433"/>
                  </a:lnTo>
                  <a:lnTo>
                    <a:pt x="562" y="430"/>
                  </a:lnTo>
                  <a:close/>
                  <a:moveTo>
                    <a:pt x="400" y="426"/>
                  </a:moveTo>
                  <a:lnTo>
                    <a:pt x="416" y="426"/>
                  </a:lnTo>
                  <a:lnTo>
                    <a:pt x="425" y="461"/>
                  </a:lnTo>
                  <a:lnTo>
                    <a:pt x="432" y="499"/>
                  </a:lnTo>
                  <a:lnTo>
                    <a:pt x="428" y="499"/>
                  </a:lnTo>
                  <a:lnTo>
                    <a:pt x="423" y="506"/>
                  </a:lnTo>
                  <a:lnTo>
                    <a:pt x="412" y="503"/>
                  </a:lnTo>
                  <a:lnTo>
                    <a:pt x="409" y="506"/>
                  </a:lnTo>
                  <a:lnTo>
                    <a:pt x="409" y="510"/>
                  </a:lnTo>
                  <a:lnTo>
                    <a:pt x="409" y="513"/>
                  </a:lnTo>
                  <a:lnTo>
                    <a:pt x="409" y="515"/>
                  </a:lnTo>
                  <a:lnTo>
                    <a:pt x="407" y="517"/>
                  </a:lnTo>
                  <a:lnTo>
                    <a:pt x="405" y="520"/>
                  </a:lnTo>
                  <a:lnTo>
                    <a:pt x="400" y="522"/>
                  </a:lnTo>
                  <a:lnTo>
                    <a:pt x="395" y="519"/>
                  </a:lnTo>
                  <a:lnTo>
                    <a:pt x="388" y="513"/>
                  </a:lnTo>
                  <a:lnTo>
                    <a:pt x="381" y="510"/>
                  </a:lnTo>
                  <a:lnTo>
                    <a:pt x="381" y="499"/>
                  </a:lnTo>
                  <a:lnTo>
                    <a:pt x="358" y="496"/>
                  </a:lnTo>
                  <a:lnTo>
                    <a:pt x="362" y="464"/>
                  </a:lnTo>
                  <a:lnTo>
                    <a:pt x="369" y="461"/>
                  </a:lnTo>
                  <a:lnTo>
                    <a:pt x="376" y="456"/>
                  </a:lnTo>
                  <a:lnTo>
                    <a:pt x="381" y="449"/>
                  </a:lnTo>
                  <a:lnTo>
                    <a:pt x="376" y="447"/>
                  </a:lnTo>
                  <a:lnTo>
                    <a:pt x="372" y="445"/>
                  </a:lnTo>
                  <a:lnTo>
                    <a:pt x="369" y="444"/>
                  </a:lnTo>
                  <a:lnTo>
                    <a:pt x="365" y="440"/>
                  </a:lnTo>
                  <a:lnTo>
                    <a:pt x="363" y="437"/>
                  </a:lnTo>
                  <a:lnTo>
                    <a:pt x="362" y="430"/>
                  </a:lnTo>
                  <a:lnTo>
                    <a:pt x="381" y="428"/>
                  </a:lnTo>
                  <a:lnTo>
                    <a:pt x="400" y="426"/>
                  </a:lnTo>
                  <a:close/>
                  <a:moveTo>
                    <a:pt x="438" y="410"/>
                  </a:moveTo>
                  <a:lnTo>
                    <a:pt x="451" y="412"/>
                  </a:lnTo>
                  <a:lnTo>
                    <a:pt x="465" y="414"/>
                  </a:lnTo>
                  <a:lnTo>
                    <a:pt x="477" y="416"/>
                  </a:lnTo>
                  <a:lnTo>
                    <a:pt x="486" y="419"/>
                  </a:lnTo>
                  <a:lnTo>
                    <a:pt x="487" y="423"/>
                  </a:lnTo>
                  <a:lnTo>
                    <a:pt x="487" y="428"/>
                  </a:lnTo>
                  <a:lnTo>
                    <a:pt x="489" y="435"/>
                  </a:lnTo>
                  <a:lnTo>
                    <a:pt x="489" y="442"/>
                  </a:lnTo>
                  <a:lnTo>
                    <a:pt x="487" y="445"/>
                  </a:lnTo>
                  <a:lnTo>
                    <a:pt x="486" y="449"/>
                  </a:lnTo>
                  <a:lnTo>
                    <a:pt x="484" y="454"/>
                  </a:lnTo>
                  <a:lnTo>
                    <a:pt x="480" y="457"/>
                  </a:lnTo>
                  <a:lnTo>
                    <a:pt x="477" y="459"/>
                  </a:lnTo>
                  <a:lnTo>
                    <a:pt x="473" y="461"/>
                  </a:lnTo>
                  <a:lnTo>
                    <a:pt x="472" y="463"/>
                  </a:lnTo>
                  <a:lnTo>
                    <a:pt x="468" y="464"/>
                  </a:lnTo>
                  <a:lnTo>
                    <a:pt x="466" y="468"/>
                  </a:lnTo>
                  <a:lnTo>
                    <a:pt x="468" y="477"/>
                  </a:lnTo>
                  <a:lnTo>
                    <a:pt x="466" y="487"/>
                  </a:lnTo>
                  <a:lnTo>
                    <a:pt x="465" y="494"/>
                  </a:lnTo>
                  <a:lnTo>
                    <a:pt x="461" y="499"/>
                  </a:lnTo>
                  <a:lnTo>
                    <a:pt x="458" y="501"/>
                  </a:lnTo>
                  <a:lnTo>
                    <a:pt x="454" y="503"/>
                  </a:lnTo>
                  <a:lnTo>
                    <a:pt x="449" y="503"/>
                  </a:lnTo>
                  <a:lnTo>
                    <a:pt x="442" y="503"/>
                  </a:lnTo>
                  <a:lnTo>
                    <a:pt x="438" y="492"/>
                  </a:lnTo>
                  <a:lnTo>
                    <a:pt x="442" y="482"/>
                  </a:lnTo>
                  <a:lnTo>
                    <a:pt x="442" y="470"/>
                  </a:lnTo>
                  <a:lnTo>
                    <a:pt x="438" y="456"/>
                  </a:lnTo>
                  <a:lnTo>
                    <a:pt x="437" y="440"/>
                  </a:lnTo>
                  <a:lnTo>
                    <a:pt x="435" y="426"/>
                  </a:lnTo>
                  <a:lnTo>
                    <a:pt x="438" y="410"/>
                  </a:lnTo>
                  <a:close/>
                  <a:moveTo>
                    <a:pt x="60" y="409"/>
                  </a:moveTo>
                  <a:lnTo>
                    <a:pt x="74" y="410"/>
                  </a:lnTo>
                  <a:lnTo>
                    <a:pt x="74" y="423"/>
                  </a:lnTo>
                  <a:lnTo>
                    <a:pt x="91" y="423"/>
                  </a:lnTo>
                  <a:lnTo>
                    <a:pt x="105" y="423"/>
                  </a:lnTo>
                  <a:lnTo>
                    <a:pt x="121" y="423"/>
                  </a:lnTo>
                  <a:lnTo>
                    <a:pt x="124" y="430"/>
                  </a:lnTo>
                  <a:lnTo>
                    <a:pt x="128" y="438"/>
                  </a:lnTo>
                  <a:lnTo>
                    <a:pt x="131" y="447"/>
                  </a:lnTo>
                  <a:lnTo>
                    <a:pt x="135" y="454"/>
                  </a:lnTo>
                  <a:lnTo>
                    <a:pt x="135" y="457"/>
                  </a:lnTo>
                  <a:lnTo>
                    <a:pt x="124" y="470"/>
                  </a:lnTo>
                  <a:lnTo>
                    <a:pt x="110" y="475"/>
                  </a:lnTo>
                  <a:lnTo>
                    <a:pt x="96" y="480"/>
                  </a:lnTo>
                  <a:lnTo>
                    <a:pt x="88" y="496"/>
                  </a:lnTo>
                  <a:lnTo>
                    <a:pt x="81" y="510"/>
                  </a:lnTo>
                  <a:lnTo>
                    <a:pt x="79" y="526"/>
                  </a:lnTo>
                  <a:lnTo>
                    <a:pt x="82" y="541"/>
                  </a:lnTo>
                  <a:lnTo>
                    <a:pt x="67" y="543"/>
                  </a:lnTo>
                  <a:lnTo>
                    <a:pt x="53" y="548"/>
                  </a:lnTo>
                  <a:lnTo>
                    <a:pt x="35" y="553"/>
                  </a:lnTo>
                  <a:lnTo>
                    <a:pt x="34" y="550"/>
                  </a:lnTo>
                  <a:lnTo>
                    <a:pt x="32" y="547"/>
                  </a:lnTo>
                  <a:lnTo>
                    <a:pt x="30" y="545"/>
                  </a:lnTo>
                  <a:lnTo>
                    <a:pt x="30" y="541"/>
                  </a:lnTo>
                  <a:lnTo>
                    <a:pt x="28" y="538"/>
                  </a:lnTo>
                  <a:lnTo>
                    <a:pt x="30" y="536"/>
                  </a:lnTo>
                  <a:lnTo>
                    <a:pt x="30" y="534"/>
                  </a:lnTo>
                  <a:lnTo>
                    <a:pt x="30" y="533"/>
                  </a:lnTo>
                  <a:lnTo>
                    <a:pt x="32" y="529"/>
                  </a:lnTo>
                  <a:lnTo>
                    <a:pt x="32" y="526"/>
                  </a:lnTo>
                  <a:lnTo>
                    <a:pt x="20" y="526"/>
                  </a:lnTo>
                  <a:lnTo>
                    <a:pt x="20" y="520"/>
                  </a:lnTo>
                  <a:lnTo>
                    <a:pt x="20" y="519"/>
                  </a:lnTo>
                  <a:lnTo>
                    <a:pt x="18" y="517"/>
                  </a:lnTo>
                  <a:lnTo>
                    <a:pt x="18" y="515"/>
                  </a:lnTo>
                  <a:lnTo>
                    <a:pt x="16" y="513"/>
                  </a:lnTo>
                  <a:lnTo>
                    <a:pt x="13" y="510"/>
                  </a:lnTo>
                  <a:lnTo>
                    <a:pt x="11" y="510"/>
                  </a:lnTo>
                  <a:lnTo>
                    <a:pt x="9" y="510"/>
                  </a:lnTo>
                  <a:lnTo>
                    <a:pt x="9" y="510"/>
                  </a:lnTo>
                  <a:lnTo>
                    <a:pt x="7" y="510"/>
                  </a:lnTo>
                  <a:lnTo>
                    <a:pt x="6" y="510"/>
                  </a:lnTo>
                  <a:lnTo>
                    <a:pt x="0" y="510"/>
                  </a:lnTo>
                  <a:lnTo>
                    <a:pt x="0" y="499"/>
                  </a:lnTo>
                  <a:lnTo>
                    <a:pt x="13" y="485"/>
                  </a:lnTo>
                  <a:lnTo>
                    <a:pt x="21" y="466"/>
                  </a:lnTo>
                  <a:lnTo>
                    <a:pt x="28" y="445"/>
                  </a:lnTo>
                  <a:lnTo>
                    <a:pt x="23" y="442"/>
                  </a:lnTo>
                  <a:lnTo>
                    <a:pt x="21" y="437"/>
                  </a:lnTo>
                  <a:lnTo>
                    <a:pt x="20" y="433"/>
                  </a:lnTo>
                  <a:lnTo>
                    <a:pt x="18" y="426"/>
                  </a:lnTo>
                  <a:lnTo>
                    <a:pt x="16" y="419"/>
                  </a:lnTo>
                  <a:lnTo>
                    <a:pt x="30" y="416"/>
                  </a:lnTo>
                  <a:lnTo>
                    <a:pt x="41" y="414"/>
                  </a:lnTo>
                  <a:lnTo>
                    <a:pt x="49" y="410"/>
                  </a:lnTo>
                  <a:lnTo>
                    <a:pt x="60" y="409"/>
                  </a:lnTo>
                  <a:close/>
                  <a:moveTo>
                    <a:pt x="1556" y="368"/>
                  </a:moveTo>
                  <a:lnTo>
                    <a:pt x="1571" y="368"/>
                  </a:lnTo>
                  <a:lnTo>
                    <a:pt x="1571" y="372"/>
                  </a:lnTo>
                  <a:lnTo>
                    <a:pt x="1568" y="372"/>
                  </a:lnTo>
                  <a:lnTo>
                    <a:pt x="1564" y="374"/>
                  </a:lnTo>
                  <a:lnTo>
                    <a:pt x="1563" y="374"/>
                  </a:lnTo>
                  <a:lnTo>
                    <a:pt x="1563" y="374"/>
                  </a:lnTo>
                  <a:lnTo>
                    <a:pt x="1561" y="374"/>
                  </a:lnTo>
                  <a:lnTo>
                    <a:pt x="1561" y="374"/>
                  </a:lnTo>
                  <a:lnTo>
                    <a:pt x="1559" y="372"/>
                  </a:lnTo>
                  <a:lnTo>
                    <a:pt x="1556" y="368"/>
                  </a:lnTo>
                  <a:close/>
                  <a:moveTo>
                    <a:pt x="454" y="368"/>
                  </a:moveTo>
                  <a:lnTo>
                    <a:pt x="458" y="391"/>
                  </a:lnTo>
                  <a:lnTo>
                    <a:pt x="452" y="395"/>
                  </a:lnTo>
                  <a:lnTo>
                    <a:pt x="449" y="396"/>
                  </a:lnTo>
                  <a:lnTo>
                    <a:pt x="445" y="398"/>
                  </a:lnTo>
                  <a:lnTo>
                    <a:pt x="440" y="402"/>
                  </a:lnTo>
                  <a:lnTo>
                    <a:pt x="435" y="403"/>
                  </a:lnTo>
                  <a:lnTo>
                    <a:pt x="433" y="402"/>
                  </a:lnTo>
                  <a:lnTo>
                    <a:pt x="432" y="402"/>
                  </a:lnTo>
                  <a:lnTo>
                    <a:pt x="430" y="400"/>
                  </a:lnTo>
                  <a:lnTo>
                    <a:pt x="428" y="400"/>
                  </a:lnTo>
                  <a:lnTo>
                    <a:pt x="423" y="400"/>
                  </a:lnTo>
                  <a:lnTo>
                    <a:pt x="423" y="396"/>
                  </a:lnTo>
                  <a:lnTo>
                    <a:pt x="423" y="395"/>
                  </a:lnTo>
                  <a:lnTo>
                    <a:pt x="421" y="395"/>
                  </a:lnTo>
                  <a:lnTo>
                    <a:pt x="421" y="393"/>
                  </a:lnTo>
                  <a:lnTo>
                    <a:pt x="419" y="391"/>
                  </a:lnTo>
                  <a:lnTo>
                    <a:pt x="419" y="384"/>
                  </a:lnTo>
                  <a:lnTo>
                    <a:pt x="428" y="379"/>
                  </a:lnTo>
                  <a:lnTo>
                    <a:pt x="435" y="374"/>
                  </a:lnTo>
                  <a:lnTo>
                    <a:pt x="442" y="370"/>
                  </a:lnTo>
                  <a:lnTo>
                    <a:pt x="454" y="368"/>
                  </a:lnTo>
                  <a:close/>
                  <a:moveTo>
                    <a:pt x="109" y="365"/>
                  </a:moveTo>
                  <a:lnTo>
                    <a:pt x="112" y="365"/>
                  </a:lnTo>
                  <a:lnTo>
                    <a:pt x="116" y="367"/>
                  </a:lnTo>
                  <a:lnTo>
                    <a:pt x="117" y="367"/>
                  </a:lnTo>
                  <a:lnTo>
                    <a:pt x="117" y="367"/>
                  </a:lnTo>
                  <a:lnTo>
                    <a:pt x="117" y="367"/>
                  </a:lnTo>
                  <a:lnTo>
                    <a:pt x="119" y="368"/>
                  </a:lnTo>
                  <a:lnTo>
                    <a:pt x="121" y="372"/>
                  </a:lnTo>
                  <a:lnTo>
                    <a:pt x="109" y="372"/>
                  </a:lnTo>
                  <a:lnTo>
                    <a:pt x="109" y="365"/>
                  </a:lnTo>
                  <a:close/>
                  <a:moveTo>
                    <a:pt x="384" y="342"/>
                  </a:moveTo>
                  <a:lnTo>
                    <a:pt x="390" y="342"/>
                  </a:lnTo>
                  <a:lnTo>
                    <a:pt x="391" y="342"/>
                  </a:lnTo>
                  <a:lnTo>
                    <a:pt x="393" y="344"/>
                  </a:lnTo>
                  <a:lnTo>
                    <a:pt x="395" y="344"/>
                  </a:lnTo>
                  <a:lnTo>
                    <a:pt x="397" y="346"/>
                  </a:lnTo>
                  <a:lnTo>
                    <a:pt x="398" y="349"/>
                  </a:lnTo>
                  <a:lnTo>
                    <a:pt x="400" y="351"/>
                  </a:lnTo>
                  <a:lnTo>
                    <a:pt x="400" y="356"/>
                  </a:lnTo>
                  <a:lnTo>
                    <a:pt x="400" y="361"/>
                  </a:lnTo>
                  <a:lnTo>
                    <a:pt x="397" y="372"/>
                  </a:lnTo>
                  <a:lnTo>
                    <a:pt x="395" y="388"/>
                  </a:lnTo>
                  <a:lnTo>
                    <a:pt x="393" y="400"/>
                  </a:lnTo>
                  <a:lnTo>
                    <a:pt x="388" y="402"/>
                  </a:lnTo>
                  <a:lnTo>
                    <a:pt x="384" y="403"/>
                  </a:lnTo>
                  <a:lnTo>
                    <a:pt x="381" y="407"/>
                  </a:lnTo>
                  <a:lnTo>
                    <a:pt x="377" y="407"/>
                  </a:lnTo>
                  <a:lnTo>
                    <a:pt x="377" y="405"/>
                  </a:lnTo>
                  <a:lnTo>
                    <a:pt x="376" y="405"/>
                  </a:lnTo>
                  <a:lnTo>
                    <a:pt x="376" y="405"/>
                  </a:lnTo>
                  <a:lnTo>
                    <a:pt x="374" y="403"/>
                  </a:lnTo>
                  <a:lnTo>
                    <a:pt x="370" y="400"/>
                  </a:lnTo>
                  <a:lnTo>
                    <a:pt x="369" y="396"/>
                  </a:lnTo>
                  <a:lnTo>
                    <a:pt x="369" y="391"/>
                  </a:lnTo>
                  <a:lnTo>
                    <a:pt x="369" y="388"/>
                  </a:lnTo>
                  <a:lnTo>
                    <a:pt x="365" y="384"/>
                  </a:lnTo>
                  <a:lnTo>
                    <a:pt x="358" y="379"/>
                  </a:lnTo>
                  <a:lnTo>
                    <a:pt x="349" y="377"/>
                  </a:lnTo>
                  <a:lnTo>
                    <a:pt x="341" y="379"/>
                  </a:lnTo>
                  <a:lnTo>
                    <a:pt x="332" y="377"/>
                  </a:lnTo>
                  <a:lnTo>
                    <a:pt x="323" y="372"/>
                  </a:lnTo>
                  <a:lnTo>
                    <a:pt x="316" y="361"/>
                  </a:lnTo>
                  <a:lnTo>
                    <a:pt x="320" y="361"/>
                  </a:lnTo>
                  <a:lnTo>
                    <a:pt x="322" y="358"/>
                  </a:lnTo>
                  <a:lnTo>
                    <a:pt x="323" y="356"/>
                  </a:lnTo>
                  <a:lnTo>
                    <a:pt x="323" y="355"/>
                  </a:lnTo>
                  <a:lnTo>
                    <a:pt x="325" y="355"/>
                  </a:lnTo>
                  <a:lnTo>
                    <a:pt x="327" y="355"/>
                  </a:lnTo>
                  <a:lnTo>
                    <a:pt x="330" y="355"/>
                  </a:lnTo>
                  <a:lnTo>
                    <a:pt x="336" y="353"/>
                  </a:lnTo>
                  <a:lnTo>
                    <a:pt x="346" y="356"/>
                  </a:lnTo>
                  <a:lnTo>
                    <a:pt x="358" y="355"/>
                  </a:lnTo>
                  <a:lnTo>
                    <a:pt x="372" y="353"/>
                  </a:lnTo>
                  <a:lnTo>
                    <a:pt x="384" y="353"/>
                  </a:lnTo>
                  <a:lnTo>
                    <a:pt x="384" y="342"/>
                  </a:lnTo>
                  <a:close/>
                  <a:moveTo>
                    <a:pt x="255" y="339"/>
                  </a:moveTo>
                  <a:lnTo>
                    <a:pt x="257" y="342"/>
                  </a:lnTo>
                  <a:lnTo>
                    <a:pt x="259" y="344"/>
                  </a:lnTo>
                  <a:lnTo>
                    <a:pt x="260" y="348"/>
                  </a:lnTo>
                  <a:lnTo>
                    <a:pt x="260" y="351"/>
                  </a:lnTo>
                  <a:lnTo>
                    <a:pt x="262" y="355"/>
                  </a:lnTo>
                  <a:lnTo>
                    <a:pt x="262" y="361"/>
                  </a:lnTo>
                  <a:lnTo>
                    <a:pt x="259" y="361"/>
                  </a:lnTo>
                  <a:lnTo>
                    <a:pt x="259" y="365"/>
                  </a:lnTo>
                  <a:lnTo>
                    <a:pt x="262" y="365"/>
                  </a:lnTo>
                  <a:lnTo>
                    <a:pt x="267" y="367"/>
                  </a:lnTo>
                  <a:lnTo>
                    <a:pt x="273" y="368"/>
                  </a:lnTo>
                  <a:lnTo>
                    <a:pt x="278" y="368"/>
                  </a:lnTo>
                  <a:lnTo>
                    <a:pt x="285" y="368"/>
                  </a:lnTo>
                  <a:lnTo>
                    <a:pt x="288" y="365"/>
                  </a:lnTo>
                  <a:lnTo>
                    <a:pt x="290" y="363"/>
                  </a:lnTo>
                  <a:lnTo>
                    <a:pt x="290" y="363"/>
                  </a:lnTo>
                  <a:lnTo>
                    <a:pt x="292" y="363"/>
                  </a:lnTo>
                  <a:lnTo>
                    <a:pt x="294" y="363"/>
                  </a:lnTo>
                  <a:lnTo>
                    <a:pt x="297" y="365"/>
                  </a:lnTo>
                  <a:lnTo>
                    <a:pt x="299" y="367"/>
                  </a:lnTo>
                  <a:lnTo>
                    <a:pt x="299" y="368"/>
                  </a:lnTo>
                  <a:lnTo>
                    <a:pt x="299" y="370"/>
                  </a:lnTo>
                  <a:lnTo>
                    <a:pt x="301" y="372"/>
                  </a:lnTo>
                  <a:lnTo>
                    <a:pt x="301" y="375"/>
                  </a:lnTo>
                  <a:lnTo>
                    <a:pt x="299" y="379"/>
                  </a:lnTo>
                  <a:lnTo>
                    <a:pt x="299" y="381"/>
                  </a:lnTo>
                  <a:lnTo>
                    <a:pt x="299" y="381"/>
                  </a:lnTo>
                  <a:lnTo>
                    <a:pt x="299" y="382"/>
                  </a:lnTo>
                  <a:lnTo>
                    <a:pt x="299" y="384"/>
                  </a:lnTo>
                  <a:lnTo>
                    <a:pt x="297" y="388"/>
                  </a:lnTo>
                  <a:lnTo>
                    <a:pt x="287" y="393"/>
                  </a:lnTo>
                  <a:lnTo>
                    <a:pt x="274" y="393"/>
                  </a:lnTo>
                  <a:lnTo>
                    <a:pt x="260" y="393"/>
                  </a:lnTo>
                  <a:lnTo>
                    <a:pt x="246" y="396"/>
                  </a:lnTo>
                  <a:lnTo>
                    <a:pt x="236" y="403"/>
                  </a:lnTo>
                  <a:lnTo>
                    <a:pt x="224" y="412"/>
                  </a:lnTo>
                  <a:lnTo>
                    <a:pt x="213" y="421"/>
                  </a:lnTo>
                  <a:lnTo>
                    <a:pt x="198" y="426"/>
                  </a:lnTo>
                  <a:lnTo>
                    <a:pt x="196" y="423"/>
                  </a:lnTo>
                  <a:lnTo>
                    <a:pt x="194" y="419"/>
                  </a:lnTo>
                  <a:lnTo>
                    <a:pt x="194" y="416"/>
                  </a:lnTo>
                  <a:lnTo>
                    <a:pt x="192" y="410"/>
                  </a:lnTo>
                  <a:lnTo>
                    <a:pt x="198" y="407"/>
                  </a:lnTo>
                  <a:lnTo>
                    <a:pt x="203" y="403"/>
                  </a:lnTo>
                  <a:lnTo>
                    <a:pt x="206" y="398"/>
                  </a:lnTo>
                  <a:lnTo>
                    <a:pt x="210" y="393"/>
                  </a:lnTo>
                  <a:lnTo>
                    <a:pt x="212" y="388"/>
                  </a:lnTo>
                  <a:lnTo>
                    <a:pt x="192" y="388"/>
                  </a:lnTo>
                  <a:lnTo>
                    <a:pt x="180" y="393"/>
                  </a:lnTo>
                  <a:lnTo>
                    <a:pt x="166" y="395"/>
                  </a:lnTo>
                  <a:lnTo>
                    <a:pt x="150" y="393"/>
                  </a:lnTo>
                  <a:lnTo>
                    <a:pt x="140" y="388"/>
                  </a:lnTo>
                  <a:lnTo>
                    <a:pt x="135" y="388"/>
                  </a:lnTo>
                  <a:lnTo>
                    <a:pt x="135" y="384"/>
                  </a:lnTo>
                  <a:lnTo>
                    <a:pt x="140" y="382"/>
                  </a:lnTo>
                  <a:lnTo>
                    <a:pt x="144" y="381"/>
                  </a:lnTo>
                  <a:lnTo>
                    <a:pt x="145" y="379"/>
                  </a:lnTo>
                  <a:lnTo>
                    <a:pt x="149" y="377"/>
                  </a:lnTo>
                  <a:lnTo>
                    <a:pt x="150" y="372"/>
                  </a:lnTo>
                  <a:lnTo>
                    <a:pt x="147" y="372"/>
                  </a:lnTo>
                  <a:lnTo>
                    <a:pt x="147" y="368"/>
                  </a:lnTo>
                  <a:lnTo>
                    <a:pt x="152" y="368"/>
                  </a:lnTo>
                  <a:lnTo>
                    <a:pt x="156" y="367"/>
                  </a:lnTo>
                  <a:lnTo>
                    <a:pt x="159" y="367"/>
                  </a:lnTo>
                  <a:lnTo>
                    <a:pt x="163" y="365"/>
                  </a:lnTo>
                  <a:lnTo>
                    <a:pt x="161" y="363"/>
                  </a:lnTo>
                  <a:lnTo>
                    <a:pt x="159" y="361"/>
                  </a:lnTo>
                  <a:lnTo>
                    <a:pt x="157" y="360"/>
                  </a:lnTo>
                  <a:lnTo>
                    <a:pt x="157" y="358"/>
                  </a:lnTo>
                  <a:lnTo>
                    <a:pt x="156" y="356"/>
                  </a:lnTo>
                  <a:lnTo>
                    <a:pt x="154" y="353"/>
                  </a:lnTo>
                  <a:lnTo>
                    <a:pt x="157" y="353"/>
                  </a:lnTo>
                  <a:lnTo>
                    <a:pt x="159" y="351"/>
                  </a:lnTo>
                  <a:lnTo>
                    <a:pt x="159" y="351"/>
                  </a:lnTo>
                  <a:lnTo>
                    <a:pt x="161" y="351"/>
                  </a:lnTo>
                  <a:lnTo>
                    <a:pt x="163" y="349"/>
                  </a:lnTo>
                  <a:lnTo>
                    <a:pt x="182" y="355"/>
                  </a:lnTo>
                  <a:lnTo>
                    <a:pt x="198" y="361"/>
                  </a:lnTo>
                  <a:lnTo>
                    <a:pt x="212" y="368"/>
                  </a:lnTo>
                  <a:lnTo>
                    <a:pt x="227" y="374"/>
                  </a:lnTo>
                  <a:lnTo>
                    <a:pt x="246" y="375"/>
                  </a:lnTo>
                  <a:lnTo>
                    <a:pt x="243" y="367"/>
                  </a:lnTo>
                  <a:lnTo>
                    <a:pt x="240" y="360"/>
                  </a:lnTo>
                  <a:lnTo>
                    <a:pt x="238" y="355"/>
                  </a:lnTo>
                  <a:lnTo>
                    <a:pt x="236" y="342"/>
                  </a:lnTo>
                  <a:lnTo>
                    <a:pt x="240" y="341"/>
                  </a:lnTo>
                  <a:lnTo>
                    <a:pt x="243" y="339"/>
                  </a:lnTo>
                  <a:lnTo>
                    <a:pt x="248" y="339"/>
                  </a:lnTo>
                  <a:lnTo>
                    <a:pt x="255" y="339"/>
                  </a:lnTo>
                  <a:close/>
                  <a:moveTo>
                    <a:pt x="742" y="318"/>
                  </a:moveTo>
                  <a:lnTo>
                    <a:pt x="754" y="323"/>
                  </a:lnTo>
                  <a:lnTo>
                    <a:pt x="754" y="327"/>
                  </a:lnTo>
                  <a:lnTo>
                    <a:pt x="749" y="327"/>
                  </a:lnTo>
                  <a:lnTo>
                    <a:pt x="746" y="327"/>
                  </a:lnTo>
                  <a:lnTo>
                    <a:pt x="744" y="327"/>
                  </a:lnTo>
                  <a:lnTo>
                    <a:pt x="742" y="325"/>
                  </a:lnTo>
                  <a:lnTo>
                    <a:pt x="742" y="325"/>
                  </a:lnTo>
                  <a:lnTo>
                    <a:pt x="742" y="323"/>
                  </a:lnTo>
                  <a:lnTo>
                    <a:pt x="742" y="318"/>
                  </a:lnTo>
                  <a:close/>
                  <a:moveTo>
                    <a:pt x="140" y="318"/>
                  </a:moveTo>
                  <a:lnTo>
                    <a:pt x="140" y="325"/>
                  </a:lnTo>
                  <a:lnTo>
                    <a:pt x="140" y="330"/>
                  </a:lnTo>
                  <a:lnTo>
                    <a:pt x="142" y="335"/>
                  </a:lnTo>
                  <a:lnTo>
                    <a:pt x="140" y="339"/>
                  </a:lnTo>
                  <a:lnTo>
                    <a:pt x="140" y="342"/>
                  </a:lnTo>
                  <a:lnTo>
                    <a:pt x="135" y="346"/>
                  </a:lnTo>
                  <a:lnTo>
                    <a:pt x="130" y="349"/>
                  </a:lnTo>
                  <a:lnTo>
                    <a:pt x="124" y="353"/>
                  </a:lnTo>
                  <a:lnTo>
                    <a:pt x="121" y="358"/>
                  </a:lnTo>
                  <a:lnTo>
                    <a:pt x="114" y="355"/>
                  </a:lnTo>
                  <a:lnTo>
                    <a:pt x="110" y="353"/>
                  </a:lnTo>
                  <a:lnTo>
                    <a:pt x="107" y="351"/>
                  </a:lnTo>
                  <a:lnTo>
                    <a:pt x="105" y="349"/>
                  </a:lnTo>
                  <a:lnTo>
                    <a:pt x="102" y="346"/>
                  </a:lnTo>
                  <a:lnTo>
                    <a:pt x="100" y="363"/>
                  </a:lnTo>
                  <a:lnTo>
                    <a:pt x="95" y="372"/>
                  </a:lnTo>
                  <a:lnTo>
                    <a:pt x="82" y="375"/>
                  </a:lnTo>
                  <a:lnTo>
                    <a:pt x="72" y="375"/>
                  </a:lnTo>
                  <a:lnTo>
                    <a:pt x="61" y="375"/>
                  </a:lnTo>
                  <a:lnTo>
                    <a:pt x="48" y="375"/>
                  </a:lnTo>
                  <a:lnTo>
                    <a:pt x="48" y="361"/>
                  </a:lnTo>
                  <a:lnTo>
                    <a:pt x="67" y="348"/>
                  </a:lnTo>
                  <a:lnTo>
                    <a:pt x="88" y="335"/>
                  </a:lnTo>
                  <a:lnTo>
                    <a:pt x="112" y="325"/>
                  </a:lnTo>
                  <a:lnTo>
                    <a:pt x="140" y="318"/>
                  </a:lnTo>
                  <a:close/>
                  <a:moveTo>
                    <a:pt x="458" y="311"/>
                  </a:moveTo>
                  <a:lnTo>
                    <a:pt x="461" y="321"/>
                  </a:lnTo>
                  <a:lnTo>
                    <a:pt x="468" y="325"/>
                  </a:lnTo>
                  <a:lnTo>
                    <a:pt x="479" y="325"/>
                  </a:lnTo>
                  <a:lnTo>
                    <a:pt x="496" y="323"/>
                  </a:lnTo>
                  <a:lnTo>
                    <a:pt x="496" y="327"/>
                  </a:lnTo>
                  <a:lnTo>
                    <a:pt x="498" y="332"/>
                  </a:lnTo>
                  <a:lnTo>
                    <a:pt x="500" y="337"/>
                  </a:lnTo>
                  <a:lnTo>
                    <a:pt x="500" y="341"/>
                  </a:lnTo>
                  <a:lnTo>
                    <a:pt x="500" y="346"/>
                  </a:lnTo>
                  <a:lnTo>
                    <a:pt x="500" y="349"/>
                  </a:lnTo>
                  <a:lnTo>
                    <a:pt x="519" y="360"/>
                  </a:lnTo>
                  <a:lnTo>
                    <a:pt x="541" y="365"/>
                  </a:lnTo>
                  <a:lnTo>
                    <a:pt x="566" y="365"/>
                  </a:lnTo>
                  <a:lnTo>
                    <a:pt x="590" y="365"/>
                  </a:lnTo>
                  <a:lnTo>
                    <a:pt x="617" y="363"/>
                  </a:lnTo>
                  <a:lnTo>
                    <a:pt x="639" y="365"/>
                  </a:lnTo>
                  <a:lnTo>
                    <a:pt x="639" y="370"/>
                  </a:lnTo>
                  <a:lnTo>
                    <a:pt x="641" y="375"/>
                  </a:lnTo>
                  <a:lnTo>
                    <a:pt x="643" y="379"/>
                  </a:lnTo>
                  <a:lnTo>
                    <a:pt x="643" y="381"/>
                  </a:lnTo>
                  <a:lnTo>
                    <a:pt x="643" y="384"/>
                  </a:lnTo>
                  <a:lnTo>
                    <a:pt x="643" y="388"/>
                  </a:lnTo>
                  <a:lnTo>
                    <a:pt x="639" y="400"/>
                  </a:lnTo>
                  <a:lnTo>
                    <a:pt x="629" y="400"/>
                  </a:lnTo>
                  <a:lnTo>
                    <a:pt x="617" y="398"/>
                  </a:lnTo>
                  <a:lnTo>
                    <a:pt x="608" y="396"/>
                  </a:lnTo>
                  <a:lnTo>
                    <a:pt x="604" y="396"/>
                  </a:lnTo>
                  <a:lnTo>
                    <a:pt x="601" y="398"/>
                  </a:lnTo>
                  <a:lnTo>
                    <a:pt x="599" y="402"/>
                  </a:lnTo>
                  <a:lnTo>
                    <a:pt x="597" y="403"/>
                  </a:lnTo>
                  <a:lnTo>
                    <a:pt x="594" y="403"/>
                  </a:lnTo>
                  <a:lnTo>
                    <a:pt x="592" y="405"/>
                  </a:lnTo>
                  <a:lnTo>
                    <a:pt x="587" y="407"/>
                  </a:lnTo>
                  <a:lnTo>
                    <a:pt x="582" y="407"/>
                  </a:lnTo>
                  <a:lnTo>
                    <a:pt x="576" y="409"/>
                  </a:lnTo>
                  <a:lnTo>
                    <a:pt x="573" y="410"/>
                  </a:lnTo>
                  <a:lnTo>
                    <a:pt x="568" y="410"/>
                  </a:lnTo>
                  <a:lnTo>
                    <a:pt x="562" y="410"/>
                  </a:lnTo>
                  <a:lnTo>
                    <a:pt x="559" y="405"/>
                  </a:lnTo>
                  <a:lnTo>
                    <a:pt x="557" y="400"/>
                  </a:lnTo>
                  <a:lnTo>
                    <a:pt x="554" y="396"/>
                  </a:lnTo>
                  <a:lnTo>
                    <a:pt x="554" y="400"/>
                  </a:lnTo>
                  <a:lnTo>
                    <a:pt x="550" y="403"/>
                  </a:lnTo>
                  <a:lnTo>
                    <a:pt x="548" y="407"/>
                  </a:lnTo>
                  <a:lnTo>
                    <a:pt x="547" y="410"/>
                  </a:lnTo>
                  <a:lnTo>
                    <a:pt x="538" y="410"/>
                  </a:lnTo>
                  <a:lnTo>
                    <a:pt x="534" y="405"/>
                  </a:lnTo>
                  <a:lnTo>
                    <a:pt x="531" y="398"/>
                  </a:lnTo>
                  <a:lnTo>
                    <a:pt x="528" y="391"/>
                  </a:lnTo>
                  <a:lnTo>
                    <a:pt x="526" y="396"/>
                  </a:lnTo>
                  <a:lnTo>
                    <a:pt x="524" y="400"/>
                  </a:lnTo>
                  <a:lnTo>
                    <a:pt x="522" y="402"/>
                  </a:lnTo>
                  <a:lnTo>
                    <a:pt x="522" y="402"/>
                  </a:lnTo>
                  <a:lnTo>
                    <a:pt x="519" y="402"/>
                  </a:lnTo>
                  <a:lnTo>
                    <a:pt x="515" y="400"/>
                  </a:lnTo>
                  <a:lnTo>
                    <a:pt x="512" y="398"/>
                  </a:lnTo>
                  <a:lnTo>
                    <a:pt x="510" y="396"/>
                  </a:lnTo>
                  <a:lnTo>
                    <a:pt x="510" y="395"/>
                  </a:lnTo>
                  <a:lnTo>
                    <a:pt x="510" y="393"/>
                  </a:lnTo>
                  <a:lnTo>
                    <a:pt x="510" y="391"/>
                  </a:lnTo>
                  <a:lnTo>
                    <a:pt x="510" y="389"/>
                  </a:lnTo>
                  <a:lnTo>
                    <a:pt x="508" y="388"/>
                  </a:lnTo>
                  <a:lnTo>
                    <a:pt x="507" y="388"/>
                  </a:lnTo>
                  <a:lnTo>
                    <a:pt x="505" y="389"/>
                  </a:lnTo>
                  <a:lnTo>
                    <a:pt x="501" y="389"/>
                  </a:lnTo>
                  <a:lnTo>
                    <a:pt x="496" y="391"/>
                  </a:lnTo>
                  <a:lnTo>
                    <a:pt x="493" y="391"/>
                  </a:lnTo>
                  <a:lnTo>
                    <a:pt x="487" y="393"/>
                  </a:lnTo>
                  <a:lnTo>
                    <a:pt x="486" y="391"/>
                  </a:lnTo>
                  <a:lnTo>
                    <a:pt x="484" y="391"/>
                  </a:lnTo>
                  <a:lnTo>
                    <a:pt x="480" y="389"/>
                  </a:lnTo>
                  <a:lnTo>
                    <a:pt x="479" y="388"/>
                  </a:lnTo>
                  <a:lnTo>
                    <a:pt x="475" y="386"/>
                  </a:lnTo>
                  <a:lnTo>
                    <a:pt x="473" y="384"/>
                  </a:lnTo>
                  <a:lnTo>
                    <a:pt x="475" y="374"/>
                  </a:lnTo>
                  <a:lnTo>
                    <a:pt x="473" y="367"/>
                  </a:lnTo>
                  <a:lnTo>
                    <a:pt x="470" y="361"/>
                  </a:lnTo>
                  <a:lnTo>
                    <a:pt x="466" y="353"/>
                  </a:lnTo>
                  <a:lnTo>
                    <a:pt x="466" y="342"/>
                  </a:lnTo>
                  <a:lnTo>
                    <a:pt x="449" y="341"/>
                  </a:lnTo>
                  <a:lnTo>
                    <a:pt x="433" y="335"/>
                  </a:lnTo>
                  <a:lnTo>
                    <a:pt x="419" y="330"/>
                  </a:lnTo>
                  <a:lnTo>
                    <a:pt x="418" y="328"/>
                  </a:lnTo>
                  <a:lnTo>
                    <a:pt x="418" y="327"/>
                  </a:lnTo>
                  <a:lnTo>
                    <a:pt x="418" y="325"/>
                  </a:lnTo>
                  <a:lnTo>
                    <a:pt x="416" y="323"/>
                  </a:lnTo>
                  <a:lnTo>
                    <a:pt x="416" y="318"/>
                  </a:lnTo>
                  <a:lnTo>
                    <a:pt x="423" y="316"/>
                  </a:lnTo>
                  <a:lnTo>
                    <a:pt x="432" y="316"/>
                  </a:lnTo>
                  <a:lnTo>
                    <a:pt x="442" y="314"/>
                  </a:lnTo>
                  <a:lnTo>
                    <a:pt x="445" y="313"/>
                  </a:lnTo>
                  <a:lnTo>
                    <a:pt x="449" y="313"/>
                  </a:lnTo>
                  <a:lnTo>
                    <a:pt x="452" y="311"/>
                  </a:lnTo>
                  <a:lnTo>
                    <a:pt x="458" y="311"/>
                  </a:lnTo>
                  <a:close/>
                  <a:moveTo>
                    <a:pt x="377" y="311"/>
                  </a:moveTo>
                  <a:lnTo>
                    <a:pt x="409" y="311"/>
                  </a:lnTo>
                  <a:lnTo>
                    <a:pt x="409" y="314"/>
                  </a:lnTo>
                  <a:lnTo>
                    <a:pt x="411" y="318"/>
                  </a:lnTo>
                  <a:lnTo>
                    <a:pt x="411" y="321"/>
                  </a:lnTo>
                  <a:lnTo>
                    <a:pt x="412" y="327"/>
                  </a:lnTo>
                  <a:lnTo>
                    <a:pt x="404" y="327"/>
                  </a:lnTo>
                  <a:lnTo>
                    <a:pt x="400" y="327"/>
                  </a:lnTo>
                  <a:lnTo>
                    <a:pt x="397" y="327"/>
                  </a:lnTo>
                  <a:lnTo>
                    <a:pt x="390" y="325"/>
                  </a:lnTo>
                  <a:lnTo>
                    <a:pt x="384" y="325"/>
                  </a:lnTo>
                  <a:lnTo>
                    <a:pt x="377" y="323"/>
                  </a:lnTo>
                  <a:lnTo>
                    <a:pt x="377" y="311"/>
                  </a:lnTo>
                  <a:close/>
                  <a:moveTo>
                    <a:pt x="301" y="307"/>
                  </a:moveTo>
                  <a:lnTo>
                    <a:pt x="308" y="311"/>
                  </a:lnTo>
                  <a:lnTo>
                    <a:pt x="315" y="314"/>
                  </a:lnTo>
                  <a:lnTo>
                    <a:pt x="318" y="320"/>
                  </a:lnTo>
                  <a:lnTo>
                    <a:pt x="322" y="327"/>
                  </a:lnTo>
                  <a:lnTo>
                    <a:pt x="323" y="334"/>
                  </a:lnTo>
                  <a:lnTo>
                    <a:pt x="313" y="334"/>
                  </a:lnTo>
                  <a:lnTo>
                    <a:pt x="313" y="330"/>
                  </a:lnTo>
                  <a:lnTo>
                    <a:pt x="308" y="327"/>
                  </a:lnTo>
                  <a:lnTo>
                    <a:pt x="306" y="323"/>
                  </a:lnTo>
                  <a:lnTo>
                    <a:pt x="304" y="320"/>
                  </a:lnTo>
                  <a:lnTo>
                    <a:pt x="302" y="314"/>
                  </a:lnTo>
                  <a:lnTo>
                    <a:pt x="301" y="307"/>
                  </a:lnTo>
                  <a:close/>
                  <a:moveTo>
                    <a:pt x="489" y="299"/>
                  </a:moveTo>
                  <a:lnTo>
                    <a:pt x="505" y="299"/>
                  </a:lnTo>
                  <a:lnTo>
                    <a:pt x="505" y="307"/>
                  </a:lnTo>
                  <a:lnTo>
                    <a:pt x="489" y="307"/>
                  </a:lnTo>
                  <a:lnTo>
                    <a:pt x="489" y="299"/>
                  </a:lnTo>
                  <a:close/>
                  <a:moveTo>
                    <a:pt x="192" y="299"/>
                  </a:moveTo>
                  <a:lnTo>
                    <a:pt x="201" y="300"/>
                  </a:lnTo>
                  <a:lnTo>
                    <a:pt x="208" y="300"/>
                  </a:lnTo>
                  <a:lnTo>
                    <a:pt x="215" y="302"/>
                  </a:lnTo>
                  <a:lnTo>
                    <a:pt x="220" y="304"/>
                  </a:lnTo>
                  <a:lnTo>
                    <a:pt x="217" y="309"/>
                  </a:lnTo>
                  <a:lnTo>
                    <a:pt x="213" y="314"/>
                  </a:lnTo>
                  <a:lnTo>
                    <a:pt x="210" y="318"/>
                  </a:lnTo>
                  <a:lnTo>
                    <a:pt x="205" y="323"/>
                  </a:lnTo>
                  <a:lnTo>
                    <a:pt x="199" y="327"/>
                  </a:lnTo>
                  <a:lnTo>
                    <a:pt x="194" y="328"/>
                  </a:lnTo>
                  <a:lnTo>
                    <a:pt x="191" y="328"/>
                  </a:lnTo>
                  <a:lnTo>
                    <a:pt x="185" y="327"/>
                  </a:lnTo>
                  <a:lnTo>
                    <a:pt x="182" y="323"/>
                  </a:lnTo>
                  <a:lnTo>
                    <a:pt x="180" y="320"/>
                  </a:lnTo>
                  <a:lnTo>
                    <a:pt x="178" y="316"/>
                  </a:lnTo>
                  <a:lnTo>
                    <a:pt x="178" y="311"/>
                  </a:lnTo>
                  <a:lnTo>
                    <a:pt x="185" y="306"/>
                  </a:lnTo>
                  <a:lnTo>
                    <a:pt x="192" y="299"/>
                  </a:lnTo>
                  <a:close/>
                  <a:moveTo>
                    <a:pt x="435" y="292"/>
                  </a:moveTo>
                  <a:lnTo>
                    <a:pt x="440" y="292"/>
                  </a:lnTo>
                  <a:lnTo>
                    <a:pt x="444" y="292"/>
                  </a:lnTo>
                  <a:lnTo>
                    <a:pt x="447" y="292"/>
                  </a:lnTo>
                  <a:lnTo>
                    <a:pt x="449" y="292"/>
                  </a:lnTo>
                  <a:lnTo>
                    <a:pt x="452" y="292"/>
                  </a:lnTo>
                  <a:lnTo>
                    <a:pt x="456" y="292"/>
                  </a:lnTo>
                  <a:lnTo>
                    <a:pt x="461" y="292"/>
                  </a:lnTo>
                  <a:lnTo>
                    <a:pt x="461" y="299"/>
                  </a:lnTo>
                  <a:lnTo>
                    <a:pt x="438" y="304"/>
                  </a:lnTo>
                  <a:lnTo>
                    <a:pt x="435" y="292"/>
                  </a:lnTo>
                  <a:close/>
                  <a:moveTo>
                    <a:pt x="220" y="281"/>
                  </a:moveTo>
                  <a:lnTo>
                    <a:pt x="227" y="283"/>
                  </a:lnTo>
                  <a:lnTo>
                    <a:pt x="234" y="285"/>
                  </a:lnTo>
                  <a:lnTo>
                    <a:pt x="240" y="288"/>
                  </a:lnTo>
                  <a:lnTo>
                    <a:pt x="236" y="288"/>
                  </a:lnTo>
                  <a:lnTo>
                    <a:pt x="227" y="292"/>
                  </a:lnTo>
                  <a:lnTo>
                    <a:pt x="217" y="292"/>
                  </a:lnTo>
                  <a:lnTo>
                    <a:pt x="205" y="292"/>
                  </a:lnTo>
                  <a:lnTo>
                    <a:pt x="205" y="288"/>
                  </a:lnTo>
                  <a:lnTo>
                    <a:pt x="208" y="288"/>
                  </a:lnTo>
                  <a:lnTo>
                    <a:pt x="212" y="285"/>
                  </a:lnTo>
                  <a:lnTo>
                    <a:pt x="217" y="283"/>
                  </a:lnTo>
                  <a:lnTo>
                    <a:pt x="220" y="281"/>
                  </a:lnTo>
                  <a:close/>
                  <a:moveTo>
                    <a:pt x="400" y="253"/>
                  </a:moveTo>
                  <a:lnTo>
                    <a:pt x="416" y="253"/>
                  </a:lnTo>
                  <a:lnTo>
                    <a:pt x="421" y="260"/>
                  </a:lnTo>
                  <a:lnTo>
                    <a:pt x="428" y="267"/>
                  </a:lnTo>
                  <a:lnTo>
                    <a:pt x="435" y="272"/>
                  </a:lnTo>
                  <a:lnTo>
                    <a:pt x="432" y="276"/>
                  </a:lnTo>
                  <a:lnTo>
                    <a:pt x="430" y="278"/>
                  </a:lnTo>
                  <a:lnTo>
                    <a:pt x="428" y="279"/>
                  </a:lnTo>
                  <a:lnTo>
                    <a:pt x="426" y="283"/>
                  </a:lnTo>
                  <a:lnTo>
                    <a:pt x="425" y="286"/>
                  </a:lnTo>
                  <a:lnTo>
                    <a:pt x="423" y="292"/>
                  </a:lnTo>
                  <a:lnTo>
                    <a:pt x="418" y="292"/>
                  </a:lnTo>
                  <a:lnTo>
                    <a:pt x="411" y="292"/>
                  </a:lnTo>
                  <a:lnTo>
                    <a:pt x="407" y="290"/>
                  </a:lnTo>
                  <a:lnTo>
                    <a:pt x="402" y="290"/>
                  </a:lnTo>
                  <a:lnTo>
                    <a:pt x="397" y="288"/>
                  </a:lnTo>
                  <a:lnTo>
                    <a:pt x="397" y="281"/>
                  </a:lnTo>
                  <a:lnTo>
                    <a:pt x="398" y="276"/>
                  </a:lnTo>
                  <a:lnTo>
                    <a:pt x="400" y="269"/>
                  </a:lnTo>
                  <a:lnTo>
                    <a:pt x="400" y="262"/>
                  </a:lnTo>
                  <a:lnTo>
                    <a:pt x="400" y="253"/>
                  </a:lnTo>
                  <a:close/>
                  <a:moveTo>
                    <a:pt x="323" y="224"/>
                  </a:moveTo>
                  <a:lnTo>
                    <a:pt x="341" y="229"/>
                  </a:lnTo>
                  <a:lnTo>
                    <a:pt x="353" y="238"/>
                  </a:lnTo>
                  <a:lnTo>
                    <a:pt x="363" y="246"/>
                  </a:lnTo>
                  <a:lnTo>
                    <a:pt x="374" y="257"/>
                  </a:lnTo>
                  <a:lnTo>
                    <a:pt x="384" y="265"/>
                  </a:lnTo>
                  <a:lnTo>
                    <a:pt x="384" y="262"/>
                  </a:lnTo>
                  <a:lnTo>
                    <a:pt x="390" y="262"/>
                  </a:lnTo>
                  <a:lnTo>
                    <a:pt x="390" y="265"/>
                  </a:lnTo>
                  <a:lnTo>
                    <a:pt x="391" y="269"/>
                  </a:lnTo>
                  <a:lnTo>
                    <a:pt x="395" y="274"/>
                  </a:lnTo>
                  <a:lnTo>
                    <a:pt x="397" y="281"/>
                  </a:lnTo>
                  <a:lnTo>
                    <a:pt x="390" y="281"/>
                  </a:lnTo>
                  <a:lnTo>
                    <a:pt x="386" y="281"/>
                  </a:lnTo>
                  <a:lnTo>
                    <a:pt x="386" y="283"/>
                  </a:lnTo>
                  <a:lnTo>
                    <a:pt x="384" y="283"/>
                  </a:lnTo>
                  <a:lnTo>
                    <a:pt x="381" y="283"/>
                  </a:lnTo>
                  <a:lnTo>
                    <a:pt x="377" y="285"/>
                  </a:lnTo>
                  <a:lnTo>
                    <a:pt x="363" y="274"/>
                  </a:lnTo>
                  <a:lnTo>
                    <a:pt x="349" y="269"/>
                  </a:lnTo>
                  <a:lnTo>
                    <a:pt x="332" y="265"/>
                  </a:lnTo>
                  <a:lnTo>
                    <a:pt x="316" y="257"/>
                  </a:lnTo>
                  <a:lnTo>
                    <a:pt x="322" y="252"/>
                  </a:lnTo>
                  <a:lnTo>
                    <a:pt x="323" y="246"/>
                  </a:lnTo>
                  <a:lnTo>
                    <a:pt x="322" y="241"/>
                  </a:lnTo>
                  <a:lnTo>
                    <a:pt x="322" y="234"/>
                  </a:lnTo>
                  <a:lnTo>
                    <a:pt x="323" y="224"/>
                  </a:lnTo>
                  <a:close/>
                  <a:moveTo>
                    <a:pt x="1538" y="217"/>
                  </a:moveTo>
                  <a:lnTo>
                    <a:pt x="1542" y="217"/>
                  </a:lnTo>
                  <a:lnTo>
                    <a:pt x="1545" y="218"/>
                  </a:lnTo>
                  <a:lnTo>
                    <a:pt x="1547" y="220"/>
                  </a:lnTo>
                  <a:lnTo>
                    <a:pt x="1549" y="222"/>
                  </a:lnTo>
                  <a:lnTo>
                    <a:pt x="1550" y="224"/>
                  </a:lnTo>
                  <a:lnTo>
                    <a:pt x="1550" y="225"/>
                  </a:lnTo>
                  <a:lnTo>
                    <a:pt x="1550" y="227"/>
                  </a:lnTo>
                  <a:lnTo>
                    <a:pt x="1552" y="231"/>
                  </a:lnTo>
                  <a:lnTo>
                    <a:pt x="1545" y="231"/>
                  </a:lnTo>
                  <a:lnTo>
                    <a:pt x="1542" y="232"/>
                  </a:lnTo>
                  <a:lnTo>
                    <a:pt x="1538" y="232"/>
                  </a:lnTo>
                  <a:lnTo>
                    <a:pt x="1535" y="234"/>
                  </a:lnTo>
                  <a:lnTo>
                    <a:pt x="1529" y="234"/>
                  </a:lnTo>
                  <a:lnTo>
                    <a:pt x="1529" y="231"/>
                  </a:lnTo>
                  <a:lnTo>
                    <a:pt x="1526" y="231"/>
                  </a:lnTo>
                  <a:lnTo>
                    <a:pt x="1526" y="218"/>
                  </a:lnTo>
                  <a:lnTo>
                    <a:pt x="1531" y="218"/>
                  </a:lnTo>
                  <a:lnTo>
                    <a:pt x="1536" y="217"/>
                  </a:lnTo>
                  <a:lnTo>
                    <a:pt x="1538" y="217"/>
                  </a:lnTo>
                  <a:close/>
                  <a:moveTo>
                    <a:pt x="377" y="208"/>
                  </a:moveTo>
                  <a:lnTo>
                    <a:pt x="393" y="208"/>
                  </a:lnTo>
                  <a:lnTo>
                    <a:pt x="393" y="211"/>
                  </a:lnTo>
                  <a:lnTo>
                    <a:pt x="390" y="211"/>
                  </a:lnTo>
                  <a:lnTo>
                    <a:pt x="386" y="211"/>
                  </a:lnTo>
                  <a:lnTo>
                    <a:pt x="384" y="213"/>
                  </a:lnTo>
                  <a:lnTo>
                    <a:pt x="383" y="213"/>
                  </a:lnTo>
                  <a:lnTo>
                    <a:pt x="383" y="213"/>
                  </a:lnTo>
                  <a:lnTo>
                    <a:pt x="381" y="213"/>
                  </a:lnTo>
                  <a:lnTo>
                    <a:pt x="379" y="211"/>
                  </a:lnTo>
                  <a:lnTo>
                    <a:pt x="377" y="208"/>
                  </a:lnTo>
                  <a:close/>
                  <a:moveTo>
                    <a:pt x="458" y="131"/>
                  </a:moveTo>
                  <a:lnTo>
                    <a:pt x="477" y="152"/>
                  </a:lnTo>
                  <a:lnTo>
                    <a:pt x="501" y="168"/>
                  </a:lnTo>
                  <a:lnTo>
                    <a:pt x="531" y="180"/>
                  </a:lnTo>
                  <a:lnTo>
                    <a:pt x="533" y="197"/>
                  </a:lnTo>
                  <a:lnTo>
                    <a:pt x="538" y="210"/>
                  </a:lnTo>
                  <a:lnTo>
                    <a:pt x="543" y="217"/>
                  </a:lnTo>
                  <a:lnTo>
                    <a:pt x="550" y="224"/>
                  </a:lnTo>
                  <a:lnTo>
                    <a:pt x="557" y="234"/>
                  </a:lnTo>
                  <a:lnTo>
                    <a:pt x="545" y="236"/>
                  </a:lnTo>
                  <a:lnTo>
                    <a:pt x="533" y="238"/>
                  </a:lnTo>
                  <a:lnTo>
                    <a:pt x="522" y="243"/>
                  </a:lnTo>
                  <a:lnTo>
                    <a:pt x="515" y="250"/>
                  </a:lnTo>
                  <a:lnTo>
                    <a:pt x="514" y="253"/>
                  </a:lnTo>
                  <a:lnTo>
                    <a:pt x="512" y="257"/>
                  </a:lnTo>
                  <a:lnTo>
                    <a:pt x="510" y="260"/>
                  </a:lnTo>
                  <a:lnTo>
                    <a:pt x="508" y="262"/>
                  </a:lnTo>
                  <a:lnTo>
                    <a:pt x="505" y="265"/>
                  </a:lnTo>
                  <a:lnTo>
                    <a:pt x="494" y="267"/>
                  </a:lnTo>
                  <a:lnTo>
                    <a:pt x="479" y="269"/>
                  </a:lnTo>
                  <a:lnTo>
                    <a:pt x="461" y="267"/>
                  </a:lnTo>
                  <a:lnTo>
                    <a:pt x="447" y="265"/>
                  </a:lnTo>
                  <a:lnTo>
                    <a:pt x="444" y="255"/>
                  </a:lnTo>
                  <a:lnTo>
                    <a:pt x="442" y="248"/>
                  </a:lnTo>
                  <a:lnTo>
                    <a:pt x="440" y="243"/>
                  </a:lnTo>
                  <a:lnTo>
                    <a:pt x="435" y="234"/>
                  </a:lnTo>
                  <a:lnTo>
                    <a:pt x="458" y="227"/>
                  </a:lnTo>
                  <a:lnTo>
                    <a:pt x="458" y="224"/>
                  </a:lnTo>
                  <a:lnTo>
                    <a:pt x="440" y="222"/>
                  </a:lnTo>
                  <a:lnTo>
                    <a:pt x="428" y="218"/>
                  </a:lnTo>
                  <a:lnTo>
                    <a:pt x="419" y="211"/>
                  </a:lnTo>
                  <a:lnTo>
                    <a:pt x="418" y="206"/>
                  </a:lnTo>
                  <a:lnTo>
                    <a:pt x="414" y="201"/>
                  </a:lnTo>
                  <a:lnTo>
                    <a:pt x="412" y="196"/>
                  </a:lnTo>
                  <a:lnTo>
                    <a:pt x="412" y="190"/>
                  </a:lnTo>
                  <a:lnTo>
                    <a:pt x="412" y="187"/>
                  </a:lnTo>
                  <a:lnTo>
                    <a:pt x="412" y="183"/>
                  </a:lnTo>
                  <a:lnTo>
                    <a:pt x="414" y="183"/>
                  </a:lnTo>
                  <a:lnTo>
                    <a:pt x="416" y="182"/>
                  </a:lnTo>
                  <a:lnTo>
                    <a:pt x="418" y="182"/>
                  </a:lnTo>
                  <a:lnTo>
                    <a:pt x="419" y="182"/>
                  </a:lnTo>
                  <a:lnTo>
                    <a:pt x="423" y="180"/>
                  </a:lnTo>
                  <a:lnTo>
                    <a:pt x="425" y="175"/>
                  </a:lnTo>
                  <a:lnTo>
                    <a:pt x="425" y="169"/>
                  </a:lnTo>
                  <a:lnTo>
                    <a:pt x="425" y="166"/>
                  </a:lnTo>
                  <a:lnTo>
                    <a:pt x="426" y="164"/>
                  </a:lnTo>
                  <a:lnTo>
                    <a:pt x="428" y="161"/>
                  </a:lnTo>
                  <a:lnTo>
                    <a:pt x="430" y="161"/>
                  </a:lnTo>
                  <a:lnTo>
                    <a:pt x="432" y="159"/>
                  </a:lnTo>
                  <a:lnTo>
                    <a:pt x="433" y="159"/>
                  </a:lnTo>
                  <a:lnTo>
                    <a:pt x="435" y="159"/>
                  </a:lnTo>
                  <a:lnTo>
                    <a:pt x="438" y="157"/>
                  </a:lnTo>
                  <a:lnTo>
                    <a:pt x="440" y="150"/>
                  </a:lnTo>
                  <a:lnTo>
                    <a:pt x="442" y="145"/>
                  </a:lnTo>
                  <a:lnTo>
                    <a:pt x="444" y="140"/>
                  </a:lnTo>
                  <a:lnTo>
                    <a:pt x="447" y="135"/>
                  </a:lnTo>
                  <a:lnTo>
                    <a:pt x="449" y="133"/>
                  </a:lnTo>
                  <a:lnTo>
                    <a:pt x="451" y="133"/>
                  </a:lnTo>
                  <a:lnTo>
                    <a:pt x="452" y="131"/>
                  </a:lnTo>
                  <a:lnTo>
                    <a:pt x="454" y="131"/>
                  </a:lnTo>
                  <a:lnTo>
                    <a:pt x="458" y="131"/>
                  </a:lnTo>
                  <a:close/>
                  <a:moveTo>
                    <a:pt x="1488" y="112"/>
                  </a:moveTo>
                  <a:lnTo>
                    <a:pt x="1493" y="114"/>
                  </a:lnTo>
                  <a:lnTo>
                    <a:pt x="1498" y="115"/>
                  </a:lnTo>
                  <a:lnTo>
                    <a:pt x="1501" y="117"/>
                  </a:lnTo>
                  <a:lnTo>
                    <a:pt x="1507" y="119"/>
                  </a:lnTo>
                  <a:lnTo>
                    <a:pt x="1507" y="124"/>
                  </a:lnTo>
                  <a:lnTo>
                    <a:pt x="1508" y="128"/>
                  </a:lnTo>
                  <a:lnTo>
                    <a:pt x="1508" y="131"/>
                  </a:lnTo>
                  <a:lnTo>
                    <a:pt x="1510" y="135"/>
                  </a:lnTo>
                  <a:lnTo>
                    <a:pt x="1498" y="135"/>
                  </a:lnTo>
                  <a:lnTo>
                    <a:pt x="1496" y="131"/>
                  </a:lnTo>
                  <a:lnTo>
                    <a:pt x="1494" y="128"/>
                  </a:lnTo>
                  <a:lnTo>
                    <a:pt x="1491" y="124"/>
                  </a:lnTo>
                  <a:lnTo>
                    <a:pt x="1489" y="122"/>
                  </a:lnTo>
                  <a:lnTo>
                    <a:pt x="1489" y="117"/>
                  </a:lnTo>
                  <a:lnTo>
                    <a:pt x="1488" y="112"/>
                  </a:lnTo>
                  <a:close/>
                  <a:moveTo>
                    <a:pt x="1081" y="80"/>
                  </a:moveTo>
                  <a:lnTo>
                    <a:pt x="1095" y="80"/>
                  </a:lnTo>
                  <a:lnTo>
                    <a:pt x="1098" y="89"/>
                  </a:lnTo>
                  <a:lnTo>
                    <a:pt x="1102" y="94"/>
                  </a:lnTo>
                  <a:lnTo>
                    <a:pt x="1105" y="101"/>
                  </a:lnTo>
                  <a:lnTo>
                    <a:pt x="1107" y="112"/>
                  </a:lnTo>
                  <a:lnTo>
                    <a:pt x="1104" y="112"/>
                  </a:lnTo>
                  <a:lnTo>
                    <a:pt x="1093" y="105"/>
                  </a:lnTo>
                  <a:lnTo>
                    <a:pt x="1086" y="98"/>
                  </a:lnTo>
                  <a:lnTo>
                    <a:pt x="1081" y="91"/>
                  </a:lnTo>
                  <a:lnTo>
                    <a:pt x="1081" y="80"/>
                  </a:lnTo>
                  <a:close/>
                  <a:moveTo>
                    <a:pt x="737" y="26"/>
                  </a:moveTo>
                  <a:lnTo>
                    <a:pt x="749" y="26"/>
                  </a:lnTo>
                  <a:lnTo>
                    <a:pt x="754" y="30"/>
                  </a:lnTo>
                  <a:lnTo>
                    <a:pt x="758" y="33"/>
                  </a:lnTo>
                  <a:lnTo>
                    <a:pt x="760" y="37"/>
                  </a:lnTo>
                  <a:lnTo>
                    <a:pt x="763" y="42"/>
                  </a:lnTo>
                  <a:lnTo>
                    <a:pt x="765" y="46"/>
                  </a:lnTo>
                  <a:lnTo>
                    <a:pt x="774" y="37"/>
                  </a:lnTo>
                  <a:lnTo>
                    <a:pt x="784" y="33"/>
                  </a:lnTo>
                  <a:lnTo>
                    <a:pt x="800" y="35"/>
                  </a:lnTo>
                  <a:lnTo>
                    <a:pt x="800" y="49"/>
                  </a:lnTo>
                  <a:lnTo>
                    <a:pt x="822" y="51"/>
                  </a:lnTo>
                  <a:lnTo>
                    <a:pt x="842" y="54"/>
                  </a:lnTo>
                  <a:lnTo>
                    <a:pt x="859" y="58"/>
                  </a:lnTo>
                  <a:lnTo>
                    <a:pt x="878" y="60"/>
                  </a:lnTo>
                  <a:lnTo>
                    <a:pt x="899" y="58"/>
                  </a:lnTo>
                  <a:lnTo>
                    <a:pt x="899" y="70"/>
                  </a:lnTo>
                  <a:lnTo>
                    <a:pt x="903" y="70"/>
                  </a:lnTo>
                  <a:lnTo>
                    <a:pt x="906" y="70"/>
                  </a:lnTo>
                  <a:lnTo>
                    <a:pt x="908" y="70"/>
                  </a:lnTo>
                  <a:lnTo>
                    <a:pt x="910" y="72"/>
                  </a:lnTo>
                  <a:lnTo>
                    <a:pt x="912" y="73"/>
                  </a:lnTo>
                  <a:lnTo>
                    <a:pt x="908" y="73"/>
                  </a:lnTo>
                  <a:lnTo>
                    <a:pt x="892" y="84"/>
                  </a:lnTo>
                  <a:lnTo>
                    <a:pt x="873" y="96"/>
                  </a:lnTo>
                  <a:lnTo>
                    <a:pt x="850" y="107"/>
                  </a:lnTo>
                  <a:lnTo>
                    <a:pt x="829" y="119"/>
                  </a:lnTo>
                  <a:lnTo>
                    <a:pt x="814" y="129"/>
                  </a:lnTo>
                  <a:lnTo>
                    <a:pt x="803" y="138"/>
                  </a:lnTo>
                  <a:lnTo>
                    <a:pt x="819" y="138"/>
                  </a:lnTo>
                  <a:lnTo>
                    <a:pt x="824" y="135"/>
                  </a:lnTo>
                  <a:lnTo>
                    <a:pt x="829" y="133"/>
                  </a:lnTo>
                  <a:lnTo>
                    <a:pt x="835" y="131"/>
                  </a:lnTo>
                  <a:lnTo>
                    <a:pt x="842" y="131"/>
                  </a:lnTo>
                  <a:lnTo>
                    <a:pt x="842" y="135"/>
                  </a:lnTo>
                  <a:lnTo>
                    <a:pt x="821" y="150"/>
                  </a:lnTo>
                  <a:lnTo>
                    <a:pt x="803" y="166"/>
                  </a:lnTo>
                  <a:lnTo>
                    <a:pt x="788" y="182"/>
                  </a:lnTo>
                  <a:lnTo>
                    <a:pt x="770" y="196"/>
                  </a:lnTo>
                  <a:lnTo>
                    <a:pt x="751" y="208"/>
                  </a:lnTo>
                  <a:lnTo>
                    <a:pt x="726" y="215"/>
                  </a:lnTo>
                  <a:lnTo>
                    <a:pt x="726" y="227"/>
                  </a:lnTo>
                  <a:lnTo>
                    <a:pt x="714" y="229"/>
                  </a:lnTo>
                  <a:lnTo>
                    <a:pt x="700" y="234"/>
                  </a:lnTo>
                  <a:lnTo>
                    <a:pt x="692" y="241"/>
                  </a:lnTo>
                  <a:lnTo>
                    <a:pt x="697" y="245"/>
                  </a:lnTo>
                  <a:lnTo>
                    <a:pt x="700" y="248"/>
                  </a:lnTo>
                  <a:lnTo>
                    <a:pt x="702" y="250"/>
                  </a:lnTo>
                  <a:lnTo>
                    <a:pt x="702" y="253"/>
                  </a:lnTo>
                  <a:lnTo>
                    <a:pt x="702" y="257"/>
                  </a:lnTo>
                  <a:lnTo>
                    <a:pt x="700" y="262"/>
                  </a:lnTo>
                  <a:lnTo>
                    <a:pt x="700" y="269"/>
                  </a:lnTo>
                  <a:lnTo>
                    <a:pt x="662" y="272"/>
                  </a:lnTo>
                  <a:lnTo>
                    <a:pt x="662" y="276"/>
                  </a:lnTo>
                  <a:lnTo>
                    <a:pt x="667" y="278"/>
                  </a:lnTo>
                  <a:lnTo>
                    <a:pt x="669" y="278"/>
                  </a:lnTo>
                  <a:lnTo>
                    <a:pt x="672" y="278"/>
                  </a:lnTo>
                  <a:lnTo>
                    <a:pt x="672" y="278"/>
                  </a:lnTo>
                  <a:lnTo>
                    <a:pt x="674" y="279"/>
                  </a:lnTo>
                  <a:lnTo>
                    <a:pt x="674" y="281"/>
                  </a:lnTo>
                  <a:lnTo>
                    <a:pt x="678" y="285"/>
                  </a:lnTo>
                  <a:lnTo>
                    <a:pt x="672" y="285"/>
                  </a:lnTo>
                  <a:lnTo>
                    <a:pt x="664" y="288"/>
                  </a:lnTo>
                  <a:lnTo>
                    <a:pt x="653" y="292"/>
                  </a:lnTo>
                  <a:lnTo>
                    <a:pt x="643" y="295"/>
                  </a:lnTo>
                  <a:lnTo>
                    <a:pt x="646" y="297"/>
                  </a:lnTo>
                  <a:lnTo>
                    <a:pt x="648" y="297"/>
                  </a:lnTo>
                  <a:lnTo>
                    <a:pt x="650" y="297"/>
                  </a:lnTo>
                  <a:lnTo>
                    <a:pt x="651" y="299"/>
                  </a:lnTo>
                  <a:lnTo>
                    <a:pt x="653" y="299"/>
                  </a:lnTo>
                  <a:lnTo>
                    <a:pt x="651" y="302"/>
                  </a:lnTo>
                  <a:lnTo>
                    <a:pt x="650" y="306"/>
                  </a:lnTo>
                  <a:lnTo>
                    <a:pt x="648" y="307"/>
                  </a:lnTo>
                  <a:lnTo>
                    <a:pt x="650" y="309"/>
                  </a:lnTo>
                  <a:lnTo>
                    <a:pt x="650" y="311"/>
                  </a:lnTo>
                  <a:lnTo>
                    <a:pt x="651" y="314"/>
                  </a:lnTo>
                  <a:lnTo>
                    <a:pt x="653" y="318"/>
                  </a:lnTo>
                  <a:lnTo>
                    <a:pt x="646" y="320"/>
                  </a:lnTo>
                  <a:lnTo>
                    <a:pt x="641" y="320"/>
                  </a:lnTo>
                  <a:lnTo>
                    <a:pt x="636" y="320"/>
                  </a:lnTo>
                  <a:lnTo>
                    <a:pt x="630" y="323"/>
                  </a:lnTo>
                  <a:lnTo>
                    <a:pt x="648" y="323"/>
                  </a:lnTo>
                  <a:lnTo>
                    <a:pt x="662" y="327"/>
                  </a:lnTo>
                  <a:lnTo>
                    <a:pt x="662" y="334"/>
                  </a:lnTo>
                  <a:lnTo>
                    <a:pt x="639" y="334"/>
                  </a:lnTo>
                  <a:lnTo>
                    <a:pt x="637" y="339"/>
                  </a:lnTo>
                  <a:lnTo>
                    <a:pt x="637" y="341"/>
                  </a:lnTo>
                  <a:lnTo>
                    <a:pt x="637" y="342"/>
                  </a:lnTo>
                  <a:lnTo>
                    <a:pt x="636" y="344"/>
                  </a:lnTo>
                  <a:lnTo>
                    <a:pt x="634" y="346"/>
                  </a:lnTo>
                  <a:lnTo>
                    <a:pt x="625" y="349"/>
                  </a:lnTo>
                  <a:lnTo>
                    <a:pt x="613" y="349"/>
                  </a:lnTo>
                  <a:lnTo>
                    <a:pt x="601" y="349"/>
                  </a:lnTo>
                  <a:lnTo>
                    <a:pt x="589" y="342"/>
                  </a:lnTo>
                  <a:lnTo>
                    <a:pt x="573" y="342"/>
                  </a:lnTo>
                  <a:lnTo>
                    <a:pt x="557" y="344"/>
                  </a:lnTo>
                  <a:lnTo>
                    <a:pt x="540" y="346"/>
                  </a:lnTo>
                  <a:lnTo>
                    <a:pt x="524" y="344"/>
                  </a:lnTo>
                  <a:lnTo>
                    <a:pt x="508" y="339"/>
                  </a:lnTo>
                  <a:lnTo>
                    <a:pt x="507" y="337"/>
                  </a:lnTo>
                  <a:lnTo>
                    <a:pt x="507" y="335"/>
                  </a:lnTo>
                  <a:lnTo>
                    <a:pt x="505" y="335"/>
                  </a:lnTo>
                  <a:lnTo>
                    <a:pt x="505" y="334"/>
                  </a:lnTo>
                  <a:lnTo>
                    <a:pt x="505" y="330"/>
                  </a:lnTo>
                  <a:lnTo>
                    <a:pt x="508" y="330"/>
                  </a:lnTo>
                  <a:lnTo>
                    <a:pt x="510" y="327"/>
                  </a:lnTo>
                  <a:lnTo>
                    <a:pt x="514" y="323"/>
                  </a:lnTo>
                  <a:lnTo>
                    <a:pt x="515" y="321"/>
                  </a:lnTo>
                  <a:lnTo>
                    <a:pt x="519" y="320"/>
                  </a:lnTo>
                  <a:lnTo>
                    <a:pt x="521" y="316"/>
                  </a:lnTo>
                  <a:lnTo>
                    <a:pt x="524" y="311"/>
                  </a:lnTo>
                  <a:lnTo>
                    <a:pt x="517" y="309"/>
                  </a:lnTo>
                  <a:lnTo>
                    <a:pt x="512" y="306"/>
                  </a:lnTo>
                  <a:lnTo>
                    <a:pt x="508" y="300"/>
                  </a:lnTo>
                  <a:lnTo>
                    <a:pt x="507" y="295"/>
                  </a:lnTo>
                  <a:lnTo>
                    <a:pt x="505" y="288"/>
                  </a:lnTo>
                  <a:lnTo>
                    <a:pt x="512" y="288"/>
                  </a:lnTo>
                  <a:lnTo>
                    <a:pt x="524" y="285"/>
                  </a:lnTo>
                  <a:lnTo>
                    <a:pt x="538" y="288"/>
                  </a:lnTo>
                  <a:lnTo>
                    <a:pt x="550" y="293"/>
                  </a:lnTo>
                  <a:lnTo>
                    <a:pt x="562" y="299"/>
                  </a:lnTo>
                  <a:lnTo>
                    <a:pt x="562" y="292"/>
                  </a:lnTo>
                  <a:lnTo>
                    <a:pt x="550" y="286"/>
                  </a:lnTo>
                  <a:lnTo>
                    <a:pt x="540" y="281"/>
                  </a:lnTo>
                  <a:lnTo>
                    <a:pt x="531" y="272"/>
                  </a:lnTo>
                  <a:lnTo>
                    <a:pt x="534" y="272"/>
                  </a:lnTo>
                  <a:lnTo>
                    <a:pt x="543" y="259"/>
                  </a:lnTo>
                  <a:lnTo>
                    <a:pt x="554" y="250"/>
                  </a:lnTo>
                  <a:lnTo>
                    <a:pt x="568" y="243"/>
                  </a:lnTo>
                  <a:lnTo>
                    <a:pt x="585" y="238"/>
                  </a:lnTo>
                  <a:lnTo>
                    <a:pt x="585" y="234"/>
                  </a:lnTo>
                  <a:lnTo>
                    <a:pt x="569" y="229"/>
                  </a:lnTo>
                  <a:lnTo>
                    <a:pt x="557" y="220"/>
                  </a:lnTo>
                  <a:lnTo>
                    <a:pt x="547" y="208"/>
                  </a:lnTo>
                  <a:lnTo>
                    <a:pt x="538" y="196"/>
                  </a:lnTo>
                  <a:lnTo>
                    <a:pt x="543" y="194"/>
                  </a:lnTo>
                  <a:lnTo>
                    <a:pt x="547" y="194"/>
                  </a:lnTo>
                  <a:lnTo>
                    <a:pt x="552" y="192"/>
                  </a:lnTo>
                  <a:lnTo>
                    <a:pt x="557" y="192"/>
                  </a:lnTo>
                  <a:lnTo>
                    <a:pt x="564" y="197"/>
                  </a:lnTo>
                  <a:lnTo>
                    <a:pt x="569" y="203"/>
                  </a:lnTo>
                  <a:lnTo>
                    <a:pt x="576" y="208"/>
                  </a:lnTo>
                  <a:lnTo>
                    <a:pt x="576" y="204"/>
                  </a:lnTo>
                  <a:lnTo>
                    <a:pt x="575" y="201"/>
                  </a:lnTo>
                  <a:lnTo>
                    <a:pt x="573" y="201"/>
                  </a:lnTo>
                  <a:lnTo>
                    <a:pt x="573" y="199"/>
                  </a:lnTo>
                  <a:lnTo>
                    <a:pt x="571" y="197"/>
                  </a:lnTo>
                  <a:lnTo>
                    <a:pt x="571" y="196"/>
                  </a:lnTo>
                  <a:lnTo>
                    <a:pt x="569" y="192"/>
                  </a:lnTo>
                  <a:lnTo>
                    <a:pt x="573" y="192"/>
                  </a:lnTo>
                  <a:lnTo>
                    <a:pt x="573" y="189"/>
                  </a:lnTo>
                  <a:lnTo>
                    <a:pt x="589" y="183"/>
                  </a:lnTo>
                  <a:lnTo>
                    <a:pt x="604" y="180"/>
                  </a:lnTo>
                  <a:lnTo>
                    <a:pt x="620" y="178"/>
                  </a:lnTo>
                  <a:lnTo>
                    <a:pt x="639" y="180"/>
                  </a:lnTo>
                  <a:lnTo>
                    <a:pt x="630" y="169"/>
                  </a:lnTo>
                  <a:lnTo>
                    <a:pt x="641" y="166"/>
                  </a:lnTo>
                  <a:lnTo>
                    <a:pt x="653" y="161"/>
                  </a:lnTo>
                  <a:lnTo>
                    <a:pt x="665" y="156"/>
                  </a:lnTo>
                  <a:lnTo>
                    <a:pt x="672" y="150"/>
                  </a:lnTo>
                  <a:lnTo>
                    <a:pt x="678" y="150"/>
                  </a:lnTo>
                  <a:lnTo>
                    <a:pt x="678" y="147"/>
                  </a:lnTo>
                  <a:lnTo>
                    <a:pt x="669" y="147"/>
                  </a:lnTo>
                  <a:lnTo>
                    <a:pt x="665" y="149"/>
                  </a:lnTo>
                  <a:lnTo>
                    <a:pt x="662" y="150"/>
                  </a:lnTo>
                  <a:lnTo>
                    <a:pt x="660" y="150"/>
                  </a:lnTo>
                  <a:lnTo>
                    <a:pt x="658" y="150"/>
                  </a:lnTo>
                  <a:lnTo>
                    <a:pt x="657" y="150"/>
                  </a:lnTo>
                  <a:lnTo>
                    <a:pt x="655" y="149"/>
                  </a:lnTo>
                  <a:lnTo>
                    <a:pt x="653" y="147"/>
                  </a:lnTo>
                  <a:lnTo>
                    <a:pt x="650" y="147"/>
                  </a:lnTo>
                  <a:lnTo>
                    <a:pt x="646" y="150"/>
                  </a:lnTo>
                  <a:lnTo>
                    <a:pt x="641" y="156"/>
                  </a:lnTo>
                  <a:lnTo>
                    <a:pt x="636" y="161"/>
                  </a:lnTo>
                  <a:lnTo>
                    <a:pt x="632" y="166"/>
                  </a:lnTo>
                  <a:lnTo>
                    <a:pt x="627" y="169"/>
                  </a:lnTo>
                  <a:lnTo>
                    <a:pt x="608" y="175"/>
                  </a:lnTo>
                  <a:lnTo>
                    <a:pt x="590" y="175"/>
                  </a:lnTo>
                  <a:lnTo>
                    <a:pt x="573" y="171"/>
                  </a:lnTo>
                  <a:lnTo>
                    <a:pt x="557" y="164"/>
                  </a:lnTo>
                  <a:lnTo>
                    <a:pt x="555" y="164"/>
                  </a:lnTo>
                  <a:lnTo>
                    <a:pt x="552" y="166"/>
                  </a:lnTo>
                  <a:lnTo>
                    <a:pt x="547" y="168"/>
                  </a:lnTo>
                  <a:lnTo>
                    <a:pt x="543" y="169"/>
                  </a:lnTo>
                  <a:lnTo>
                    <a:pt x="540" y="171"/>
                  </a:lnTo>
                  <a:lnTo>
                    <a:pt x="534" y="173"/>
                  </a:lnTo>
                  <a:lnTo>
                    <a:pt x="531" y="164"/>
                  </a:lnTo>
                  <a:lnTo>
                    <a:pt x="534" y="163"/>
                  </a:lnTo>
                  <a:lnTo>
                    <a:pt x="534" y="163"/>
                  </a:lnTo>
                  <a:lnTo>
                    <a:pt x="536" y="161"/>
                  </a:lnTo>
                  <a:lnTo>
                    <a:pt x="538" y="157"/>
                  </a:lnTo>
                  <a:lnTo>
                    <a:pt x="528" y="157"/>
                  </a:lnTo>
                  <a:lnTo>
                    <a:pt x="524" y="159"/>
                  </a:lnTo>
                  <a:lnTo>
                    <a:pt x="519" y="161"/>
                  </a:lnTo>
                  <a:lnTo>
                    <a:pt x="514" y="161"/>
                  </a:lnTo>
                  <a:lnTo>
                    <a:pt x="508" y="161"/>
                  </a:lnTo>
                  <a:lnTo>
                    <a:pt x="505" y="150"/>
                  </a:lnTo>
                  <a:lnTo>
                    <a:pt x="508" y="149"/>
                  </a:lnTo>
                  <a:lnTo>
                    <a:pt x="510" y="149"/>
                  </a:lnTo>
                  <a:lnTo>
                    <a:pt x="512" y="149"/>
                  </a:lnTo>
                  <a:lnTo>
                    <a:pt x="514" y="147"/>
                  </a:lnTo>
                  <a:lnTo>
                    <a:pt x="515" y="147"/>
                  </a:lnTo>
                  <a:lnTo>
                    <a:pt x="493" y="150"/>
                  </a:lnTo>
                  <a:lnTo>
                    <a:pt x="491" y="145"/>
                  </a:lnTo>
                  <a:lnTo>
                    <a:pt x="487" y="142"/>
                  </a:lnTo>
                  <a:lnTo>
                    <a:pt x="486" y="140"/>
                  </a:lnTo>
                  <a:lnTo>
                    <a:pt x="484" y="136"/>
                  </a:lnTo>
                  <a:lnTo>
                    <a:pt x="480" y="131"/>
                  </a:lnTo>
                  <a:lnTo>
                    <a:pt x="486" y="129"/>
                  </a:lnTo>
                  <a:lnTo>
                    <a:pt x="489" y="129"/>
                  </a:lnTo>
                  <a:lnTo>
                    <a:pt x="491" y="129"/>
                  </a:lnTo>
                  <a:lnTo>
                    <a:pt x="493" y="129"/>
                  </a:lnTo>
                  <a:lnTo>
                    <a:pt x="493" y="128"/>
                  </a:lnTo>
                  <a:lnTo>
                    <a:pt x="494" y="126"/>
                  </a:lnTo>
                  <a:lnTo>
                    <a:pt x="496" y="122"/>
                  </a:lnTo>
                  <a:lnTo>
                    <a:pt x="489" y="121"/>
                  </a:lnTo>
                  <a:lnTo>
                    <a:pt x="482" y="119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7" y="112"/>
                  </a:lnTo>
                  <a:lnTo>
                    <a:pt x="477" y="107"/>
                  </a:lnTo>
                  <a:lnTo>
                    <a:pt x="494" y="110"/>
                  </a:lnTo>
                  <a:lnTo>
                    <a:pt x="503" y="108"/>
                  </a:lnTo>
                  <a:lnTo>
                    <a:pt x="510" y="105"/>
                  </a:lnTo>
                  <a:lnTo>
                    <a:pt x="514" y="100"/>
                  </a:lnTo>
                  <a:lnTo>
                    <a:pt x="519" y="93"/>
                  </a:lnTo>
                  <a:lnTo>
                    <a:pt x="528" y="89"/>
                  </a:lnTo>
                  <a:lnTo>
                    <a:pt x="538" y="86"/>
                  </a:lnTo>
                  <a:lnTo>
                    <a:pt x="545" y="89"/>
                  </a:lnTo>
                  <a:lnTo>
                    <a:pt x="554" y="93"/>
                  </a:lnTo>
                  <a:lnTo>
                    <a:pt x="561" y="94"/>
                  </a:lnTo>
                  <a:lnTo>
                    <a:pt x="569" y="93"/>
                  </a:lnTo>
                  <a:lnTo>
                    <a:pt x="566" y="91"/>
                  </a:lnTo>
                  <a:lnTo>
                    <a:pt x="562" y="89"/>
                  </a:lnTo>
                  <a:lnTo>
                    <a:pt x="561" y="89"/>
                  </a:lnTo>
                  <a:lnTo>
                    <a:pt x="561" y="87"/>
                  </a:lnTo>
                  <a:lnTo>
                    <a:pt x="559" y="86"/>
                  </a:lnTo>
                  <a:lnTo>
                    <a:pt x="559" y="82"/>
                  </a:lnTo>
                  <a:lnTo>
                    <a:pt x="557" y="77"/>
                  </a:lnTo>
                  <a:lnTo>
                    <a:pt x="562" y="75"/>
                  </a:lnTo>
                  <a:lnTo>
                    <a:pt x="566" y="73"/>
                  </a:lnTo>
                  <a:lnTo>
                    <a:pt x="569" y="73"/>
                  </a:lnTo>
                  <a:lnTo>
                    <a:pt x="571" y="72"/>
                  </a:lnTo>
                  <a:lnTo>
                    <a:pt x="575" y="70"/>
                  </a:lnTo>
                  <a:lnTo>
                    <a:pt x="582" y="70"/>
                  </a:lnTo>
                  <a:lnTo>
                    <a:pt x="585" y="72"/>
                  </a:lnTo>
                  <a:lnTo>
                    <a:pt x="589" y="75"/>
                  </a:lnTo>
                  <a:lnTo>
                    <a:pt x="592" y="77"/>
                  </a:lnTo>
                  <a:lnTo>
                    <a:pt x="592" y="73"/>
                  </a:lnTo>
                  <a:lnTo>
                    <a:pt x="590" y="72"/>
                  </a:lnTo>
                  <a:lnTo>
                    <a:pt x="590" y="70"/>
                  </a:lnTo>
                  <a:lnTo>
                    <a:pt x="590" y="70"/>
                  </a:lnTo>
                  <a:lnTo>
                    <a:pt x="590" y="68"/>
                  </a:lnTo>
                  <a:lnTo>
                    <a:pt x="589" y="65"/>
                  </a:lnTo>
                  <a:lnTo>
                    <a:pt x="594" y="63"/>
                  </a:lnTo>
                  <a:lnTo>
                    <a:pt x="597" y="61"/>
                  </a:lnTo>
                  <a:lnTo>
                    <a:pt x="603" y="58"/>
                  </a:lnTo>
                  <a:lnTo>
                    <a:pt x="606" y="54"/>
                  </a:lnTo>
                  <a:lnTo>
                    <a:pt x="608" y="54"/>
                  </a:lnTo>
                  <a:lnTo>
                    <a:pt x="615" y="54"/>
                  </a:lnTo>
                  <a:lnTo>
                    <a:pt x="620" y="56"/>
                  </a:lnTo>
                  <a:lnTo>
                    <a:pt x="624" y="60"/>
                  </a:lnTo>
                  <a:lnTo>
                    <a:pt x="630" y="60"/>
                  </a:lnTo>
                  <a:lnTo>
                    <a:pt x="639" y="58"/>
                  </a:lnTo>
                  <a:lnTo>
                    <a:pt x="643" y="46"/>
                  </a:lnTo>
                  <a:lnTo>
                    <a:pt x="648" y="44"/>
                  </a:lnTo>
                  <a:lnTo>
                    <a:pt x="653" y="44"/>
                  </a:lnTo>
                  <a:lnTo>
                    <a:pt x="658" y="44"/>
                  </a:lnTo>
                  <a:lnTo>
                    <a:pt x="662" y="46"/>
                  </a:lnTo>
                  <a:lnTo>
                    <a:pt x="665" y="46"/>
                  </a:lnTo>
                  <a:lnTo>
                    <a:pt x="672" y="35"/>
                  </a:lnTo>
                  <a:lnTo>
                    <a:pt x="683" y="33"/>
                  </a:lnTo>
                  <a:lnTo>
                    <a:pt x="690" y="37"/>
                  </a:lnTo>
                  <a:lnTo>
                    <a:pt x="697" y="40"/>
                  </a:lnTo>
                  <a:lnTo>
                    <a:pt x="704" y="42"/>
                  </a:lnTo>
                  <a:lnTo>
                    <a:pt x="713" y="39"/>
                  </a:lnTo>
                  <a:lnTo>
                    <a:pt x="725" y="32"/>
                  </a:lnTo>
                  <a:lnTo>
                    <a:pt x="737" y="26"/>
                  </a:lnTo>
                  <a:close/>
                  <a:moveTo>
                    <a:pt x="1259" y="0"/>
                  </a:moveTo>
                  <a:lnTo>
                    <a:pt x="1283" y="0"/>
                  </a:lnTo>
                  <a:lnTo>
                    <a:pt x="1308" y="4"/>
                  </a:lnTo>
                  <a:lnTo>
                    <a:pt x="1330" y="7"/>
                  </a:lnTo>
                  <a:lnTo>
                    <a:pt x="1350" y="12"/>
                  </a:lnTo>
                  <a:lnTo>
                    <a:pt x="1379" y="7"/>
                  </a:lnTo>
                  <a:lnTo>
                    <a:pt x="1383" y="11"/>
                  </a:lnTo>
                  <a:lnTo>
                    <a:pt x="1386" y="12"/>
                  </a:lnTo>
                  <a:lnTo>
                    <a:pt x="1390" y="18"/>
                  </a:lnTo>
                  <a:lnTo>
                    <a:pt x="1392" y="21"/>
                  </a:lnTo>
                  <a:lnTo>
                    <a:pt x="1395" y="23"/>
                  </a:lnTo>
                  <a:lnTo>
                    <a:pt x="1412" y="30"/>
                  </a:lnTo>
                  <a:lnTo>
                    <a:pt x="1432" y="35"/>
                  </a:lnTo>
                  <a:lnTo>
                    <a:pt x="1449" y="39"/>
                  </a:lnTo>
                  <a:lnTo>
                    <a:pt x="1449" y="46"/>
                  </a:lnTo>
                  <a:lnTo>
                    <a:pt x="1421" y="46"/>
                  </a:lnTo>
                  <a:lnTo>
                    <a:pt x="1409" y="40"/>
                  </a:lnTo>
                  <a:lnTo>
                    <a:pt x="1395" y="40"/>
                  </a:lnTo>
                  <a:lnTo>
                    <a:pt x="1379" y="42"/>
                  </a:lnTo>
                  <a:lnTo>
                    <a:pt x="1364" y="46"/>
                  </a:lnTo>
                  <a:lnTo>
                    <a:pt x="1364" y="54"/>
                  </a:lnTo>
                  <a:lnTo>
                    <a:pt x="1383" y="54"/>
                  </a:lnTo>
                  <a:lnTo>
                    <a:pt x="1397" y="51"/>
                  </a:lnTo>
                  <a:lnTo>
                    <a:pt x="1414" y="49"/>
                  </a:lnTo>
                  <a:lnTo>
                    <a:pt x="1435" y="49"/>
                  </a:lnTo>
                  <a:lnTo>
                    <a:pt x="1456" y="49"/>
                  </a:lnTo>
                  <a:lnTo>
                    <a:pt x="1472" y="49"/>
                  </a:lnTo>
                  <a:lnTo>
                    <a:pt x="1486" y="63"/>
                  </a:lnTo>
                  <a:lnTo>
                    <a:pt x="1503" y="73"/>
                  </a:lnTo>
                  <a:lnTo>
                    <a:pt x="1498" y="84"/>
                  </a:lnTo>
                  <a:lnTo>
                    <a:pt x="1488" y="91"/>
                  </a:lnTo>
                  <a:lnTo>
                    <a:pt x="1479" y="96"/>
                  </a:lnTo>
                  <a:lnTo>
                    <a:pt x="1467" y="100"/>
                  </a:lnTo>
                  <a:lnTo>
                    <a:pt x="1449" y="100"/>
                  </a:lnTo>
                  <a:lnTo>
                    <a:pt x="1433" y="105"/>
                  </a:lnTo>
                  <a:lnTo>
                    <a:pt x="1416" y="105"/>
                  </a:lnTo>
                  <a:lnTo>
                    <a:pt x="1397" y="103"/>
                  </a:lnTo>
                  <a:lnTo>
                    <a:pt x="1379" y="101"/>
                  </a:lnTo>
                  <a:lnTo>
                    <a:pt x="1362" y="101"/>
                  </a:lnTo>
                  <a:lnTo>
                    <a:pt x="1348" y="105"/>
                  </a:lnTo>
                  <a:lnTo>
                    <a:pt x="1337" y="115"/>
                  </a:lnTo>
                  <a:lnTo>
                    <a:pt x="1379" y="115"/>
                  </a:lnTo>
                  <a:lnTo>
                    <a:pt x="1392" y="112"/>
                  </a:lnTo>
                  <a:lnTo>
                    <a:pt x="1407" y="110"/>
                  </a:lnTo>
                  <a:lnTo>
                    <a:pt x="1425" y="112"/>
                  </a:lnTo>
                  <a:lnTo>
                    <a:pt x="1437" y="115"/>
                  </a:lnTo>
                  <a:lnTo>
                    <a:pt x="1440" y="128"/>
                  </a:lnTo>
                  <a:lnTo>
                    <a:pt x="1446" y="126"/>
                  </a:lnTo>
                  <a:lnTo>
                    <a:pt x="1454" y="121"/>
                  </a:lnTo>
                  <a:lnTo>
                    <a:pt x="1465" y="117"/>
                  </a:lnTo>
                  <a:lnTo>
                    <a:pt x="1475" y="115"/>
                  </a:lnTo>
                  <a:lnTo>
                    <a:pt x="1477" y="121"/>
                  </a:lnTo>
                  <a:lnTo>
                    <a:pt x="1479" y="124"/>
                  </a:lnTo>
                  <a:lnTo>
                    <a:pt x="1481" y="126"/>
                  </a:lnTo>
                  <a:lnTo>
                    <a:pt x="1484" y="128"/>
                  </a:lnTo>
                  <a:lnTo>
                    <a:pt x="1488" y="131"/>
                  </a:lnTo>
                  <a:lnTo>
                    <a:pt x="1472" y="161"/>
                  </a:lnTo>
                  <a:lnTo>
                    <a:pt x="1479" y="161"/>
                  </a:lnTo>
                  <a:lnTo>
                    <a:pt x="1491" y="154"/>
                  </a:lnTo>
                  <a:lnTo>
                    <a:pt x="1507" y="145"/>
                  </a:lnTo>
                  <a:lnTo>
                    <a:pt x="1526" y="138"/>
                  </a:lnTo>
                  <a:lnTo>
                    <a:pt x="1547" y="131"/>
                  </a:lnTo>
                  <a:lnTo>
                    <a:pt x="1570" y="126"/>
                  </a:lnTo>
                  <a:lnTo>
                    <a:pt x="1590" y="126"/>
                  </a:lnTo>
                  <a:lnTo>
                    <a:pt x="1610" y="128"/>
                  </a:lnTo>
                  <a:lnTo>
                    <a:pt x="1624" y="136"/>
                  </a:lnTo>
                  <a:lnTo>
                    <a:pt x="1632" y="150"/>
                  </a:lnTo>
                  <a:lnTo>
                    <a:pt x="1638" y="150"/>
                  </a:lnTo>
                  <a:lnTo>
                    <a:pt x="1638" y="152"/>
                  </a:lnTo>
                  <a:lnTo>
                    <a:pt x="1638" y="152"/>
                  </a:lnTo>
                  <a:lnTo>
                    <a:pt x="1636" y="154"/>
                  </a:lnTo>
                  <a:lnTo>
                    <a:pt x="1634" y="154"/>
                  </a:lnTo>
                  <a:lnTo>
                    <a:pt x="1634" y="154"/>
                  </a:lnTo>
                  <a:lnTo>
                    <a:pt x="1632" y="154"/>
                  </a:lnTo>
                  <a:lnTo>
                    <a:pt x="1629" y="157"/>
                  </a:lnTo>
                  <a:lnTo>
                    <a:pt x="1624" y="159"/>
                  </a:lnTo>
                  <a:lnTo>
                    <a:pt x="1618" y="161"/>
                  </a:lnTo>
                  <a:lnTo>
                    <a:pt x="1611" y="163"/>
                  </a:lnTo>
                  <a:lnTo>
                    <a:pt x="1606" y="164"/>
                  </a:lnTo>
                  <a:lnTo>
                    <a:pt x="1594" y="183"/>
                  </a:lnTo>
                  <a:lnTo>
                    <a:pt x="1571" y="197"/>
                  </a:lnTo>
                  <a:lnTo>
                    <a:pt x="1545" y="206"/>
                  </a:lnTo>
                  <a:lnTo>
                    <a:pt x="1514" y="211"/>
                  </a:lnTo>
                  <a:lnTo>
                    <a:pt x="1514" y="217"/>
                  </a:lnTo>
                  <a:lnTo>
                    <a:pt x="1514" y="220"/>
                  </a:lnTo>
                  <a:lnTo>
                    <a:pt x="1514" y="222"/>
                  </a:lnTo>
                  <a:lnTo>
                    <a:pt x="1512" y="224"/>
                  </a:lnTo>
                  <a:lnTo>
                    <a:pt x="1514" y="225"/>
                  </a:lnTo>
                  <a:lnTo>
                    <a:pt x="1514" y="227"/>
                  </a:lnTo>
                  <a:lnTo>
                    <a:pt x="1517" y="231"/>
                  </a:lnTo>
                  <a:lnTo>
                    <a:pt x="1522" y="234"/>
                  </a:lnTo>
                  <a:lnTo>
                    <a:pt x="1526" y="236"/>
                  </a:lnTo>
                  <a:lnTo>
                    <a:pt x="1529" y="239"/>
                  </a:lnTo>
                  <a:lnTo>
                    <a:pt x="1533" y="241"/>
                  </a:lnTo>
                  <a:lnTo>
                    <a:pt x="1536" y="246"/>
                  </a:lnTo>
                  <a:lnTo>
                    <a:pt x="1533" y="253"/>
                  </a:lnTo>
                  <a:lnTo>
                    <a:pt x="1529" y="269"/>
                  </a:lnTo>
                  <a:lnTo>
                    <a:pt x="1526" y="288"/>
                  </a:lnTo>
                  <a:lnTo>
                    <a:pt x="1522" y="307"/>
                  </a:lnTo>
                  <a:lnTo>
                    <a:pt x="1522" y="323"/>
                  </a:lnTo>
                  <a:lnTo>
                    <a:pt x="1526" y="321"/>
                  </a:lnTo>
                  <a:lnTo>
                    <a:pt x="1529" y="321"/>
                  </a:lnTo>
                  <a:lnTo>
                    <a:pt x="1531" y="321"/>
                  </a:lnTo>
                  <a:lnTo>
                    <a:pt x="1535" y="321"/>
                  </a:lnTo>
                  <a:lnTo>
                    <a:pt x="1536" y="321"/>
                  </a:lnTo>
                  <a:lnTo>
                    <a:pt x="1542" y="323"/>
                  </a:lnTo>
                  <a:lnTo>
                    <a:pt x="1540" y="328"/>
                  </a:lnTo>
                  <a:lnTo>
                    <a:pt x="1540" y="330"/>
                  </a:lnTo>
                  <a:lnTo>
                    <a:pt x="1540" y="334"/>
                  </a:lnTo>
                  <a:lnTo>
                    <a:pt x="1540" y="335"/>
                  </a:lnTo>
                  <a:lnTo>
                    <a:pt x="1540" y="339"/>
                  </a:lnTo>
                  <a:lnTo>
                    <a:pt x="1542" y="346"/>
                  </a:lnTo>
                  <a:lnTo>
                    <a:pt x="1536" y="346"/>
                  </a:lnTo>
                  <a:lnTo>
                    <a:pt x="1536" y="349"/>
                  </a:lnTo>
                  <a:lnTo>
                    <a:pt x="1533" y="348"/>
                  </a:lnTo>
                  <a:lnTo>
                    <a:pt x="1529" y="344"/>
                  </a:lnTo>
                  <a:lnTo>
                    <a:pt x="1528" y="342"/>
                  </a:lnTo>
                  <a:lnTo>
                    <a:pt x="1524" y="341"/>
                  </a:lnTo>
                  <a:lnTo>
                    <a:pt x="1521" y="339"/>
                  </a:lnTo>
                  <a:lnTo>
                    <a:pt x="1514" y="339"/>
                  </a:lnTo>
                  <a:lnTo>
                    <a:pt x="1510" y="341"/>
                  </a:lnTo>
                  <a:lnTo>
                    <a:pt x="1507" y="342"/>
                  </a:lnTo>
                  <a:lnTo>
                    <a:pt x="1503" y="344"/>
                  </a:lnTo>
                  <a:lnTo>
                    <a:pt x="1501" y="346"/>
                  </a:lnTo>
                  <a:lnTo>
                    <a:pt x="1498" y="348"/>
                  </a:lnTo>
                  <a:lnTo>
                    <a:pt x="1496" y="351"/>
                  </a:lnTo>
                  <a:lnTo>
                    <a:pt x="1494" y="358"/>
                  </a:lnTo>
                  <a:lnTo>
                    <a:pt x="1517" y="365"/>
                  </a:lnTo>
                  <a:lnTo>
                    <a:pt x="1522" y="396"/>
                  </a:lnTo>
                  <a:lnTo>
                    <a:pt x="1517" y="396"/>
                  </a:lnTo>
                  <a:lnTo>
                    <a:pt x="1514" y="396"/>
                  </a:lnTo>
                  <a:lnTo>
                    <a:pt x="1510" y="398"/>
                  </a:lnTo>
                  <a:lnTo>
                    <a:pt x="1507" y="400"/>
                  </a:lnTo>
                  <a:lnTo>
                    <a:pt x="1507" y="407"/>
                  </a:lnTo>
                  <a:lnTo>
                    <a:pt x="1515" y="412"/>
                  </a:lnTo>
                  <a:lnTo>
                    <a:pt x="1521" y="419"/>
                  </a:lnTo>
                  <a:lnTo>
                    <a:pt x="1524" y="428"/>
                  </a:lnTo>
                  <a:lnTo>
                    <a:pt x="1526" y="442"/>
                  </a:lnTo>
                  <a:lnTo>
                    <a:pt x="1517" y="442"/>
                  </a:lnTo>
                  <a:lnTo>
                    <a:pt x="1515" y="442"/>
                  </a:lnTo>
                  <a:lnTo>
                    <a:pt x="1510" y="440"/>
                  </a:lnTo>
                  <a:lnTo>
                    <a:pt x="1507" y="442"/>
                  </a:lnTo>
                  <a:lnTo>
                    <a:pt x="1501" y="442"/>
                  </a:lnTo>
                  <a:lnTo>
                    <a:pt x="1498" y="445"/>
                  </a:lnTo>
                  <a:lnTo>
                    <a:pt x="1494" y="449"/>
                  </a:lnTo>
                  <a:lnTo>
                    <a:pt x="1500" y="452"/>
                  </a:lnTo>
                  <a:lnTo>
                    <a:pt x="1503" y="454"/>
                  </a:lnTo>
                  <a:lnTo>
                    <a:pt x="1505" y="456"/>
                  </a:lnTo>
                  <a:lnTo>
                    <a:pt x="1507" y="457"/>
                  </a:lnTo>
                  <a:lnTo>
                    <a:pt x="1508" y="463"/>
                  </a:lnTo>
                  <a:lnTo>
                    <a:pt x="1510" y="468"/>
                  </a:lnTo>
                  <a:lnTo>
                    <a:pt x="1508" y="470"/>
                  </a:lnTo>
                  <a:lnTo>
                    <a:pt x="1508" y="471"/>
                  </a:lnTo>
                  <a:lnTo>
                    <a:pt x="1508" y="471"/>
                  </a:lnTo>
                  <a:lnTo>
                    <a:pt x="1507" y="473"/>
                  </a:lnTo>
                  <a:lnTo>
                    <a:pt x="1507" y="477"/>
                  </a:lnTo>
                  <a:lnTo>
                    <a:pt x="1493" y="477"/>
                  </a:lnTo>
                  <a:lnTo>
                    <a:pt x="1479" y="480"/>
                  </a:lnTo>
                  <a:lnTo>
                    <a:pt x="1468" y="484"/>
                  </a:lnTo>
                  <a:lnTo>
                    <a:pt x="1472" y="484"/>
                  </a:lnTo>
                  <a:lnTo>
                    <a:pt x="1477" y="487"/>
                  </a:lnTo>
                  <a:lnTo>
                    <a:pt x="1481" y="489"/>
                  </a:lnTo>
                  <a:lnTo>
                    <a:pt x="1484" y="489"/>
                  </a:lnTo>
                  <a:lnTo>
                    <a:pt x="1488" y="491"/>
                  </a:lnTo>
                  <a:lnTo>
                    <a:pt x="1491" y="494"/>
                  </a:lnTo>
                  <a:lnTo>
                    <a:pt x="1494" y="499"/>
                  </a:lnTo>
                  <a:lnTo>
                    <a:pt x="1488" y="508"/>
                  </a:lnTo>
                  <a:lnTo>
                    <a:pt x="1484" y="519"/>
                  </a:lnTo>
                  <a:lnTo>
                    <a:pt x="1479" y="531"/>
                  </a:lnTo>
                  <a:lnTo>
                    <a:pt x="1477" y="526"/>
                  </a:lnTo>
                  <a:lnTo>
                    <a:pt x="1474" y="522"/>
                  </a:lnTo>
                  <a:lnTo>
                    <a:pt x="1472" y="520"/>
                  </a:lnTo>
                  <a:lnTo>
                    <a:pt x="1468" y="520"/>
                  </a:lnTo>
                  <a:lnTo>
                    <a:pt x="1463" y="519"/>
                  </a:lnTo>
                  <a:lnTo>
                    <a:pt x="1456" y="519"/>
                  </a:lnTo>
                  <a:lnTo>
                    <a:pt x="1456" y="522"/>
                  </a:lnTo>
                  <a:lnTo>
                    <a:pt x="1460" y="522"/>
                  </a:lnTo>
                  <a:lnTo>
                    <a:pt x="1472" y="534"/>
                  </a:lnTo>
                  <a:lnTo>
                    <a:pt x="1482" y="548"/>
                  </a:lnTo>
                  <a:lnTo>
                    <a:pt x="1488" y="566"/>
                  </a:lnTo>
                  <a:lnTo>
                    <a:pt x="1491" y="587"/>
                  </a:lnTo>
                  <a:lnTo>
                    <a:pt x="1488" y="587"/>
                  </a:lnTo>
                  <a:lnTo>
                    <a:pt x="1488" y="592"/>
                  </a:lnTo>
                  <a:lnTo>
                    <a:pt x="1460" y="595"/>
                  </a:lnTo>
                  <a:lnTo>
                    <a:pt x="1460" y="576"/>
                  </a:lnTo>
                  <a:lnTo>
                    <a:pt x="1456" y="573"/>
                  </a:lnTo>
                  <a:lnTo>
                    <a:pt x="1453" y="571"/>
                  </a:lnTo>
                  <a:lnTo>
                    <a:pt x="1451" y="569"/>
                  </a:lnTo>
                  <a:lnTo>
                    <a:pt x="1446" y="566"/>
                  </a:lnTo>
                  <a:lnTo>
                    <a:pt x="1440" y="564"/>
                  </a:lnTo>
                  <a:lnTo>
                    <a:pt x="1432" y="569"/>
                  </a:lnTo>
                  <a:lnTo>
                    <a:pt x="1421" y="573"/>
                  </a:lnTo>
                  <a:lnTo>
                    <a:pt x="1409" y="574"/>
                  </a:lnTo>
                  <a:lnTo>
                    <a:pt x="1398" y="578"/>
                  </a:lnTo>
                  <a:lnTo>
                    <a:pt x="1392" y="583"/>
                  </a:lnTo>
                  <a:lnTo>
                    <a:pt x="1398" y="583"/>
                  </a:lnTo>
                  <a:lnTo>
                    <a:pt x="1407" y="583"/>
                  </a:lnTo>
                  <a:lnTo>
                    <a:pt x="1421" y="581"/>
                  </a:lnTo>
                  <a:lnTo>
                    <a:pt x="1437" y="580"/>
                  </a:lnTo>
                  <a:lnTo>
                    <a:pt x="1437" y="587"/>
                  </a:lnTo>
                  <a:lnTo>
                    <a:pt x="1402" y="599"/>
                  </a:lnTo>
                  <a:lnTo>
                    <a:pt x="1402" y="602"/>
                  </a:lnTo>
                  <a:lnTo>
                    <a:pt x="1411" y="602"/>
                  </a:lnTo>
                  <a:lnTo>
                    <a:pt x="1416" y="601"/>
                  </a:lnTo>
                  <a:lnTo>
                    <a:pt x="1423" y="599"/>
                  </a:lnTo>
                  <a:lnTo>
                    <a:pt x="1430" y="597"/>
                  </a:lnTo>
                  <a:lnTo>
                    <a:pt x="1437" y="595"/>
                  </a:lnTo>
                  <a:lnTo>
                    <a:pt x="1439" y="604"/>
                  </a:lnTo>
                  <a:lnTo>
                    <a:pt x="1446" y="608"/>
                  </a:lnTo>
                  <a:lnTo>
                    <a:pt x="1453" y="609"/>
                  </a:lnTo>
                  <a:lnTo>
                    <a:pt x="1465" y="608"/>
                  </a:lnTo>
                  <a:lnTo>
                    <a:pt x="1479" y="608"/>
                  </a:lnTo>
                  <a:lnTo>
                    <a:pt x="1479" y="611"/>
                  </a:lnTo>
                  <a:lnTo>
                    <a:pt x="1475" y="611"/>
                  </a:lnTo>
                  <a:lnTo>
                    <a:pt x="1456" y="629"/>
                  </a:lnTo>
                  <a:lnTo>
                    <a:pt x="1435" y="646"/>
                  </a:lnTo>
                  <a:lnTo>
                    <a:pt x="1414" y="660"/>
                  </a:lnTo>
                  <a:lnTo>
                    <a:pt x="1390" y="672"/>
                  </a:lnTo>
                  <a:lnTo>
                    <a:pt x="1364" y="677"/>
                  </a:lnTo>
                  <a:lnTo>
                    <a:pt x="1334" y="676"/>
                  </a:lnTo>
                  <a:lnTo>
                    <a:pt x="1334" y="681"/>
                  </a:lnTo>
                  <a:lnTo>
                    <a:pt x="1334" y="686"/>
                  </a:lnTo>
                  <a:lnTo>
                    <a:pt x="1332" y="690"/>
                  </a:lnTo>
                  <a:lnTo>
                    <a:pt x="1330" y="691"/>
                  </a:lnTo>
                  <a:lnTo>
                    <a:pt x="1329" y="691"/>
                  </a:lnTo>
                  <a:lnTo>
                    <a:pt x="1327" y="693"/>
                  </a:lnTo>
                  <a:lnTo>
                    <a:pt x="1323" y="695"/>
                  </a:lnTo>
                  <a:lnTo>
                    <a:pt x="1320" y="697"/>
                  </a:lnTo>
                  <a:lnTo>
                    <a:pt x="1318" y="698"/>
                  </a:lnTo>
                  <a:lnTo>
                    <a:pt x="1315" y="702"/>
                  </a:lnTo>
                  <a:lnTo>
                    <a:pt x="1311" y="712"/>
                  </a:lnTo>
                  <a:lnTo>
                    <a:pt x="1309" y="725"/>
                  </a:lnTo>
                  <a:lnTo>
                    <a:pt x="1306" y="733"/>
                  </a:lnTo>
                  <a:lnTo>
                    <a:pt x="1297" y="742"/>
                  </a:lnTo>
                  <a:lnTo>
                    <a:pt x="1282" y="752"/>
                  </a:lnTo>
                  <a:lnTo>
                    <a:pt x="1262" y="761"/>
                  </a:lnTo>
                  <a:lnTo>
                    <a:pt x="1245" y="768"/>
                  </a:lnTo>
                  <a:lnTo>
                    <a:pt x="1229" y="772"/>
                  </a:lnTo>
                  <a:lnTo>
                    <a:pt x="1229" y="768"/>
                  </a:lnTo>
                  <a:lnTo>
                    <a:pt x="1229" y="765"/>
                  </a:lnTo>
                  <a:lnTo>
                    <a:pt x="1227" y="765"/>
                  </a:lnTo>
                  <a:lnTo>
                    <a:pt x="1227" y="763"/>
                  </a:lnTo>
                  <a:lnTo>
                    <a:pt x="1226" y="761"/>
                  </a:lnTo>
                  <a:lnTo>
                    <a:pt x="1224" y="775"/>
                  </a:lnTo>
                  <a:lnTo>
                    <a:pt x="1219" y="787"/>
                  </a:lnTo>
                  <a:lnTo>
                    <a:pt x="1215" y="798"/>
                  </a:lnTo>
                  <a:lnTo>
                    <a:pt x="1210" y="808"/>
                  </a:lnTo>
                  <a:lnTo>
                    <a:pt x="1206" y="822"/>
                  </a:lnTo>
                  <a:lnTo>
                    <a:pt x="1210" y="824"/>
                  </a:lnTo>
                  <a:lnTo>
                    <a:pt x="1210" y="826"/>
                  </a:lnTo>
                  <a:lnTo>
                    <a:pt x="1212" y="826"/>
                  </a:lnTo>
                  <a:lnTo>
                    <a:pt x="1212" y="826"/>
                  </a:lnTo>
                  <a:lnTo>
                    <a:pt x="1212" y="828"/>
                  </a:lnTo>
                  <a:lnTo>
                    <a:pt x="1210" y="829"/>
                  </a:lnTo>
                  <a:lnTo>
                    <a:pt x="1206" y="833"/>
                  </a:lnTo>
                  <a:lnTo>
                    <a:pt x="1203" y="835"/>
                  </a:lnTo>
                  <a:lnTo>
                    <a:pt x="1200" y="838"/>
                  </a:lnTo>
                  <a:lnTo>
                    <a:pt x="1196" y="840"/>
                  </a:lnTo>
                  <a:lnTo>
                    <a:pt x="1194" y="843"/>
                  </a:lnTo>
                  <a:lnTo>
                    <a:pt x="1191" y="848"/>
                  </a:lnTo>
                  <a:lnTo>
                    <a:pt x="1184" y="868"/>
                  </a:lnTo>
                  <a:lnTo>
                    <a:pt x="1179" y="889"/>
                  </a:lnTo>
                  <a:lnTo>
                    <a:pt x="1177" y="913"/>
                  </a:lnTo>
                  <a:lnTo>
                    <a:pt x="1173" y="936"/>
                  </a:lnTo>
                  <a:lnTo>
                    <a:pt x="1168" y="957"/>
                  </a:lnTo>
                  <a:lnTo>
                    <a:pt x="1165" y="955"/>
                  </a:lnTo>
                  <a:lnTo>
                    <a:pt x="1165" y="955"/>
                  </a:lnTo>
                  <a:lnTo>
                    <a:pt x="1163" y="955"/>
                  </a:lnTo>
                  <a:lnTo>
                    <a:pt x="1163" y="953"/>
                  </a:lnTo>
                  <a:lnTo>
                    <a:pt x="1161" y="953"/>
                  </a:lnTo>
                  <a:lnTo>
                    <a:pt x="1156" y="950"/>
                  </a:lnTo>
                  <a:lnTo>
                    <a:pt x="1147" y="943"/>
                  </a:lnTo>
                  <a:lnTo>
                    <a:pt x="1133" y="934"/>
                  </a:lnTo>
                  <a:lnTo>
                    <a:pt x="1117" y="925"/>
                  </a:lnTo>
                  <a:lnTo>
                    <a:pt x="1102" y="915"/>
                  </a:lnTo>
                  <a:lnTo>
                    <a:pt x="1090" y="906"/>
                  </a:lnTo>
                  <a:lnTo>
                    <a:pt x="1079" y="901"/>
                  </a:lnTo>
                  <a:lnTo>
                    <a:pt x="1076" y="899"/>
                  </a:lnTo>
                  <a:lnTo>
                    <a:pt x="1072" y="861"/>
                  </a:lnTo>
                  <a:lnTo>
                    <a:pt x="1070" y="857"/>
                  </a:lnTo>
                  <a:lnTo>
                    <a:pt x="1065" y="854"/>
                  </a:lnTo>
                  <a:lnTo>
                    <a:pt x="1062" y="852"/>
                  </a:lnTo>
                  <a:lnTo>
                    <a:pt x="1056" y="848"/>
                  </a:lnTo>
                  <a:lnTo>
                    <a:pt x="1053" y="845"/>
                  </a:lnTo>
                  <a:lnTo>
                    <a:pt x="1056" y="843"/>
                  </a:lnTo>
                  <a:lnTo>
                    <a:pt x="1056" y="841"/>
                  </a:lnTo>
                  <a:lnTo>
                    <a:pt x="1058" y="840"/>
                  </a:lnTo>
                  <a:lnTo>
                    <a:pt x="1058" y="840"/>
                  </a:lnTo>
                  <a:lnTo>
                    <a:pt x="1060" y="836"/>
                  </a:lnTo>
                  <a:lnTo>
                    <a:pt x="1062" y="833"/>
                  </a:lnTo>
                  <a:lnTo>
                    <a:pt x="1053" y="833"/>
                  </a:lnTo>
                  <a:lnTo>
                    <a:pt x="1048" y="833"/>
                  </a:lnTo>
                  <a:lnTo>
                    <a:pt x="1044" y="833"/>
                  </a:lnTo>
                  <a:lnTo>
                    <a:pt x="1042" y="831"/>
                  </a:lnTo>
                  <a:lnTo>
                    <a:pt x="1041" y="828"/>
                  </a:lnTo>
                  <a:lnTo>
                    <a:pt x="1037" y="822"/>
                  </a:lnTo>
                  <a:lnTo>
                    <a:pt x="1035" y="819"/>
                  </a:lnTo>
                  <a:lnTo>
                    <a:pt x="1035" y="815"/>
                  </a:lnTo>
                  <a:lnTo>
                    <a:pt x="1035" y="814"/>
                  </a:lnTo>
                  <a:lnTo>
                    <a:pt x="1035" y="810"/>
                  </a:lnTo>
                  <a:lnTo>
                    <a:pt x="1037" y="807"/>
                  </a:lnTo>
                  <a:lnTo>
                    <a:pt x="1037" y="803"/>
                  </a:lnTo>
                  <a:lnTo>
                    <a:pt x="1027" y="803"/>
                  </a:lnTo>
                  <a:lnTo>
                    <a:pt x="1027" y="798"/>
                  </a:lnTo>
                  <a:lnTo>
                    <a:pt x="1028" y="793"/>
                  </a:lnTo>
                  <a:lnTo>
                    <a:pt x="1030" y="791"/>
                  </a:lnTo>
                  <a:lnTo>
                    <a:pt x="1030" y="787"/>
                  </a:lnTo>
                  <a:lnTo>
                    <a:pt x="1032" y="784"/>
                  </a:lnTo>
                  <a:lnTo>
                    <a:pt x="1034" y="779"/>
                  </a:lnTo>
                  <a:lnTo>
                    <a:pt x="1028" y="779"/>
                  </a:lnTo>
                  <a:lnTo>
                    <a:pt x="1023" y="779"/>
                  </a:lnTo>
                  <a:lnTo>
                    <a:pt x="1020" y="777"/>
                  </a:lnTo>
                  <a:lnTo>
                    <a:pt x="1014" y="775"/>
                  </a:lnTo>
                  <a:lnTo>
                    <a:pt x="1013" y="749"/>
                  </a:lnTo>
                  <a:lnTo>
                    <a:pt x="1011" y="725"/>
                  </a:lnTo>
                  <a:lnTo>
                    <a:pt x="1011" y="702"/>
                  </a:lnTo>
                  <a:lnTo>
                    <a:pt x="1018" y="679"/>
                  </a:lnTo>
                  <a:lnTo>
                    <a:pt x="1025" y="669"/>
                  </a:lnTo>
                  <a:lnTo>
                    <a:pt x="1034" y="662"/>
                  </a:lnTo>
                  <a:lnTo>
                    <a:pt x="1041" y="656"/>
                  </a:lnTo>
                  <a:lnTo>
                    <a:pt x="1046" y="648"/>
                  </a:lnTo>
                  <a:lnTo>
                    <a:pt x="1051" y="637"/>
                  </a:lnTo>
                  <a:lnTo>
                    <a:pt x="1053" y="618"/>
                  </a:lnTo>
                  <a:lnTo>
                    <a:pt x="1049" y="618"/>
                  </a:lnTo>
                  <a:lnTo>
                    <a:pt x="1046" y="622"/>
                  </a:lnTo>
                  <a:lnTo>
                    <a:pt x="1042" y="623"/>
                  </a:lnTo>
                  <a:lnTo>
                    <a:pt x="1041" y="623"/>
                  </a:lnTo>
                  <a:lnTo>
                    <a:pt x="1037" y="623"/>
                  </a:lnTo>
                  <a:lnTo>
                    <a:pt x="1034" y="622"/>
                  </a:lnTo>
                  <a:lnTo>
                    <a:pt x="1020" y="618"/>
                  </a:lnTo>
                  <a:lnTo>
                    <a:pt x="1009" y="611"/>
                  </a:lnTo>
                  <a:lnTo>
                    <a:pt x="1002" y="601"/>
                  </a:lnTo>
                  <a:lnTo>
                    <a:pt x="999" y="583"/>
                  </a:lnTo>
                  <a:lnTo>
                    <a:pt x="1004" y="583"/>
                  </a:lnTo>
                  <a:lnTo>
                    <a:pt x="1004" y="580"/>
                  </a:lnTo>
                  <a:lnTo>
                    <a:pt x="1013" y="585"/>
                  </a:lnTo>
                  <a:lnTo>
                    <a:pt x="1023" y="592"/>
                  </a:lnTo>
                  <a:lnTo>
                    <a:pt x="1032" y="595"/>
                  </a:lnTo>
                  <a:lnTo>
                    <a:pt x="1042" y="595"/>
                  </a:lnTo>
                  <a:lnTo>
                    <a:pt x="1042" y="594"/>
                  </a:lnTo>
                  <a:lnTo>
                    <a:pt x="1044" y="592"/>
                  </a:lnTo>
                  <a:lnTo>
                    <a:pt x="1044" y="592"/>
                  </a:lnTo>
                  <a:lnTo>
                    <a:pt x="1044" y="590"/>
                  </a:lnTo>
                  <a:lnTo>
                    <a:pt x="1046" y="587"/>
                  </a:lnTo>
                  <a:lnTo>
                    <a:pt x="1027" y="573"/>
                  </a:lnTo>
                  <a:lnTo>
                    <a:pt x="1011" y="553"/>
                  </a:lnTo>
                  <a:lnTo>
                    <a:pt x="1006" y="555"/>
                  </a:lnTo>
                  <a:lnTo>
                    <a:pt x="1002" y="557"/>
                  </a:lnTo>
                  <a:lnTo>
                    <a:pt x="997" y="559"/>
                  </a:lnTo>
                  <a:lnTo>
                    <a:pt x="992" y="560"/>
                  </a:lnTo>
                  <a:lnTo>
                    <a:pt x="988" y="557"/>
                  </a:lnTo>
                  <a:lnTo>
                    <a:pt x="987" y="555"/>
                  </a:lnTo>
                  <a:lnTo>
                    <a:pt x="985" y="552"/>
                  </a:lnTo>
                  <a:lnTo>
                    <a:pt x="983" y="550"/>
                  </a:lnTo>
                  <a:lnTo>
                    <a:pt x="980" y="545"/>
                  </a:lnTo>
                  <a:lnTo>
                    <a:pt x="990" y="534"/>
                  </a:lnTo>
                  <a:lnTo>
                    <a:pt x="992" y="519"/>
                  </a:lnTo>
                  <a:lnTo>
                    <a:pt x="990" y="499"/>
                  </a:lnTo>
                  <a:lnTo>
                    <a:pt x="985" y="478"/>
                  </a:lnTo>
                  <a:lnTo>
                    <a:pt x="976" y="456"/>
                  </a:lnTo>
                  <a:lnTo>
                    <a:pt x="966" y="435"/>
                  </a:lnTo>
                  <a:lnTo>
                    <a:pt x="953" y="416"/>
                  </a:lnTo>
                  <a:lnTo>
                    <a:pt x="943" y="398"/>
                  </a:lnTo>
                  <a:lnTo>
                    <a:pt x="934" y="384"/>
                  </a:lnTo>
                  <a:lnTo>
                    <a:pt x="913" y="370"/>
                  </a:lnTo>
                  <a:lnTo>
                    <a:pt x="889" y="365"/>
                  </a:lnTo>
                  <a:lnTo>
                    <a:pt x="864" y="365"/>
                  </a:lnTo>
                  <a:lnTo>
                    <a:pt x="836" y="365"/>
                  </a:lnTo>
                  <a:lnTo>
                    <a:pt x="809" y="367"/>
                  </a:lnTo>
                  <a:lnTo>
                    <a:pt x="781" y="365"/>
                  </a:lnTo>
                  <a:lnTo>
                    <a:pt x="781" y="360"/>
                  </a:lnTo>
                  <a:lnTo>
                    <a:pt x="781" y="356"/>
                  </a:lnTo>
                  <a:lnTo>
                    <a:pt x="782" y="355"/>
                  </a:lnTo>
                  <a:lnTo>
                    <a:pt x="782" y="353"/>
                  </a:lnTo>
                  <a:lnTo>
                    <a:pt x="782" y="351"/>
                  </a:lnTo>
                  <a:lnTo>
                    <a:pt x="781" y="349"/>
                  </a:lnTo>
                  <a:lnTo>
                    <a:pt x="770" y="344"/>
                  </a:lnTo>
                  <a:lnTo>
                    <a:pt x="760" y="341"/>
                  </a:lnTo>
                  <a:lnTo>
                    <a:pt x="749" y="334"/>
                  </a:lnTo>
                  <a:lnTo>
                    <a:pt x="758" y="334"/>
                  </a:lnTo>
                  <a:lnTo>
                    <a:pt x="768" y="330"/>
                  </a:lnTo>
                  <a:lnTo>
                    <a:pt x="782" y="327"/>
                  </a:lnTo>
                  <a:lnTo>
                    <a:pt x="798" y="325"/>
                  </a:lnTo>
                  <a:lnTo>
                    <a:pt x="810" y="321"/>
                  </a:lnTo>
                  <a:lnTo>
                    <a:pt x="819" y="314"/>
                  </a:lnTo>
                  <a:lnTo>
                    <a:pt x="777" y="314"/>
                  </a:lnTo>
                  <a:lnTo>
                    <a:pt x="767" y="311"/>
                  </a:lnTo>
                  <a:lnTo>
                    <a:pt x="758" y="311"/>
                  </a:lnTo>
                  <a:lnTo>
                    <a:pt x="747" y="309"/>
                  </a:lnTo>
                  <a:lnTo>
                    <a:pt x="739" y="307"/>
                  </a:lnTo>
                  <a:lnTo>
                    <a:pt x="730" y="304"/>
                  </a:lnTo>
                  <a:lnTo>
                    <a:pt x="725" y="295"/>
                  </a:lnTo>
                  <a:lnTo>
                    <a:pt x="723" y="281"/>
                  </a:lnTo>
                  <a:lnTo>
                    <a:pt x="744" y="278"/>
                  </a:lnTo>
                  <a:lnTo>
                    <a:pt x="763" y="271"/>
                  </a:lnTo>
                  <a:lnTo>
                    <a:pt x="779" y="264"/>
                  </a:lnTo>
                  <a:lnTo>
                    <a:pt x="796" y="257"/>
                  </a:lnTo>
                  <a:lnTo>
                    <a:pt x="831" y="257"/>
                  </a:lnTo>
                  <a:lnTo>
                    <a:pt x="845" y="211"/>
                  </a:lnTo>
                  <a:lnTo>
                    <a:pt x="812" y="211"/>
                  </a:lnTo>
                  <a:lnTo>
                    <a:pt x="803" y="199"/>
                  </a:lnTo>
                  <a:lnTo>
                    <a:pt x="814" y="192"/>
                  </a:lnTo>
                  <a:lnTo>
                    <a:pt x="822" y="185"/>
                  </a:lnTo>
                  <a:lnTo>
                    <a:pt x="833" y="180"/>
                  </a:lnTo>
                  <a:lnTo>
                    <a:pt x="845" y="176"/>
                  </a:lnTo>
                  <a:lnTo>
                    <a:pt x="845" y="164"/>
                  </a:lnTo>
                  <a:lnTo>
                    <a:pt x="859" y="157"/>
                  </a:lnTo>
                  <a:lnTo>
                    <a:pt x="866" y="149"/>
                  </a:lnTo>
                  <a:lnTo>
                    <a:pt x="873" y="138"/>
                  </a:lnTo>
                  <a:lnTo>
                    <a:pt x="884" y="131"/>
                  </a:lnTo>
                  <a:lnTo>
                    <a:pt x="896" y="126"/>
                  </a:lnTo>
                  <a:lnTo>
                    <a:pt x="906" y="126"/>
                  </a:lnTo>
                  <a:lnTo>
                    <a:pt x="915" y="129"/>
                  </a:lnTo>
                  <a:lnTo>
                    <a:pt x="927" y="128"/>
                  </a:lnTo>
                  <a:lnTo>
                    <a:pt x="918" y="124"/>
                  </a:lnTo>
                  <a:lnTo>
                    <a:pt x="913" y="122"/>
                  </a:lnTo>
                  <a:lnTo>
                    <a:pt x="908" y="121"/>
                  </a:lnTo>
                  <a:lnTo>
                    <a:pt x="903" y="115"/>
                  </a:lnTo>
                  <a:lnTo>
                    <a:pt x="920" y="112"/>
                  </a:lnTo>
                  <a:lnTo>
                    <a:pt x="936" y="107"/>
                  </a:lnTo>
                  <a:lnTo>
                    <a:pt x="950" y="103"/>
                  </a:lnTo>
                  <a:lnTo>
                    <a:pt x="966" y="100"/>
                  </a:lnTo>
                  <a:lnTo>
                    <a:pt x="967" y="107"/>
                  </a:lnTo>
                  <a:lnTo>
                    <a:pt x="969" y="110"/>
                  </a:lnTo>
                  <a:lnTo>
                    <a:pt x="971" y="115"/>
                  </a:lnTo>
                  <a:lnTo>
                    <a:pt x="973" y="119"/>
                  </a:lnTo>
                  <a:lnTo>
                    <a:pt x="978" y="121"/>
                  </a:lnTo>
                  <a:lnTo>
                    <a:pt x="985" y="122"/>
                  </a:lnTo>
                  <a:lnTo>
                    <a:pt x="985" y="117"/>
                  </a:lnTo>
                  <a:lnTo>
                    <a:pt x="988" y="112"/>
                  </a:lnTo>
                  <a:lnTo>
                    <a:pt x="990" y="105"/>
                  </a:lnTo>
                  <a:lnTo>
                    <a:pt x="992" y="100"/>
                  </a:lnTo>
                  <a:lnTo>
                    <a:pt x="995" y="105"/>
                  </a:lnTo>
                  <a:lnTo>
                    <a:pt x="1001" y="110"/>
                  </a:lnTo>
                  <a:lnTo>
                    <a:pt x="1004" y="114"/>
                  </a:lnTo>
                  <a:lnTo>
                    <a:pt x="1011" y="117"/>
                  </a:lnTo>
                  <a:lnTo>
                    <a:pt x="1018" y="119"/>
                  </a:lnTo>
                  <a:lnTo>
                    <a:pt x="1014" y="96"/>
                  </a:lnTo>
                  <a:lnTo>
                    <a:pt x="1027" y="93"/>
                  </a:lnTo>
                  <a:lnTo>
                    <a:pt x="1037" y="89"/>
                  </a:lnTo>
                  <a:lnTo>
                    <a:pt x="1053" y="93"/>
                  </a:lnTo>
                  <a:lnTo>
                    <a:pt x="1070" y="100"/>
                  </a:lnTo>
                  <a:lnTo>
                    <a:pt x="1088" y="110"/>
                  </a:lnTo>
                  <a:lnTo>
                    <a:pt x="1107" y="119"/>
                  </a:lnTo>
                  <a:lnTo>
                    <a:pt x="1123" y="126"/>
                  </a:lnTo>
                  <a:lnTo>
                    <a:pt x="1138" y="131"/>
                  </a:lnTo>
                  <a:lnTo>
                    <a:pt x="1138" y="128"/>
                  </a:lnTo>
                  <a:lnTo>
                    <a:pt x="1128" y="119"/>
                  </a:lnTo>
                  <a:lnTo>
                    <a:pt x="1121" y="112"/>
                  </a:lnTo>
                  <a:lnTo>
                    <a:pt x="1117" y="103"/>
                  </a:lnTo>
                  <a:lnTo>
                    <a:pt x="1123" y="93"/>
                  </a:lnTo>
                  <a:lnTo>
                    <a:pt x="1119" y="89"/>
                  </a:lnTo>
                  <a:lnTo>
                    <a:pt x="1114" y="84"/>
                  </a:lnTo>
                  <a:lnTo>
                    <a:pt x="1109" y="80"/>
                  </a:lnTo>
                  <a:lnTo>
                    <a:pt x="1104" y="77"/>
                  </a:lnTo>
                  <a:lnTo>
                    <a:pt x="1100" y="73"/>
                  </a:lnTo>
                  <a:lnTo>
                    <a:pt x="1104" y="65"/>
                  </a:lnTo>
                  <a:lnTo>
                    <a:pt x="1114" y="68"/>
                  </a:lnTo>
                  <a:lnTo>
                    <a:pt x="1128" y="70"/>
                  </a:lnTo>
                  <a:lnTo>
                    <a:pt x="1140" y="68"/>
                  </a:lnTo>
                  <a:lnTo>
                    <a:pt x="1149" y="61"/>
                  </a:lnTo>
                  <a:lnTo>
                    <a:pt x="1107" y="61"/>
                  </a:lnTo>
                  <a:lnTo>
                    <a:pt x="1107" y="58"/>
                  </a:lnTo>
                  <a:lnTo>
                    <a:pt x="1104" y="58"/>
                  </a:lnTo>
                  <a:lnTo>
                    <a:pt x="1104" y="54"/>
                  </a:lnTo>
                  <a:lnTo>
                    <a:pt x="1109" y="51"/>
                  </a:lnTo>
                  <a:lnTo>
                    <a:pt x="1114" y="47"/>
                  </a:lnTo>
                  <a:lnTo>
                    <a:pt x="1119" y="44"/>
                  </a:lnTo>
                  <a:lnTo>
                    <a:pt x="1124" y="40"/>
                  </a:lnTo>
                  <a:lnTo>
                    <a:pt x="1130" y="39"/>
                  </a:lnTo>
                  <a:lnTo>
                    <a:pt x="1152" y="42"/>
                  </a:lnTo>
                  <a:lnTo>
                    <a:pt x="1158" y="26"/>
                  </a:lnTo>
                  <a:lnTo>
                    <a:pt x="1184" y="30"/>
                  </a:lnTo>
                  <a:lnTo>
                    <a:pt x="1186" y="30"/>
                  </a:lnTo>
                  <a:lnTo>
                    <a:pt x="1187" y="26"/>
                  </a:lnTo>
                  <a:lnTo>
                    <a:pt x="1189" y="25"/>
                  </a:lnTo>
                  <a:lnTo>
                    <a:pt x="1191" y="21"/>
                  </a:lnTo>
                  <a:lnTo>
                    <a:pt x="1196" y="19"/>
                  </a:lnTo>
                  <a:lnTo>
                    <a:pt x="1200" y="25"/>
                  </a:lnTo>
                  <a:lnTo>
                    <a:pt x="1205" y="30"/>
                  </a:lnTo>
                  <a:lnTo>
                    <a:pt x="1210" y="35"/>
                  </a:lnTo>
                  <a:lnTo>
                    <a:pt x="1210" y="26"/>
                  </a:lnTo>
                  <a:lnTo>
                    <a:pt x="1212" y="25"/>
                  </a:lnTo>
                  <a:lnTo>
                    <a:pt x="1212" y="23"/>
                  </a:lnTo>
                  <a:lnTo>
                    <a:pt x="1212" y="21"/>
                  </a:lnTo>
                  <a:lnTo>
                    <a:pt x="1212" y="19"/>
                  </a:lnTo>
                  <a:lnTo>
                    <a:pt x="1213" y="16"/>
                  </a:lnTo>
                  <a:lnTo>
                    <a:pt x="1215" y="14"/>
                  </a:lnTo>
                  <a:lnTo>
                    <a:pt x="1219" y="12"/>
                  </a:lnTo>
                  <a:lnTo>
                    <a:pt x="1236" y="4"/>
                  </a:lnTo>
                  <a:lnTo>
                    <a:pt x="12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08" name="Freeform 15">
              <a:extLst>
                <a:ext uri="{FF2B5EF4-FFF2-40B4-BE49-F238E27FC236}">
                  <a16:creationId xmlns:a16="http://schemas.microsoft.com/office/drawing/2014/main" id="{05C31BB8-A0DB-43DB-B70D-3BF8D9D08C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5894" y="1550987"/>
              <a:ext cx="4530725" cy="3509963"/>
            </a:xfrm>
            <a:custGeom>
              <a:avLst/>
              <a:gdLst>
                <a:gd name="T0" fmla="*/ 1971 w 2854"/>
                <a:gd name="T1" fmla="*/ 1813 h 2211"/>
                <a:gd name="T2" fmla="*/ 1855 w 2854"/>
                <a:gd name="T3" fmla="*/ 1811 h 2211"/>
                <a:gd name="T4" fmla="*/ 1992 w 2854"/>
                <a:gd name="T5" fmla="*/ 1742 h 2211"/>
                <a:gd name="T6" fmla="*/ 2278 w 2854"/>
                <a:gd name="T7" fmla="*/ 1785 h 2211"/>
                <a:gd name="T8" fmla="*/ 2068 w 2854"/>
                <a:gd name="T9" fmla="*/ 1731 h 2211"/>
                <a:gd name="T10" fmla="*/ 1906 w 2854"/>
                <a:gd name="T11" fmla="*/ 1752 h 2211"/>
                <a:gd name="T12" fmla="*/ 1637 w 2854"/>
                <a:gd name="T13" fmla="*/ 1670 h 2211"/>
                <a:gd name="T14" fmla="*/ 1840 w 2854"/>
                <a:gd name="T15" fmla="*/ 1602 h 2211"/>
                <a:gd name="T16" fmla="*/ 1824 w 2854"/>
                <a:gd name="T17" fmla="*/ 1628 h 2211"/>
                <a:gd name="T18" fmla="*/ 1965 w 2854"/>
                <a:gd name="T19" fmla="*/ 1604 h 2211"/>
                <a:gd name="T20" fmla="*/ 1918 w 2854"/>
                <a:gd name="T21" fmla="*/ 1466 h 2211"/>
                <a:gd name="T22" fmla="*/ 1920 w 2854"/>
                <a:gd name="T23" fmla="*/ 1534 h 2211"/>
                <a:gd name="T24" fmla="*/ 2030 w 2854"/>
                <a:gd name="T25" fmla="*/ 1272 h 2211"/>
                <a:gd name="T26" fmla="*/ 274 w 2854"/>
                <a:gd name="T27" fmla="*/ 1106 h 2211"/>
                <a:gd name="T28" fmla="*/ 2229 w 2854"/>
                <a:gd name="T29" fmla="*/ 1024 h 2211"/>
                <a:gd name="T30" fmla="*/ 2054 w 2854"/>
                <a:gd name="T31" fmla="*/ 1218 h 2211"/>
                <a:gd name="T32" fmla="*/ 2177 w 2854"/>
                <a:gd name="T33" fmla="*/ 1043 h 2211"/>
                <a:gd name="T34" fmla="*/ 408 w 2854"/>
                <a:gd name="T35" fmla="*/ 1136 h 2211"/>
                <a:gd name="T36" fmla="*/ 230 w 2854"/>
                <a:gd name="T37" fmla="*/ 1145 h 2211"/>
                <a:gd name="T38" fmla="*/ 539 w 2854"/>
                <a:gd name="T39" fmla="*/ 1225 h 2211"/>
                <a:gd name="T40" fmla="*/ 600 w 2854"/>
                <a:gd name="T41" fmla="*/ 1111 h 2211"/>
                <a:gd name="T42" fmla="*/ 503 w 2854"/>
                <a:gd name="T43" fmla="*/ 1103 h 2211"/>
                <a:gd name="T44" fmla="*/ 721 w 2854"/>
                <a:gd name="T45" fmla="*/ 1017 h 2211"/>
                <a:gd name="T46" fmla="*/ 965 w 2854"/>
                <a:gd name="T47" fmla="*/ 1080 h 2211"/>
                <a:gd name="T48" fmla="*/ 2211 w 2854"/>
                <a:gd name="T49" fmla="*/ 958 h 2211"/>
                <a:gd name="T50" fmla="*/ 400 w 2854"/>
                <a:gd name="T51" fmla="*/ 801 h 2211"/>
                <a:gd name="T52" fmla="*/ 201 w 2854"/>
                <a:gd name="T53" fmla="*/ 699 h 2211"/>
                <a:gd name="T54" fmla="*/ 199 w 2854"/>
                <a:gd name="T55" fmla="*/ 811 h 2211"/>
                <a:gd name="T56" fmla="*/ 860 w 2854"/>
                <a:gd name="T57" fmla="*/ 371 h 2211"/>
                <a:gd name="T58" fmla="*/ 2278 w 2854"/>
                <a:gd name="T59" fmla="*/ 120 h 2211"/>
                <a:gd name="T60" fmla="*/ 1199 w 2854"/>
                <a:gd name="T61" fmla="*/ 54 h 2211"/>
                <a:gd name="T62" fmla="*/ 998 w 2854"/>
                <a:gd name="T63" fmla="*/ 165 h 2211"/>
                <a:gd name="T64" fmla="*/ 1805 w 2854"/>
                <a:gd name="T65" fmla="*/ 117 h 2211"/>
                <a:gd name="T66" fmla="*/ 1929 w 2854"/>
                <a:gd name="T67" fmla="*/ 206 h 2211"/>
                <a:gd name="T68" fmla="*/ 2140 w 2854"/>
                <a:gd name="T69" fmla="*/ 286 h 2211"/>
                <a:gd name="T70" fmla="*/ 2576 w 2854"/>
                <a:gd name="T71" fmla="*/ 378 h 2211"/>
                <a:gd name="T72" fmla="*/ 2815 w 2854"/>
                <a:gd name="T73" fmla="*/ 537 h 2211"/>
                <a:gd name="T74" fmla="*/ 2637 w 2854"/>
                <a:gd name="T75" fmla="*/ 621 h 2211"/>
                <a:gd name="T76" fmla="*/ 2390 w 2854"/>
                <a:gd name="T77" fmla="*/ 886 h 2211"/>
                <a:gd name="T78" fmla="*/ 2421 w 2854"/>
                <a:gd name="T79" fmla="*/ 624 h 2211"/>
                <a:gd name="T80" fmla="*/ 2175 w 2854"/>
                <a:gd name="T81" fmla="*/ 830 h 2211"/>
                <a:gd name="T82" fmla="*/ 1974 w 2854"/>
                <a:gd name="T83" fmla="*/ 1141 h 2211"/>
                <a:gd name="T84" fmla="*/ 1916 w 2854"/>
                <a:gd name="T85" fmla="*/ 1277 h 2211"/>
                <a:gd name="T86" fmla="*/ 1737 w 2854"/>
                <a:gd name="T87" fmla="*/ 1488 h 2211"/>
                <a:gd name="T88" fmla="*/ 1539 w 2854"/>
                <a:gd name="T89" fmla="*/ 1480 h 2211"/>
                <a:gd name="T90" fmla="*/ 1222 w 2854"/>
                <a:gd name="T91" fmla="*/ 1406 h 2211"/>
                <a:gd name="T92" fmla="*/ 969 w 2854"/>
                <a:gd name="T93" fmla="*/ 1356 h 2211"/>
                <a:gd name="T94" fmla="*/ 710 w 2854"/>
                <a:gd name="T95" fmla="*/ 1300 h 2211"/>
                <a:gd name="T96" fmla="*/ 876 w 2854"/>
                <a:gd name="T97" fmla="*/ 1659 h 2211"/>
                <a:gd name="T98" fmla="*/ 475 w 2854"/>
                <a:gd name="T99" fmla="*/ 2133 h 2211"/>
                <a:gd name="T100" fmla="*/ 335 w 2854"/>
                <a:gd name="T101" fmla="*/ 1651 h 2211"/>
                <a:gd name="T102" fmla="*/ 92 w 2854"/>
                <a:gd name="T103" fmla="*/ 1263 h 2211"/>
                <a:gd name="T104" fmla="*/ 199 w 2854"/>
                <a:gd name="T105" fmla="*/ 960 h 2211"/>
                <a:gd name="T106" fmla="*/ 384 w 2854"/>
                <a:gd name="T107" fmla="*/ 733 h 2211"/>
                <a:gd name="T108" fmla="*/ 578 w 2854"/>
                <a:gd name="T109" fmla="*/ 679 h 2211"/>
                <a:gd name="T110" fmla="*/ 497 w 2854"/>
                <a:gd name="T111" fmla="*/ 693 h 2211"/>
                <a:gd name="T112" fmla="*/ 386 w 2854"/>
                <a:gd name="T113" fmla="*/ 539 h 2211"/>
                <a:gd name="T114" fmla="*/ 662 w 2854"/>
                <a:gd name="T115" fmla="*/ 352 h 2211"/>
                <a:gd name="T116" fmla="*/ 780 w 2854"/>
                <a:gd name="T117" fmla="*/ 499 h 2211"/>
                <a:gd name="T118" fmla="*/ 967 w 2854"/>
                <a:gd name="T119" fmla="*/ 389 h 2211"/>
                <a:gd name="T120" fmla="*/ 1182 w 2854"/>
                <a:gd name="T121" fmla="*/ 399 h 2211"/>
                <a:gd name="T122" fmla="*/ 1218 w 2854"/>
                <a:gd name="T123" fmla="*/ 469 h 2211"/>
                <a:gd name="T124" fmla="*/ 1402 w 2854"/>
                <a:gd name="T125" fmla="*/ 188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54" h="2211">
                  <a:moveTo>
                    <a:pt x="915" y="1897"/>
                  </a:moveTo>
                  <a:lnTo>
                    <a:pt x="915" y="1904"/>
                  </a:lnTo>
                  <a:lnTo>
                    <a:pt x="923" y="1923"/>
                  </a:lnTo>
                  <a:lnTo>
                    <a:pt x="923" y="1944"/>
                  </a:lnTo>
                  <a:lnTo>
                    <a:pt x="918" y="1963"/>
                  </a:lnTo>
                  <a:lnTo>
                    <a:pt x="909" y="1982"/>
                  </a:lnTo>
                  <a:lnTo>
                    <a:pt x="899" y="2000"/>
                  </a:lnTo>
                  <a:lnTo>
                    <a:pt x="890" y="2017"/>
                  </a:lnTo>
                  <a:lnTo>
                    <a:pt x="883" y="2031"/>
                  </a:lnTo>
                  <a:lnTo>
                    <a:pt x="880" y="2049"/>
                  </a:lnTo>
                  <a:lnTo>
                    <a:pt x="878" y="2064"/>
                  </a:lnTo>
                  <a:lnTo>
                    <a:pt x="876" y="2077"/>
                  </a:lnTo>
                  <a:lnTo>
                    <a:pt x="869" y="2087"/>
                  </a:lnTo>
                  <a:lnTo>
                    <a:pt x="857" y="2096"/>
                  </a:lnTo>
                  <a:lnTo>
                    <a:pt x="857" y="2092"/>
                  </a:lnTo>
                  <a:lnTo>
                    <a:pt x="850" y="2091"/>
                  </a:lnTo>
                  <a:lnTo>
                    <a:pt x="845" y="2089"/>
                  </a:lnTo>
                  <a:lnTo>
                    <a:pt x="840" y="2085"/>
                  </a:lnTo>
                  <a:lnTo>
                    <a:pt x="836" y="2080"/>
                  </a:lnTo>
                  <a:lnTo>
                    <a:pt x="834" y="2073"/>
                  </a:lnTo>
                  <a:lnTo>
                    <a:pt x="827" y="2059"/>
                  </a:lnTo>
                  <a:lnTo>
                    <a:pt x="826" y="2045"/>
                  </a:lnTo>
                  <a:lnTo>
                    <a:pt x="831" y="2033"/>
                  </a:lnTo>
                  <a:lnTo>
                    <a:pt x="836" y="2019"/>
                  </a:lnTo>
                  <a:lnTo>
                    <a:pt x="841" y="2005"/>
                  </a:lnTo>
                  <a:lnTo>
                    <a:pt x="841" y="1996"/>
                  </a:lnTo>
                  <a:lnTo>
                    <a:pt x="840" y="1982"/>
                  </a:lnTo>
                  <a:lnTo>
                    <a:pt x="838" y="1968"/>
                  </a:lnTo>
                  <a:lnTo>
                    <a:pt x="838" y="1954"/>
                  </a:lnTo>
                  <a:lnTo>
                    <a:pt x="857" y="1954"/>
                  </a:lnTo>
                  <a:lnTo>
                    <a:pt x="862" y="1946"/>
                  </a:lnTo>
                  <a:lnTo>
                    <a:pt x="873" y="1935"/>
                  </a:lnTo>
                  <a:lnTo>
                    <a:pt x="883" y="1923"/>
                  </a:lnTo>
                  <a:lnTo>
                    <a:pt x="895" y="1911"/>
                  </a:lnTo>
                  <a:lnTo>
                    <a:pt x="906" y="1902"/>
                  </a:lnTo>
                  <a:lnTo>
                    <a:pt x="915" y="1897"/>
                  </a:lnTo>
                  <a:close/>
                  <a:moveTo>
                    <a:pt x="1875" y="1827"/>
                  </a:moveTo>
                  <a:lnTo>
                    <a:pt x="1882" y="1829"/>
                  </a:lnTo>
                  <a:lnTo>
                    <a:pt x="1887" y="1829"/>
                  </a:lnTo>
                  <a:lnTo>
                    <a:pt x="1892" y="1829"/>
                  </a:lnTo>
                  <a:lnTo>
                    <a:pt x="1896" y="1831"/>
                  </a:lnTo>
                  <a:lnTo>
                    <a:pt x="1901" y="1832"/>
                  </a:lnTo>
                  <a:lnTo>
                    <a:pt x="1901" y="1839"/>
                  </a:lnTo>
                  <a:lnTo>
                    <a:pt x="1897" y="1839"/>
                  </a:lnTo>
                  <a:lnTo>
                    <a:pt x="1897" y="1843"/>
                  </a:lnTo>
                  <a:lnTo>
                    <a:pt x="1892" y="1841"/>
                  </a:lnTo>
                  <a:lnTo>
                    <a:pt x="1887" y="1839"/>
                  </a:lnTo>
                  <a:lnTo>
                    <a:pt x="1882" y="1836"/>
                  </a:lnTo>
                  <a:lnTo>
                    <a:pt x="1878" y="1832"/>
                  </a:lnTo>
                  <a:lnTo>
                    <a:pt x="1875" y="1827"/>
                  </a:lnTo>
                  <a:close/>
                  <a:moveTo>
                    <a:pt x="1971" y="1813"/>
                  </a:moveTo>
                  <a:lnTo>
                    <a:pt x="1990" y="1813"/>
                  </a:lnTo>
                  <a:lnTo>
                    <a:pt x="1990" y="1817"/>
                  </a:lnTo>
                  <a:lnTo>
                    <a:pt x="1986" y="1817"/>
                  </a:lnTo>
                  <a:lnTo>
                    <a:pt x="1974" y="1825"/>
                  </a:lnTo>
                  <a:lnTo>
                    <a:pt x="1960" y="1834"/>
                  </a:lnTo>
                  <a:lnTo>
                    <a:pt x="1948" y="1843"/>
                  </a:lnTo>
                  <a:lnTo>
                    <a:pt x="1944" y="1843"/>
                  </a:lnTo>
                  <a:lnTo>
                    <a:pt x="1943" y="1841"/>
                  </a:lnTo>
                  <a:lnTo>
                    <a:pt x="1943" y="1841"/>
                  </a:lnTo>
                  <a:lnTo>
                    <a:pt x="1941" y="1841"/>
                  </a:lnTo>
                  <a:lnTo>
                    <a:pt x="1939" y="1839"/>
                  </a:lnTo>
                  <a:lnTo>
                    <a:pt x="1936" y="1839"/>
                  </a:lnTo>
                  <a:lnTo>
                    <a:pt x="1936" y="1836"/>
                  </a:lnTo>
                  <a:lnTo>
                    <a:pt x="1953" y="1825"/>
                  </a:lnTo>
                  <a:lnTo>
                    <a:pt x="1971" y="1813"/>
                  </a:lnTo>
                  <a:close/>
                  <a:moveTo>
                    <a:pt x="1925" y="1808"/>
                  </a:moveTo>
                  <a:lnTo>
                    <a:pt x="1929" y="1811"/>
                  </a:lnTo>
                  <a:lnTo>
                    <a:pt x="1930" y="1811"/>
                  </a:lnTo>
                  <a:lnTo>
                    <a:pt x="1930" y="1811"/>
                  </a:lnTo>
                  <a:lnTo>
                    <a:pt x="1930" y="1813"/>
                  </a:lnTo>
                  <a:lnTo>
                    <a:pt x="1930" y="1813"/>
                  </a:lnTo>
                  <a:lnTo>
                    <a:pt x="1930" y="1817"/>
                  </a:lnTo>
                  <a:lnTo>
                    <a:pt x="1932" y="1820"/>
                  </a:lnTo>
                  <a:lnTo>
                    <a:pt x="1925" y="1820"/>
                  </a:lnTo>
                  <a:lnTo>
                    <a:pt x="1913" y="1824"/>
                  </a:lnTo>
                  <a:lnTo>
                    <a:pt x="1899" y="1824"/>
                  </a:lnTo>
                  <a:lnTo>
                    <a:pt x="1887" y="1820"/>
                  </a:lnTo>
                  <a:lnTo>
                    <a:pt x="1887" y="1818"/>
                  </a:lnTo>
                  <a:lnTo>
                    <a:pt x="1889" y="1818"/>
                  </a:lnTo>
                  <a:lnTo>
                    <a:pt x="1889" y="1818"/>
                  </a:lnTo>
                  <a:lnTo>
                    <a:pt x="1889" y="1818"/>
                  </a:lnTo>
                  <a:lnTo>
                    <a:pt x="1889" y="1818"/>
                  </a:lnTo>
                  <a:lnTo>
                    <a:pt x="1890" y="1817"/>
                  </a:lnTo>
                  <a:lnTo>
                    <a:pt x="1899" y="1813"/>
                  </a:lnTo>
                  <a:lnTo>
                    <a:pt x="1908" y="1813"/>
                  </a:lnTo>
                  <a:lnTo>
                    <a:pt x="1916" y="1813"/>
                  </a:lnTo>
                  <a:lnTo>
                    <a:pt x="1925" y="1808"/>
                  </a:lnTo>
                  <a:close/>
                  <a:moveTo>
                    <a:pt x="1859" y="1808"/>
                  </a:moveTo>
                  <a:lnTo>
                    <a:pt x="1866" y="1810"/>
                  </a:lnTo>
                  <a:lnTo>
                    <a:pt x="1869" y="1811"/>
                  </a:lnTo>
                  <a:lnTo>
                    <a:pt x="1873" y="1813"/>
                  </a:lnTo>
                  <a:lnTo>
                    <a:pt x="1876" y="1817"/>
                  </a:lnTo>
                  <a:lnTo>
                    <a:pt x="1878" y="1820"/>
                  </a:lnTo>
                  <a:lnTo>
                    <a:pt x="1875" y="1820"/>
                  </a:lnTo>
                  <a:lnTo>
                    <a:pt x="1866" y="1824"/>
                  </a:lnTo>
                  <a:lnTo>
                    <a:pt x="1855" y="1824"/>
                  </a:lnTo>
                  <a:lnTo>
                    <a:pt x="1843" y="1824"/>
                  </a:lnTo>
                  <a:lnTo>
                    <a:pt x="1843" y="1817"/>
                  </a:lnTo>
                  <a:lnTo>
                    <a:pt x="1848" y="1815"/>
                  </a:lnTo>
                  <a:lnTo>
                    <a:pt x="1854" y="1813"/>
                  </a:lnTo>
                  <a:lnTo>
                    <a:pt x="1855" y="1811"/>
                  </a:lnTo>
                  <a:lnTo>
                    <a:pt x="1859" y="1808"/>
                  </a:lnTo>
                  <a:close/>
                  <a:moveTo>
                    <a:pt x="2393" y="1794"/>
                  </a:moveTo>
                  <a:lnTo>
                    <a:pt x="2396" y="1794"/>
                  </a:lnTo>
                  <a:lnTo>
                    <a:pt x="2398" y="1796"/>
                  </a:lnTo>
                  <a:lnTo>
                    <a:pt x="2400" y="1796"/>
                  </a:lnTo>
                  <a:lnTo>
                    <a:pt x="2402" y="1797"/>
                  </a:lnTo>
                  <a:lnTo>
                    <a:pt x="2402" y="1799"/>
                  </a:lnTo>
                  <a:lnTo>
                    <a:pt x="2405" y="1801"/>
                  </a:lnTo>
                  <a:lnTo>
                    <a:pt x="2409" y="1801"/>
                  </a:lnTo>
                  <a:lnTo>
                    <a:pt x="2409" y="1804"/>
                  </a:lnTo>
                  <a:lnTo>
                    <a:pt x="2403" y="1803"/>
                  </a:lnTo>
                  <a:lnTo>
                    <a:pt x="2400" y="1801"/>
                  </a:lnTo>
                  <a:lnTo>
                    <a:pt x="2398" y="1799"/>
                  </a:lnTo>
                  <a:lnTo>
                    <a:pt x="2396" y="1797"/>
                  </a:lnTo>
                  <a:lnTo>
                    <a:pt x="2393" y="1794"/>
                  </a:lnTo>
                  <a:close/>
                  <a:moveTo>
                    <a:pt x="2089" y="1775"/>
                  </a:moveTo>
                  <a:lnTo>
                    <a:pt x="2102" y="1778"/>
                  </a:lnTo>
                  <a:lnTo>
                    <a:pt x="2102" y="1785"/>
                  </a:lnTo>
                  <a:lnTo>
                    <a:pt x="2093" y="1790"/>
                  </a:lnTo>
                  <a:lnTo>
                    <a:pt x="2093" y="1790"/>
                  </a:lnTo>
                  <a:lnTo>
                    <a:pt x="2091" y="1792"/>
                  </a:lnTo>
                  <a:lnTo>
                    <a:pt x="2091" y="1792"/>
                  </a:lnTo>
                  <a:lnTo>
                    <a:pt x="2091" y="1792"/>
                  </a:lnTo>
                  <a:lnTo>
                    <a:pt x="2091" y="1792"/>
                  </a:lnTo>
                  <a:lnTo>
                    <a:pt x="2089" y="1794"/>
                  </a:lnTo>
                  <a:lnTo>
                    <a:pt x="2089" y="1775"/>
                  </a:lnTo>
                  <a:close/>
                  <a:moveTo>
                    <a:pt x="2370" y="1755"/>
                  </a:moveTo>
                  <a:lnTo>
                    <a:pt x="2381" y="1762"/>
                  </a:lnTo>
                  <a:lnTo>
                    <a:pt x="2388" y="1773"/>
                  </a:lnTo>
                  <a:lnTo>
                    <a:pt x="2393" y="1785"/>
                  </a:lnTo>
                  <a:lnTo>
                    <a:pt x="2390" y="1785"/>
                  </a:lnTo>
                  <a:lnTo>
                    <a:pt x="2390" y="1790"/>
                  </a:lnTo>
                  <a:lnTo>
                    <a:pt x="2377" y="1785"/>
                  </a:lnTo>
                  <a:lnTo>
                    <a:pt x="2374" y="1776"/>
                  </a:lnTo>
                  <a:lnTo>
                    <a:pt x="2372" y="1768"/>
                  </a:lnTo>
                  <a:lnTo>
                    <a:pt x="2370" y="1755"/>
                  </a:lnTo>
                  <a:close/>
                  <a:moveTo>
                    <a:pt x="2339" y="1755"/>
                  </a:moveTo>
                  <a:lnTo>
                    <a:pt x="2348" y="1755"/>
                  </a:lnTo>
                  <a:lnTo>
                    <a:pt x="2348" y="1775"/>
                  </a:lnTo>
                  <a:lnTo>
                    <a:pt x="2313" y="1785"/>
                  </a:lnTo>
                  <a:lnTo>
                    <a:pt x="2307" y="1783"/>
                  </a:lnTo>
                  <a:lnTo>
                    <a:pt x="2302" y="1782"/>
                  </a:lnTo>
                  <a:lnTo>
                    <a:pt x="2295" y="1780"/>
                  </a:lnTo>
                  <a:lnTo>
                    <a:pt x="2290" y="1778"/>
                  </a:lnTo>
                  <a:lnTo>
                    <a:pt x="2290" y="1771"/>
                  </a:lnTo>
                  <a:lnTo>
                    <a:pt x="2311" y="1769"/>
                  </a:lnTo>
                  <a:lnTo>
                    <a:pt x="2327" y="1764"/>
                  </a:lnTo>
                  <a:lnTo>
                    <a:pt x="2339" y="1755"/>
                  </a:lnTo>
                  <a:close/>
                  <a:moveTo>
                    <a:pt x="1974" y="1740"/>
                  </a:moveTo>
                  <a:lnTo>
                    <a:pt x="1990" y="1740"/>
                  </a:lnTo>
                  <a:lnTo>
                    <a:pt x="1992" y="1742"/>
                  </a:lnTo>
                  <a:lnTo>
                    <a:pt x="1992" y="1742"/>
                  </a:lnTo>
                  <a:lnTo>
                    <a:pt x="1992" y="1742"/>
                  </a:lnTo>
                  <a:lnTo>
                    <a:pt x="1992" y="1742"/>
                  </a:lnTo>
                  <a:lnTo>
                    <a:pt x="1992" y="1742"/>
                  </a:lnTo>
                  <a:lnTo>
                    <a:pt x="1993" y="1743"/>
                  </a:lnTo>
                  <a:lnTo>
                    <a:pt x="1993" y="1750"/>
                  </a:lnTo>
                  <a:lnTo>
                    <a:pt x="1974" y="1750"/>
                  </a:lnTo>
                  <a:lnTo>
                    <a:pt x="1974" y="1740"/>
                  </a:lnTo>
                  <a:close/>
                  <a:moveTo>
                    <a:pt x="2002" y="1736"/>
                  </a:moveTo>
                  <a:lnTo>
                    <a:pt x="2040" y="1740"/>
                  </a:lnTo>
                  <a:lnTo>
                    <a:pt x="2040" y="1743"/>
                  </a:lnTo>
                  <a:lnTo>
                    <a:pt x="2042" y="1747"/>
                  </a:lnTo>
                  <a:lnTo>
                    <a:pt x="2042" y="1750"/>
                  </a:lnTo>
                  <a:lnTo>
                    <a:pt x="2044" y="1755"/>
                  </a:lnTo>
                  <a:lnTo>
                    <a:pt x="2040" y="1755"/>
                  </a:lnTo>
                  <a:lnTo>
                    <a:pt x="2030" y="1749"/>
                  </a:lnTo>
                  <a:lnTo>
                    <a:pt x="2018" y="1747"/>
                  </a:lnTo>
                  <a:lnTo>
                    <a:pt x="2002" y="1747"/>
                  </a:lnTo>
                  <a:lnTo>
                    <a:pt x="2002" y="1736"/>
                  </a:lnTo>
                  <a:close/>
                  <a:moveTo>
                    <a:pt x="2320" y="1728"/>
                  </a:moveTo>
                  <a:lnTo>
                    <a:pt x="2339" y="1728"/>
                  </a:lnTo>
                  <a:lnTo>
                    <a:pt x="2348" y="1738"/>
                  </a:lnTo>
                  <a:lnTo>
                    <a:pt x="2355" y="1749"/>
                  </a:lnTo>
                  <a:lnTo>
                    <a:pt x="2358" y="1762"/>
                  </a:lnTo>
                  <a:lnTo>
                    <a:pt x="2355" y="1762"/>
                  </a:lnTo>
                  <a:lnTo>
                    <a:pt x="2346" y="1754"/>
                  </a:lnTo>
                  <a:lnTo>
                    <a:pt x="2337" y="1745"/>
                  </a:lnTo>
                  <a:lnTo>
                    <a:pt x="2327" y="1738"/>
                  </a:lnTo>
                  <a:lnTo>
                    <a:pt x="2320" y="1728"/>
                  </a:lnTo>
                  <a:close/>
                  <a:moveTo>
                    <a:pt x="2065" y="1707"/>
                  </a:moveTo>
                  <a:lnTo>
                    <a:pt x="2075" y="1707"/>
                  </a:lnTo>
                  <a:lnTo>
                    <a:pt x="2089" y="1708"/>
                  </a:lnTo>
                  <a:lnTo>
                    <a:pt x="2093" y="1721"/>
                  </a:lnTo>
                  <a:lnTo>
                    <a:pt x="2098" y="1731"/>
                  </a:lnTo>
                  <a:lnTo>
                    <a:pt x="2105" y="1740"/>
                  </a:lnTo>
                  <a:lnTo>
                    <a:pt x="2105" y="1743"/>
                  </a:lnTo>
                  <a:lnTo>
                    <a:pt x="2108" y="1743"/>
                  </a:lnTo>
                  <a:lnTo>
                    <a:pt x="2108" y="1740"/>
                  </a:lnTo>
                  <a:lnTo>
                    <a:pt x="2117" y="1731"/>
                  </a:lnTo>
                  <a:lnTo>
                    <a:pt x="2126" y="1726"/>
                  </a:lnTo>
                  <a:lnTo>
                    <a:pt x="2138" y="1722"/>
                  </a:lnTo>
                  <a:lnTo>
                    <a:pt x="2156" y="1721"/>
                  </a:lnTo>
                  <a:lnTo>
                    <a:pt x="2170" y="1729"/>
                  </a:lnTo>
                  <a:lnTo>
                    <a:pt x="2187" y="1736"/>
                  </a:lnTo>
                  <a:lnTo>
                    <a:pt x="2208" y="1743"/>
                  </a:lnTo>
                  <a:lnTo>
                    <a:pt x="2225" y="1754"/>
                  </a:lnTo>
                  <a:lnTo>
                    <a:pt x="2239" y="1764"/>
                  </a:lnTo>
                  <a:lnTo>
                    <a:pt x="2246" y="1778"/>
                  </a:lnTo>
                  <a:lnTo>
                    <a:pt x="2259" y="1780"/>
                  </a:lnTo>
                  <a:lnTo>
                    <a:pt x="2267" y="1783"/>
                  </a:lnTo>
                  <a:lnTo>
                    <a:pt x="2278" y="1785"/>
                  </a:lnTo>
                  <a:lnTo>
                    <a:pt x="2278" y="1794"/>
                  </a:lnTo>
                  <a:lnTo>
                    <a:pt x="2276" y="1794"/>
                  </a:lnTo>
                  <a:lnTo>
                    <a:pt x="2273" y="1796"/>
                  </a:lnTo>
                  <a:lnTo>
                    <a:pt x="2269" y="1796"/>
                  </a:lnTo>
                  <a:lnTo>
                    <a:pt x="2267" y="1797"/>
                  </a:lnTo>
                  <a:lnTo>
                    <a:pt x="2266" y="1799"/>
                  </a:lnTo>
                  <a:lnTo>
                    <a:pt x="2267" y="1799"/>
                  </a:lnTo>
                  <a:lnTo>
                    <a:pt x="2271" y="1801"/>
                  </a:lnTo>
                  <a:lnTo>
                    <a:pt x="2283" y="1818"/>
                  </a:lnTo>
                  <a:lnTo>
                    <a:pt x="2300" y="1832"/>
                  </a:lnTo>
                  <a:lnTo>
                    <a:pt x="2320" y="1843"/>
                  </a:lnTo>
                  <a:lnTo>
                    <a:pt x="2320" y="1851"/>
                  </a:lnTo>
                  <a:lnTo>
                    <a:pt x="2297" y="1851"/>
                  </a:lnTo>
                  <a:lnTo>
                    <a:pt x="2294" y="1848"/>
                  </a:lnTo>
                  <a:lnTo>
                    <a:pt x="2290" y="1846"/>
                  </a:lnTo>
                  <a:lnTo>
                    <a:pt x="2287" y="1846"/>
                  </a:lnTo>
                  <a:lnTo>
                    <a:pt x="2283" y="1846"/>
                  </a:lnTo>
                  <a:lnTo>
                    <a:pt x="2280" y="1845"/>
                  </a:lnTo>
                  <a:lnTo>
                    <a:pt x="2274" y="1843"/>
                  </a:lnTo>
                  <a:lnTo>
                    <a:pt x="2269" y="1839"/>
                  </a:lnTo>
                  <a:lnTo>
                    <a:pt x="2266" y="1836"/>
                  </a:lnTo>
                  <a:lnTo>
                    <a:pt x="2262" y="1829"/>
                  </a:lnTo>
                  <a:lnTo>
                    <a:pt x="2259" y="1824"/>
                  </a:lnTo>
                  <a:lnTo>
                    <a:pt x="2255" y="1820"/>
                  </a:lnTo>
                  <a:lnTo>
                    <a:pt x="2241" y="1813"/>
                  </a:lnTo>
                  <a:lnTo>
                    <a:pt x="2231" y="1813"/>
                  </a:lnTo>
                  <a:lnTo>
                    <a:pt x="2218" y="1817"/>
                  </a:lnTo>
                  <a:lnTo>
                    <a:pt x="2206" y="1824"/>
                  </a:lnTo>
                  <a:lnTo>
                    <a:pt x="2194" y="1827"/>
                  </a:lnTo>
                  <a:lnTo>
                    <a:pt x="2182" y="1820"/>
                  </a:lnTo>
                  <a:lnTo>
                    <a:pt x="2170" y="1817"/>
                  </a:lnTo>
                  <a:lnTo>
                    <a:pt x="2157" y="1815"/>
                  </a:lnTo>
                  <a:lnTo>
                    <a:pt x="2140" y="1817"/>
                  </a:lnTo>
                  <a:lnTo>
                    <a:pt x="2142" y="1810"/>
                  </a:lnTo>
                  <a:lnTo>
                    <a:pt x="2143" y="1804"/>
                  </a:lnTo>
                  <a:lnTo>
                    <a:pt x="2145" y="1801"/>
                  </a:lnTo>
                  <a:lnTo>
                    <a:pt x="2147" y="1797"/>
                  </a:lnTo>
                  <a:lnTo>
                    <a:pt x="2149" y="1794"/>
                  </a:lnTo>
                  <a:lnTo>
                    <a:pt x="2147" y="1790"/>
                  </a:lnTo>
                  <a:lnTo>
                    <a:pt x="2138" y="1775"/>
                  </a:lnTo>
                  <a:lnTo>
                    <a:pt x="2126" y="1766"/>
                  </a:lnTo>
                  <a:lnTo>
                    <a:pt x="2112" y="1762"/>
                  </a:lnTo>
                  <a:lnTo>
                    <a:pt x="2096" y="1757"/>
                  </a:lnTo>
                  <a:lnTo>
                    <a:pt x="2081" y="1754"/>
                  </a:lnTo>
                  <a:lnTo>
                    <a:pt x="2068" y="1747"/>
                  </a:lnTo>
                  <a:lnTo>
                    <a:pt x="2060" y="1736"/>
                  </a:lnTo>
                  <a:lnTo>
                    <a:pt x="2063" y="1735"/>
                  </a:lnTo>
                  <a:lnTo>
                    <a:pt x="2065" y="1735"/>
                  </a:lnTo>
                  <a:lnTo>
                    <a:pt x="2067" y="1733"/>
                  </a:lnTo>
                  <a:lnTo>
                    <a:pt x="2067" y="1733"/>
                  </a:lnTo>
                  <a:lnTo>
                    <a:pt x="2068" y="1731"/>
                  </a:lnTo>
                  <a:lnTo>
                    <a:pt x="2070" y="1728"/>
                  </a:lnTo>
                  <a:lnTo>
                    <a:pt x="2060" y="1726"/>
                  </a:lnTo>
                  <a:lnTo>
                    <a:pt x="2049" y="1721"/>
                  </a:lnTo>
                  <a:lnTo>
                    <a:pt x="2040" y="1717"/>
                  </a:lnTo>
                  <a:lnTo>
                    <a:pt x="2040" y="1708"/>
                  </a:lnTo>
                  <a:lnTo>
                    <a:pt x="2054" y="1707"/>
                  </a:lnTo>
                  <a:lnTo>
                    <a:pt x="2065" y="1707"/>
                  </a:lnTo>
                  <a:close/>
                  <a:moveTo>
                    <a:pt x="1960" y="1673"/>
                  </a:moveTo>
                  <a:lnTo>
                    <a:pt x="1962" y="1673"/>
                  </a:lnTo>
                  <a:lnTo>
                    <a:pt x="1962" y="1675"/>
                  </a:lnTo>
                  <a:lnTo>
                    <a:pt x="1962" y="1677"/>
                  </a:lnTo>
                  <a:lnTo>
                    <a:pt x="1964" y="1677"/>
                  </a:lnTo>
                  <a:lnTo>
                    <a:pt x="1964" y="1679"/>
                  </a:lnTo>
                  <a:lnTo>
                    <a:pt x="1967" y="1679"/>
                  </a:lnTo>
                  <a:lnTo>
                    <a:pt x="1965" y="1680"/>
                  </a:lnTo>
                  <a:lnTo>
                    <a:pt x="1965" y="1680"/>
                  </a:lnTo>
                  <a:lnTo>
                    <a:pt x="1965" y="1680"/>
                  </a:lnTo>
                  <a:lnTo>
                    <a:pt x="1965" y="1680"/>
                  </a:lnTo>
                  <a:lnTo>
                    <a:pt x="1964" y="1680"/>
                  </a:lnTo>
                  <a:lnTo>
                    <a:pt x="1964" y="1682"/>
                  </a:lnTo>
                  <a:lnTo>
                    <a:pt x="1958" y="1687"/>
                  </a:lnTo>
                  <a:lnTo>
                    <a:pt x="1953" y="1693"/>
                  </a:lnTo>
                  <a:lnTo>
                    <a:pt x="1948" y="1698"/>
                  </a:lnTo>
                  <a:lnTo>
                    <a:pt x="1929" y="1696"/>
                  </a:lnTo>
                  <a:lnTo>
                    <a:pt x="1913" y="1696"/>
                  </a:lnTo>
                  <a:lnTo>
                    <a:pt x="1894" y="1698"/>
                  </a:lnTo>
                  <a:lnTo>
                    <a:pt x="1894" y="1708"/>
                  </a:lnTo>
                  <a:lnTo>
                    <a:pt x="1897" y="1710"/>
                  </a:lnTo>
                  <a:lnTo>
                    <a:pt x="1897" y="1712"/>
                  </a:lnTo>
                  <a:lnTo>
                    <a:pt x="1899" y="1714"/>
                  </a:lnTo>
                  <a:lnTo>
                    <a:pt x="1901" y="1717"/>
                  </a:lnTo>
                  <a:lnTo>
                    <a:pt x="1920" y="1710"/>
                  </a:lnTo>
                  <a:lnTo>
                    <a:pt x="1939" y="1705"/>
                  </a:lnTo>
                  <a:lnTo>
                    <a:pt x="1939" y="1714"/>
                  </a:lnTo>
                  <a:lnTo>
                    <a:pt x="1936" y="1714"/>
                  </a:lnTo>
                  <a:lnTo>
                    <a:pt x="1930" y="1717"/>
                  </a:lnTo>
                  <a:lnTo>
                    <a:pt x="1923" y="1721"/>
                  </a:lnTo>
                  <a:lnTo>
                    <a:pt x="1916" y="1724"/>
                  </a:lnTo>
                  <a:lnTo>
                    <a:pt x="1922" y="1736"/>
                  </a:lnTo>
                  <a:lnTo>
                    <a:pt x="1929" y="1747"/>
                  </a:lnTo>
                  <a:lnTo>
                    <a:pt x="1932" y="1757"/>
                  </a:lnTo>
                  <a:lnTo>
                    <a:pt x="1936" y="1775"/>
                  </a:lnTo>
                  <a:lnTo>
                    <a:pt x="1932" y="1775"/>
                  </a:lnTo>
                  <a:lnTo>
                    <a:pt x="1932" y="1778"/>
                  </a:lnTo>
                  <a:lnTo>
                    <a:pt x="1929" y="1776"/>
                  </a:lnTo>
                  <a:lnTo>
                    <a:pt x="1927" y="1776"/>
                  </a:lnTo>
                  <a:lnTo>
                    <a:pt x="1927" y="1776"/>
                  </a:lnTo>
                  <a:lnTo>
                    <a:pt x="1927" y="1775"/>
                  </a:lnTo>
                  <a:lnTo>
                    <a:pt x="1925" y="1775"/>
                  </a:lnTo>
                  <a:lnTo>
                    <a:pt x="1915" y="1764"/>
                  </a:lnTo>
                  <a:lnTo>
                    <a:pt x="1906" y="1752"/>
                  </a:lnTo>
                  <a:lnTo>
                    <a:pt x="1897" y="1740"/>
                  </a:lnTo>
                  <a:lnTo>
                    <a:pt x="1897" y="1778"/>
                  </a:lnTo>
                  <a:lnTo>
                    <a:pt x="1882" y="1778"/>
                  </a:lnTo>
                  <a:lnTo>
                    <a:pt x="1882" y="1776"/>
                  </a:lnTo>
                  <a:lnTo>
                    <a:pt x="1880" y="1776"/>
                  </a:lnTo>
                  <a:lnTo>
                    <a:pt x="1880" y="1776"/>
                  </a:lnTo>
                  <a:lnTo>
                    <a:pt x="1880" y="1776"/>
                  </a:lnTo>
                  <a:lnTo>
                    <a:pt x="1880" y="1775"/>
                  </a:lnTo>
                  <a:lnTo>
                    <a:pt x="1878" y="1775"/>
                  </a:lnTo>
                  <a:lnTo>
                    <a:pt x="1880" y="1762"/>
                  </a:lnTo>
                  <a:lnTo>
                    <a:pt x="1878" y="1755"/>
                  </a:lnTo>
                  <a:lnTo>
                    <a:pt x="1875" y="1749"/>
                  </a:lnTo>
                  <a:lnTo>
                    <a:pt x="1871" y="1740"/>
                  </a:lnTo>
                  <a:lnTo>
                    <a:pt x="1871" y="1731"/>
                  </a:lnTo>
                  <a:lnTo>
                    <a:pt x="1876" y="1721"/>
                  </a:lnTo>
                  <a:lnTo>
                    <a:pt x="1883" y="1707"/>
                  </a:lnTo>
                  <a:lnTo>
                    <a:pt x="1890" y="1694"/>
                  </a:lnTo>
                  <a:lnTo>
                    <a:pt x="1897" y="1684"/>
                  </a:lnTo>
                  <a:lnTo>
                    <a:pt x="1901" y="1679"/>
                  </a:lnTo>
                  <a:lnTo>
                    <a:pt x="1918" y="1684"/>
                  </a:lnTo>
                  <a:lnTo>
                    <a:pt x="1929" y="1684"/>
                  </a:lnTo>
                  <a:lnTo>
                    <a:pt x="1937" y="1682"/>
                  </a:lnTo>
                  <a:lnTo>
                    <a:pt x="1948" y="1679"/>
                  </a:lnTo>
                  <a:lnTo>
                    <a:pt x="1958" y="1673"/>
                  </a:lnTo>
                  <a:lnTo>
                    <a:pt x="1960" y="1673"/>
                  </a:lnTo>
                  <a:close/>
                  <a:moveTo>
                    <a:pt x="1997" y="1670"/>
                  </a:moveTo>
                  <a:lnTo>
                    <a:pt x="2004" y="1673"/>
                  </a:lnTo>
                  <a:lnTo>
                    <a:pt x="2007" y="1675"/>
                  </a:lnTo>
                  <a:lnTo>
                    <a:pt x="2011" y="1679"/>
                  </a:lnTo>
                  <a:lnTo>
                    <a:pt x="2012" y="1682"/>
                  </a:lnTo>
                  <a:lnTo>
                    <a:pt x="2012" y="1689"/>
                  </a:lnTo>
                  <a:lnTo>
                    <a:pt x="2012" y="1698"/>
                  </a:lnTo>
                  <a:lnTo>
                    <a:pt x="2009" y="1700"/>
                  </a:lnTo>
                  <a:lnTo>
                    <a:pt x="2007" y="1701"/>
                  </a:lnTo>
                  <a:lnTo>
                    <a:pt x="2007" y="1703"/>
                  </a:lnTo>
                  <a:lnTo>
                    <a:pt x="2007" y="1705"/>
                  </a:lnTo>
                  <a:lnTo>
                    <a:pt x="2007" y="1707"/>
                  </a:lnTo>
                  <a:lnTo>
                    <a:pt x="2007" y="1708"/>
                  </a:lnTo>
                  <a:lnTo>
                    <a:pt x="2006" y="1710"/>
                  </a:lnTo>
                  <a:lnTo>
                    <a:pt x="2002" y="1714"/>
                  </a:lnTo>
                  <a:lnTo>
                    <a:pt x="2002" y="1705"/>
                  </a:lnTo>
                  <a:lnTo>
                    <a:pt x="1995" y="1694"/>
                  </a:lnTo>
                  <a:lnTo>
                    <a:pt x="1995" y="1682"/>
                  </a:lnTo>
                  <a:lnTo>
                    <a:pt x="1997" y="1670"/>
                  </a:lnTo>
                  <a:close/>
                  <a:moveTo>
                    <a:pt x="1541" y="1621"/>
                  </a:moveTo>
                  <a:lnTo>
                    <a:pt x="1574" y="1625"/>
                  </a:lnTo>
                  <a:lnTo>
                    <a:pt x="1587" y="1640"/>
                  </a:lnTo>
                  <a:lnTo>
                    <a:pt x="1601" y="1649"/>
                  </a:lnTo>
                  <a:lnTo>
                    <a:pt x="1615" y="1658"/>
                  </a:lnTo>
                  <a:lnTo>
                    <a:pt x="1632" y="1666"/>
                  </a:lnTo>
                  <a:lnTo>
                    <a:pt x="1637" y="1670"/>
                  </a:lnTo>
                  <a:lnTo>
                    <a:pt x="1637" y="1672"/>
                  </a:lnTo>
                  <a:lnTo>
                    <a:pt x="1639" y="1672"/>
                  </a:lnTo>
                  <a:lnTo>
                    <a:pt x="1646" y="1679"/>
                  </a:lnTo>
                  <a:lnTo>
                    <a:pt x="1658" y="1693"/>
                  </a:lnTo>
                  <a:lnTo>
                    <a:pt x="1669" y="1708"/>
                  </a:lnTo>
                  <a:lnTo>
                    <a:pt x="1681" y="1726"/>
                  </a:lnTo>
                  <a:lnTo>
                    <a:pt x="1698" y="1740"/>
                  </a:lnTo>
                  <a:lnTo>
                    <a:pt x="1695" y="1757"/>
                  </a:lnTo>
                  <a:lnTo>
                    <a:pt x="1695" y="1778"/>
                  </a:lnTo>
                  <a:lnTo>
                    <a:pt x="1709" y="1780"/>
                  </a:lnTo>
                  <a:lnTo>
                    <a:pt x="1718" y="1783"/>
                  </a:lnTo>
                  <a:lnTo>
                    <a:pt x="1724" y="1789"/>
                  </a:lnTo>
                  <a:lnTo>
                    <a:pt x="1733" y="1794"/>
                  </a:lnTo>
                  <a:lnTo>
                    <a:pt x="1744" y="1794"/>
                  </a:lnTo>
                  <a:lnTo>
                    <a:pt x="1752" y="1790"/>
                  </a:lnTo>
                  <a:lnTo>
                    <a:pt x="1759" y="1787"/>
                  </a:lnTo>
                  <a:lnTo>
                    <a:pt x="1766" y="1785"/>
                  </a:lnTo>
                  <a:lnTo>
                    <a:pt x="1782" y="1790"/>
                  </a:lnTo>
                  <a:lnTo>
                    <a:pt x="1800" y="1797"/>
                  </a:lnTo>
                  <a:lnTo>
                    <a:pt x="1817" y="1806"/>
                  </a:lnTo>
                  <a:lnTo>
                    <a:pt x="1833" y="1813"/>
                  </a:lnTo>
                  <a:lnTo>
                    <a:pt x="1831" y="1813"/>
                  </a:lnTo>
                  <a:lnTo>
                    <a:pt x="1829" y="1815"/>
                  </a:lnTo>
                  <a:lnTo>
                    <a:pt x="1829" y="1815"/>
                  </a:lnTo>
                  <a:lnTo>
                    <a:pt x="1827" y="1815"/>
                  </a:lnTo>
                  <a:lnTo>
                    <a:pt x="1824" y="1817"/>
                  </a:lnTo>
                  <a:lnTo>
                    <a:pt x="1814" y="1820"/>
                  </a:lnTo>
                  <a:lnTo>
                    <a:pt x="1794" y="1820"/>
                  </a:lnTo>
                  <a:lnTo>
                    <a:pt x="1772" y="1817"/>
                  </a:lnTo>
                  <a:lnTo>
                    <a:pt x="1749" y="1811"/>
                  </a:lnTo>
                  <a:lnTo>
                    <a:pt x="1724" y="1806"/>
                  </a:lnTo>
                  <a:lnTo>
                    <a:pt x="1705" y="1801"/>
                  </a:lnTo>
                  <a:lnTo>
                    <a:pt x="1690" y="1794"/>
                  </a:lnTo>
                  <a:lnTo>
                    <a:pt x="1683" y="1790"/>
                  </a:lnTo>
                  <a:lnTo>
                    <a:pt x="1686" y="1787"/>
                  </a:lnTo>
                  <a:lnTo>
                    <a:pt x="1686" y="1787"/>
                  </a:lnTo>
                  <a:lnTo>
                    <a:pt x="1688" y="1785"/>
                  </a:lnTo>
                  <a:lnTo>
                    <a:pt x="1690" y="1782"/>
                  </a:lnTo>
                  <a:lnTo>
                    <a:pt x="1669" y="1776"/>
                  </a:lnTo>
                  <a:lnTo>
                    <a:pt x="1651" y="1766"/>
                  </a:lnTo>
                  <a:lnTo>
                    <a:pt x="1635" y="1750"/>
                  </a:lnTo>
                  <a:lnTo>
                    <a:pt x="1623" y="1733"/>
                  </a:lnTo>
                  <a:lnTo>
                    <a:pt x="1611" y="1714"/>
                  </a:lnTo>
                  <a:lnTo>
                    <a:pt x="1601" y="1694"/>
                  </a:lnTo>
                  <a:lnTo>
                    <a:pt x="1590" y="1679"/>
                  </a:lnTo>
                  <a:lnTo>
                    <a:pt x="1580" y="1666"/>
                  </a:lnTo>
                  <a:lnTo>
                    <a:pt x="1569" y="1658"/>
                  </a:lnTo>
                  <a:lnTo>
                    <a:pt x="1557" y="1647"/>
                  </a:lnTo>
                  <a:lnTo>
                    <a:pt x="1546" y="1637"/>
                  </a:lnTo>
                  <a:lnTo>
                    <a:pt x="1541" y="1621"/>
                  </a:lnTo>
                  <a:close/>
                  <a:moveTo>
                    <a:pt x="1840" y="1602"/>
                  </a:moveTo>
                  <a:lnTo>
                    <a:pt x="1850" y="1605"/>
                  </a:lnTo>
                  <a:lnTo>
                    <a:pt x="1862" y="1612"/>
                  </a:lnTo>
                  <a:lnTo>
                    <a:pt x="1873" y="1623"/>
                  </a:lnTo>
                  <a:lnTo>
                    <a:pt x="1878" y="1632"/>
                  </a:lnTo>
                  <a:lnTo>
                    <a:pt x="1873" y="1635"/>
                  </a:lnTo>
                  <a:lnTo>
                    <a:pt x="1868" y="1640"/>
                  </a:lnTo>
                  <a:lnTo>
                    <a:pt x="1862" y="1644"/>
                  </a:lnTo>
                  <a:lnTo>
                    <a:pt x="1855" y="1647"/>
                  </a:lnTo>
                  <a:lnTo>
                    <a:pt x="1861" y="1663"/>
                  </a:lnTo>
                  <a:lnTo>
                    <a:pt x="1868" y="1675"/>
                  </a:lnTo>
                  <a:lnTo>
                    <a:pt x="1875" y="1689"/>
                  </a:lnTo>
                  <a:lnTo>
                    <a:pt x="1869" y="1691"/>
                  </a:lnTo>
                  <a:lnTo>
                    <a:pt x="1866" y="1691"/>
                  </a:lnTo>
                  <a:lnTo>
                    <a:pt x="1864" y="1691"/>
                  </a:lnTo>
                  <a:lnTo>
                    <a:pt x="1864" y="1691"/>
                  </a:lnTo>
                  <a:lnTo>
                    <a:pt x="1862" y="1693"/>
                  </a:lnTo>
                  <a:lnTo>
                    <a:pt x="1861" y="1694"/>
                  </a:lnTo>
                  <a:lnTo>
                    <a:pt x="1859" y="1698"/>
                  </a:lnTo>
                  <a:lnTo>
                    <a:pt x="1850" y="1714"/>
                  </a:lnTo>
                  <a:lnTo>
                    <a:pt x="1845" y="1733"/>
                  </a:lnTo>
                  <a:lnTo>
                    <a:pt x="1836" y="1750"/>
                  </a:lnTo>
                  <a:lnTo>
                    <a:pt x="1831" y="1754"/>
                  </a:lnTo>
                  <a:lnTo>
                    <a:pt x="1826" y="1754"/>
                  </a:lnTo>
                  <a:lnTo>
                    <a:pt x="1820" y="1755"/>
                  </a:lnTo>
                  <a:lnTo>
                    <a:pt x="1814" y="1755"/>
                  </a:lnTo>
                  <a:lnTo>
                    <a:pt x="1803" y="1749"/>
                  </a:lnTo>
                  <a:lnTo>
                    <a:pt x="1793" y="1747"/>
                  </a:lnTo>
                  <a:lnTo>
                    <a:pt x="1780" y="1747"/>
                  </a:lnTo>
                  <a:lnTo>
                    <a:pt x="1768" y="1745"/>
                  </a:lnTo>
                  <a:lnTo>
                    <a:pt x="1756" y="1740"/>
                  </a:lnTo>
                  <a:lnTo>
                    <a:pt x="1744" y="1724"/>
                  </a:lnTo>
                  <a:lnTo>
                    <a:pt x="1735" y="1703"/>
                  </a:lnTo>
                  <a:lnTo>
                    <a:pt x="1733" y="1679"/>
                  </a:lnTo>
                  <a:lnTo>
                    <a:pt x="1742" y="1675"/>
                  </a:lnTo>
                  <a:lnTo>
                    <a:pt x="1749" y="1675"/>
                  </a:lnTo>
                  <a:lnTo>
                    <a:pt x="1756" y="1677"/>
                  </a:lnTo>
                  <a:lnTo>
                    <a:pt x="1763" y="1673"/>
                  </a:lnTo>
                  <a:lnTo>
                    <a:pt x="1772" y="1659"/>
                  </a:lnTo>
                  <a:lnTo>
                    <a:pt x="1794" y="1656"/>
                  </a:lnTo>
                  <a:lnTo>
                    <a:pt x="1798" y="1653"/>
                  </a:lnTo>
                  <a:lnTo>
                    <a:pt x="1801" y="1649"/>
                  </a:lnTo>
                  <a:lnTo>
                    <a:pt x="1801" y="1647"/>
                  </a:lnTo>
                  <a:lnTo>
                    <a:pt x="1803" y="1646"/>
                  </a:lnTo>
                  <a:lnTo>
                    <a:pt x="1803" y="1644"/>
                  </a:lnTo>
                  <a:lnTo>
                    <a:pt x="1803" y="1642"/>
                  </a:lnTo>
                  <a:lnTo>
                    <a:pt x="1805" y="1640"/>
                  </a:lnTo>
                  <a:lnTo>
                    <a:pt x="1805" y="1640"/>
                  </a:lnTo>
                  <a:lnTo>
                    <a:pt x="1808" y="1640"/>
                  </a:lnTo>
                  <a:lnTo>
                    <a:pt x="1814" y="1640"/>
                  </a:lnTo>
                  <a:lnTo>
                    <a:pt x="1820" y="1640"/>
                  </a:lnTo>
                  <a:lnTo>
                    <a:pt x="1824" y="1628"/>
                  </a:lnTo>
                  <a:lnTo>
                    <a:pt x="1829" y="1619"/>
                  </a:lnTo>
                  <a:lnTo>
                    <a:pt x="1834" y="1611"/>
                  </a:lnTo>
                  <a:lnTo>
                    <a:pt x="1840" y="1602"/>
                  </a:lnTo>
                  <a:close/>
                  <a:moveTo>
                    <a:pt x="1337" y="1579"/>
                  </a:moveTo>
                  <a:lnTo>
                    <a:pt x="1347" y="1586"/>
                  </a:lnTo>
                  <a:lnTo>
                    <a:pt x="1353" y="1598"/>
                  </a:lnTo>
                  <a:lnTo>
                    <a:pt x="1353" y="1616"/>
                  </a:lnTo>
                  <a:lnTo>
                    <a:pt x="1353" y="1618"/>
                  </a:lnTo>
                  <a:lnTo>
                    <a:pt x="1354" y="1618"/>
                  </a:lnTo>
                  <a:lnTo>
                    <a:pt x="1356" y="1619"/>
                  </a:lnTo>
                  <a:lnTo>
                    <a:pt x="1356" y="1619"/>
                  </a:lnTo>
                  <a:lnTo>
                    <a:pt x="1356" y="1621"/>
                  </a:lnTo>
                  <a:lnTo>
                    <a:pt x="1356" y="1625"/>
                  </a:lnTo>
                  <a:lnTo>
                    <a:pt x="1353" y="1625"/>
                  </a:lnTo>
                  <a:lnTo>
                    <a:pt x="1349" y="1626"/>
                  </a:lnTo>
                  <a:lnTo>
                    <a:pt x="1347" y="1630"/>
                  </a:lnTo>
                  <a:lnTo>
                    <a:pt x="1344" y="1632"/>
                  </a:lnTo>
                  <a:lnTo>
                    <a:pt x="1342" y="1632"/>
                  </a:lnTo>
                  <a:lnTo>
                    <a:pt x="1340" y="1630"/>
                  </a:lnTo>
                  <a:lnTo>
                    <a:pt x="1339" y="1630"/>
                  </a:lnTo>
                  <a:lnTo>
                    <a:pt x="1339" y="1630"/>
                  </a:lnTo>
                  <a:lnTo>
                    <a:pt x="1337" y="1628"/>
                  </a:lnTo>
                  <a:lnTo>
                    <a:pt x="1330" y="1614"/>
                  </a:lnTo>
                  <a:lnTo>
                    <a:pt x="1330" y="1593"/>
                  </a:lnTo>
                  <a:lnTo>
                    <a:pt x="1332" y="1590"/>
                  </a:lnTo>
                  <a:lnTo>
                    <a:pt x="1334" y="1588"/>
                  </a:lnTo>
                  <a:lnTo>
                    <a:pt x="1335" y="1584"/>
                  </a:lnTo>
                  <a:lnTo>
                    <a:pt x="1337" y="1579"/>
                  </a:lnTo>
                  <a:close/>
                  <a:moveTo>
                    <a:pt x="1964" y="1558"/>
                  </a:moveTo>
                  <a:lnTo>
                    <a:pt x="1972" y="1567"/>
                  </a:lnTo>
                  <a:lnTo>
                    <a:pt x="1978" y="1577"/>
                  </a:lnTo>
                  <a:lnTo>
                    <a:pt x="1978" y="1593"/>
                  </a:lnTo>
                  <a:lnTo>
                    <a:pt x="1979" y="1597"/>
                  </a:lnTo>
                  <a:lnTo>
                    <a:pt x="1981" y="1597"/>
                  </a:lnTo>
                  <a:lnTo>
                    <a:pt x="1981" y="1598"/>
                  </a:lnTo>
                  <a:lnTo>
                    <a:pt x="1981" y="1598"/>
                  </a:lnTo>
                  <a:lnTo>
                    <a:pt x="1979" y="1598"/>
                  </a:lnTo>
                  <a:lnTo>
                    <a:pt x="1978" y="1602"/>
                  </a:lnTo>
                  <a:lnTo>
                    <a:pt x="1978" y="1605"/>
                  </a:lnTo>
                  <a:lnTo>
                    <a:pt x="1976" y="1605"/>
                  </a:lnTo>
                  <a:lnTo>
                    <a:pt x="1976" y="1607"/>
                  </a:lnTo>
                  <a:lnTo>
                    <a:pt x="1976" y="1607"/>
                  </a:lnTo>
                  <a:lnTo>
                    <a:pt x="1976" y="1607"/>
                  </a:lnTo>
                  <a:lnTo>
                    <a:pt x="1974" y="1607"/>
                  </a:lnTo>
                  <a:lnTo>
                    <a:pt x="1971" y="1609"/>
                  </a:lnTo>
                  <a:lnTo>
                    <a:pt x="1969" y="1605"/>
                  </a:lnTo>
                  <a:lnTo>
                    <a:pt x="1969" y="1604"/>
                  </a:lnTo>
                  <a:lnTo>
                    <a:pt x="1969" y="1604"/>
                  </a:lnTo>
                  <a:lnTo>
                    <a:pt x="1969" y="1604"/>
                  </a:lnTo>
                  <a:lnTo>
                    <a:pt x="1967" y="1604"/>
                  </a:lnTo>
                  <a:lnTo>
                    <a:pt x="1965" y="1604"/>
                  </a:lnTo>
                  <a:lnTo>
                    <a:pt x="1964" y="1602"/>
                  </a:lnTo>
                  <a:lnTo>
                    <a:pt x="1964" y="1605"/>
                  </a:lnTo>
                  <a:lnTo>
                    <a:pt x="1965" y="1607"/>
                  </a:lnTo>
                  <a:lnTo>
                    <a:pt x="1967" y="1609"/>
                  </a:lnTo>
                  <a:lnTo>
                    <a:pt x="1969" y="1611"/>
                  </a:lnTo>
                  <a:lnTo>
                    <a:pt x="1969" y="1611"/>
                  </a:lnTo>
                  <a:lnTo>
                    <a:pt x="1967" y="1612"/>
                  </a:lnTo>
                  <a:lnTo>
                    <a:pt x="1967" y="1614"/>
                  </a:lnTo>
                  <a:lnTo>
                    <a:pt x="1967" y="1616"/>
                  </a:lnTo>
                  <a:lnTo>
                    <a:pt x="1967" y="1621"/>
                  </a:lnTo>
                  <a:lnTo>
                    <a:pt x="1958" y="1621"/>
                  </a:lnTo>
                  <a:lnTo>
                    <a:pt x="1958" y="1616"/>
                  </a:lnTo>
                  <a:lnTo>
                    <a:pt x="1953" y="1614"/>
                  </a:lnTo>
                  <a:lnTo>
                    <a:pt x="1948" y="1611"/>
                  </a:lnTo>
                  <a:lnTo>
                    <a:pt x="1946" y="1607"/>
                  </a:lnTo>
                  <a:lnTo>
                    <a:pt x="1944" y="1602"/>
                  </a:lnTo>
                  <a:lnTo>
                    <a:pt x="1943" y="1597"/>
                  </a:lnTo>
                  <a:lnTo>
                    <a:pt x="1939" y="1590"/>
                  </a:lnTo>
                  <a:lnTo>
                    <a:pt x="1934" y="1593"/>
                  </a:lnTo>
                  <a:lnTo>
                    <a:pt x="1927" y="1597"/>
                  </a:lnTo>
                  <a:lnTo>
                    <a:pt x="1920" y="1598"/>
                  </a:lnTo>
                  <a:lnTo>
                    <a:pt x="1913" y="1602"/>
                  </a:lnTo>
                  <a:lnTo>
                    <a:pt x="1913" y="1593"/>
                  </a:lnTo>
                  <a:lnTo>
                    <a:pt x="1915" y="1591"/>
                  </a:lnTo>
                  <a:lnTo>
                    <a:pt x="1915" y="1591"/>
                  </a:lnTo>
                  <a:lnTo>
                    <a:pt x="1915" y="1590"/>
                  </a:lnTo>
                  <a:lnTo>
                    <a:pt x="1916" y="1590"/>
                  </a:lnTo>
                  <a:lnTo>
                    <a:pt x="1916" y="1586"/>
                  </a:lnTo>
                  <a:lnTo>
                    <a:pt x="1930" y="1581"/>
                  </a:lnTo>
                  <a:lnTo>
                    <a:pt x="1943" y="1577"/>
                  </a:lnTo>
                  <a:lnTo>
                    <a:pt x="1955" y="1570"/>
                  </a:lnTo>
                  <a:lnTo>
                    <a:pt x="1964" y="1558"/>
                  </a:lnTo>
                  <a:close/>
                  <a:moveTo>
                    <a:pt x="1878" y="1539"/>
                  </a:moveTo>
                  <a:lnTo>
                    <a:pt x="1882" y="1543"/>
                  </a:lnTo>
                  <a:lnTo>
                    <a:pt x="1883" y="1543"/>
                  </a:lnTo>
                  <a:lnTo>
                    <a:pt x="1885" y="1543"/>
                  </a:lnTo>
                  <a:lnTo>
                    <a:pt x="1885" y="1544"/>
                  </a:lnTo>
                  <a:lnTo>
                    <a:pt x="1885" y="1544"/>
                  </a:lnTo>
                  <a:lnTo>
                    <a:pt x="1885" y="1548"/>
                  </a:lnTo>
                  <a:lnTo>
                    <a:pt x="1887" y="1551"/>
                  </a:lnTo>
                  <a:lnTo>
                    <a:pt x="1876" y="1560"/>
                  </a:lnTo>
                  <a:lnTo>
                    <a:pt x="1869" y="1569"/>
                  </a:lnTo>
                  <a:lnTo>
                    <a:pt x="1861" y="1576"/>
                  </a:lnTo>
                  <a:lnTo>
                    <a:pt x="1848" y="1583"/>
                  </a:lnTo>
                  <a:lnTo>
                    <a:pt x="1848" y="1579"/>
                  </a:lnTo>
                  <a:lnTo>
                    <a:pt x="1859" y="1567"/>
                  </a:lnTo>
                  <a:lnTo>
                    <a:pt x="1871" y="1555"/>
                  </a:lnTo>
                  <a:lnTo>
                    <a:pt x="1878" y="1539"/>
                  </a:lnTo>
                  <a:close/>
                  <a:moveTo>
                    <a:pt x="1920" y="1436"/>
                  </a:moveTo>
                  <a:lnTo>
                    <a:pt x="1920" y="1454"/>
                  </a:lnTo>
                  <a:lnTo>
                    <a:pt x="1918" y="1466"/>
                  </a:lnTo>
                  <a:lnTo>
                    <a:pt x="1915" y="1476"/>
                  </a:lnTo>
                  <a:lnTo>
                    <a:pt x="1913" y="1494"/>
                  </a:lnTo>
                  <a:lnTo>
                    <a:pt x="1916" y="1494"/>
                  </a:lnTo>
                  <a:lnTo>
                    <a:pt x="1916" y="1497"/>
                  </a:lnTo>
                  <a:lnTo>
                    <a:pt x="1923" y="1497"/>
                  </a:lnTo>
                  <a:lnTo>
                    <a:pt x="1927" y="1497"/>
                  </a:lnTo>
                  <a:lnTo>
                    <a:pt x="1930" y="1497"/>
                  </a:lnTo>
                  <a:lnTo>
                    <a:pt x="1934" y="1499"/>
                  </a:lnTo>
                  <a:lnTo>
                    <a:pt x="1937" y="1501"/>
                  </a:lnTo>
                  <a:lnTo>
                    <a:pt x="1944" y="1502"/>
                  </a:lnTo>
                  <a:lnTo>
                    <a:pt x="1948" y="1515"/>
                  </a:lnTo>
                  <a:lnTo>
                    <a:pt x="1955" y="1523"/>
                  </a:lnTo>
                  <a:lnTo>
                    <a:pt x="1964" y="1532"/>
                  </a:lnTo>
                  <a:lnTo>
                    <a:pt x="1971" y="1544"/>
                  </a:lnTo>
                  <a:lnTo>
                    <a:pt x="1965" y="1546"/>
                  </a:lnTo>
                  <a:lnTo>
                    <a:pt x="1962" y="1548"/>
                  </a:lnTo>
                  <a:lnTo>
                    <a:pt x="1960" y="1548"/>
                  </a:lnTo>
                  <a:lnTo>
                    <a:pt x="1960" y="1550"/>
                  </a:lnTo>
                  <a:lnTo>
                    <a:pt x="1960" y="1551"/>
                  </a:lnTo>
                  <a:lnTo>
                    <a:pt x="1960" y="1551"/>
                  </a:lnTo>
                  <a:lnTo>
                    <a:pt x="1960" y="1553"/>
                  </a:lnTo>
                  <a:lnTo>
                    <a:pt x="1957" y="1553"/>
                  </a:lnTo>
                  <a:lnTo>
                    <a:pt x="1951" y="1555"/>
                  </a:lnTo>
                  <a:lnTo>
                    <a:pt x="1950" y="1551"/>
                  </a:lnTo>
                  <a:lnTo>
                    <a:pt x="1950" y="1551"/>
                  </a:lnTo>
                  <a:lnTo>
                    <a:pt x="1950" y="1550"/>
                  </a:lnTo>
                  <a:lnTo>
                    <a:pt x="1950" y="1550"/>
                  </a:lnTo>
                  <a:lnTo>
                    <a:pt x="1948" y="1550"/>
                  </a:lnTo>
                  <a:lnTo>
                    <a:pt x="1946" y="1550"/>
                  </a:lnTo>
                  <a:lnTo>
                    <a:pt x="1944" y="1548"/>
                  </a:lnTo>
                  <a:lnTo>
                    <a:pt x="1941" y="1555"/>
                  </a:lnTo>
                  <a:lnTo>
                    <a:pt x="1939" y="1560"/>
                  </a:lnTo>
                  <a:lnTo>
                    <a:pt x="1936" y="1565"/>
                  </a:lnTo>
                  <a:lnTo>
                    <a:pt x="1930" y="1567"/>
                  </a:lnTo>
                  <a:lnTo>
                    <a:pt x="1925" y="1570"/>
                  </a:lnTo>
                  <a:lnTo>
                    <a:pt x="1925" y="1567"/>
                  </a:lnTo>
                  <a:lnTo>
                    <a:pt x="1922" y="1563"/>
                  </a:lnTo>
                  <a:lnTo>
                    <a:pt x="1922" y="1560"/>
                  </a:lnTo>
                  <a:lnTo>
                    <a:pt x="1922" y="1558"/>
                  </a:lnTo>
                  <a:lnTo>
                    <a:pt x="1922" y="1557"/>
                  </a:lnTo>
                  <a:lnTo>
                    <a:pt x="1922" y="1557"/>
                  </a:lnTo>
                  <a:lnTo>
                    <a:pt x="1922" y="1555"/>
                  </a:lnTo>
                  <a:lnTo>
                    <a:pt x="1920" y="1553"/>
                  </a:lnTo>
                  <a:lnTo>
                    <a:pt x="1918" y="1553"/>
                  </a:lnTo>
                  <a:lnTo>
                    <a:pt x="1913" y="1551"/>
                  </a:lnTo>
                  <a:lnTo>
                    <a:pt x="1913" y="1546"/>
                  </a:lnTo>
                  <a:lnTo>
                    <a:pt x="1913" y="1541"/>
                  </a:lnTo>
                  <a:lnTo>
                    <a:pt x="1915" y="1537"/>
                  </a:lnTo>
                  <a:lnTo>
                    <a:pt x="1915" y="1536"/>
                  </a:lnTo>
                  <a:lnTo>
                    <a:pt x="1916" y="1534"/>
                  </a:lnTo>
                  <a:lnTo>
                    <a:pt x="1920" y="1534"/>
                  </a:lnTo>
                  <a:lnTo>
                    <a:pt x="1925" y="1532"/>
                  </a:lnTo>
                  <a:lnTo>
                    <a:pt x="1932" y="1532"/>
                  </a:lnTo>
                  <a:lnTo>
                    <a:pt x="1932" y="1544"/>
                  </a:lnTo>
                  <a:lnTo>
                    <a:pt x="1944" y="1544"/>
                  </a:lnTo>
                  <a:lnTo>
                    <a:pt x="1944" y="1541"/>
                  </a:lnTo>
                  <a:lnTo>
                    <a:pt x="1946" y="1537"/>
                  </a:lnTo>
                  <a:lnTo>
                    <a:pt x="1948" y="1536"/>
                  </a:lnTo>
                  <a:lnTo>
                    <a:pt x="1948" y="1534"/>
                  </a:lnTo>
                  <a:lnTo>
                    <a:pt x="1950" y="1532"/>
                  </a:lnTo>
                  <a:lnTo>
                    <a:pt x="1951" y="1529"/>
                  </a:lnTo>
                  <a:lnTo>
                    <a:pt x="1948" y="1529"/>
                  </a:lnTo>
                  <a:lnTo>
                    <a:pt x="1930" y="1515"/>
                  </a:lnTo>
                  <a:lnTo>
                    <a:pt x="1910" y="1506"/>
                  </a:lnTo>
                  <a:lnTo>
                    <a:pt x="1910" y="1513"/>
                  </a:lnTo>
                  <a:lnTo>
                    <a:pt x="1908" y="1518"/>
                  </a:lnTo>
                  <a:lnTo>
                    <a:pt x="1906" y="1523"/>
                  </a:lnTo>
                  <a:lnTo>
                    <a:pt x="1906" y="1529"/>
                  </a:lnTo>
                  <a:lnTo>
                    <a:pt x="1904" y="1527"/>
                  </a:lnTo>
                  <a:lnTo>
                    <a:pt x="1903" y="1525"/>
                  </a:lnTo>
                  <a:lnTo>
                    <a:pt x="1903" y="1525"/>
                  </a:lnTo>
                  <a:lnTo>
                    <a:pt x="1903" y="1523"/>
                  </a:lnTo>
                  <a:lnTo>
                    <a:pt x="1901" y="1522"/>
                  </a:lnTo>
                  <a:lnTo>
                    <a:pt x="1896" y="1509"/>
                  </a:lnTo>
                  <a:lnTo>
                    <a:pt x="1890" y="1494"/>
                  </a:lnTo>
                  <a:lnTo>
                    <a:pt x="1889" y="1474"/>
                  </a:lnTo>
                  <a:lnTo>
                    <a:pt x="1890" y="1457"/>
                  </a:lnTo>
                  <a:lnTo>
                    <a:pt x="1897" y="1440"/>
                  </a:lnTo>
                  <a:lnTo>
                    <a:pt x="1903" y="1438"/>
                  </a:lnTo>
                  <a:lnTo>
                    <a:pt x="1908" y="1436"/>
                  </a:lnTo>
                  <a:lnTo>
                    <a:pt x="1913" y="1436"/>
                  </a:lnTo>
                  <a:lnTo>
                    <a:pt x="1920" y="1436"/>
                  </a:lnTo>
                  <a:close/>
                  <a:moveTo>
                    <a:pt x="1913" y="1337"/>
                  </a:moveTo>
                  <a:lnTo>
                    <a:pt x="1916" y="1340"/>
                  </a:lnTo>
                  <a:lnTo>
                    <a:pt x="1918" y="1344"/>
                  </a:lnTo>
                  <a:lnTo>
                    <a:pt x="1920" y="1347"/>
                  </a:lnTo>
                  <a:lnTo>
                    <a:pt x="1920" y="1352"/>
                  </a:lnTo>
                  <a:lnTo>
                    <a:pt x="1920" y="1359"/>
                  </a:lnTo>
                  <a:lnTo>
                    <a:pt x="1906" y="1394"/>
                  </a:lnTo>
                  <a:lnTo>
                    <a:pt x="1899" y="1385"/>
                  </a:lnTo>
                  <a:lnTo>
                    <a:pt x="1896" y="1377"/>
                  </a:lnTo>
                  <a:lnTo>
                    <a:pt x="1894" y="1363"/>
                  </a:lnTo>
                  <a:lnTo>
                    <a:pt x="1913" y="1337"/>
                  </a:lnTo>
                  <a:close/>
                  <a:moveTo>
                    <a:pt x="2025" y="1256"/>
                  </a:moveTo>
                  <a:lnTo>
                    <a:pt x="2028" y="1258"/>
                  </a:lnTo>
                  <a:lnTo>
                    <a:pt x="2030" y="1258"/>
                  </a:lnTo>
                  <a:lnTo>
                    <a:pt x="2030" y="1258"/>
                  </a:lnTo>
                  <a:lnTo>
                    <a:pt x="2030" y="1260"/>
                  </a:lnTo>
                  <a:lnTo>
                    <a:pt x="2030" y="1260"/>
                  </a:lnTo>
                  <a:lnTo>
                    <a:pt x="2032" y="1263"/>
                  </a:lnTo>
                  <a:lnTo>
                    <a:pt x="2032" y="1267"/>
                  </a:lnTo>
                  <a:lnTo>
                    <a:pt x="2030" y="1272"/>
                  </a:lnTo>
                  <a:lnTo>
                    <a:pt x="2026" y="1277"/>
                  </a:lnTo>
                  <a:lnTo>
                    <a:pt x="2025" y="1282"/>
                  </a:lnTo>
                  <a:lnTo>
                    <a:pt x="2016" y="1282"/>
                  </a:lnTo>
                  <a:lnTo>
                    <a:pt x="2016" y="1270"/>
                  </a:lnTo>
                  <a:lnTo>
                    <a:pt x="2019" y="1269"/>
                  </a:lnTo>
                  <a:lnTo>
                    <a:pt x="2021" y="1265"/>
                  </a:lnTo>
                  <a:lnTo>
                    <a:pt x="2023" y="1262"/>
                  </a:lnTo>
                  <a:lnTo>
                    <a:pt x="2025" y="1256"/>
                  </a:lnTo>
                  <a:close/>
                  <a:moveTo>
                    <a:pt x="1978" y="1209"/>
                  </a:moveTo>
                  <a:lnTo>
                    <a:pt x="1990" y="1209"/>
                  </a:lnTo>
                  <a:lnTo>
                    <a:pt x="1990" y="1221"/>
                  </a:lnTo>
                  <a:lnTo>
                    <a:pt x="1974" y="1221"/>
                  </a:lnTo>
                  <a:lnTo>
                    <a:pt x="1974" y="1213"/>
                  </a:lnTo>
                  <a:lnTo>
                    <a:pt x="1978" y="1213"/>
                  </a:lnTo>
                  <a:lnTo>
                    <a:pt x="1978" y="1209"/>
                  </a:lnTo>
                  <a:close/>
                  <a:moveTo>
                    <a:pt x="707" y="1176"/>
                  </a:moveTo>
                  <a:lnTo>
                    <a:pt x="716" y="1176"/>
                  </a:lnTo>
                  <a:lnTo>
                    <a:pt x="712" y="1181"/>
                  </a:lnTo>
                  <a:lnTo>
                    <a:pt x="709" y="1185"/>
                  </a:lnTo>
                  <a:lnTo>
                    <a:pt x="705" y="1188"/>
                  </a:lnTo>
                  <a:lnTo>
                    <a:pt x="702" y="1192"/>
                  </a:lnTo>
                  <a:lnTo>
                    <a:pt x="696" y="1195"/>
                  </a:lnTo>
                  <a:lnTo>
                    <a:pt x="693" y="1195"/>
                  </a:lnTo>
                  <a:lnTo>
                    <a:pt x="693" y="1197"/>
                  </a:lnTo>
                  <a:lnTo>
                    <a:pt x="691" y="1197"/>
                  </a:lnTo>
                  <a:lnTo>
                    <a:pt x="688" y="1197"/>
                  </a:lnTo>
                  <a:lnTo>
                    <a:pt x="684" y="1199"/>
                  </a:lnTo>
                  <a:lnTo>
                    <a:pt x="681" y="1186"/>
                  </a:lnTo>
                  <a:lnTo>
                    <a:pt x="688" y="1185"/>
                  </a:lnTo>
                  <a:lnTo>
                    <a:pt x="695" y="1181"/>
                  </a:lnTo>
                  <a:lnTo>
                    <a:pt x="702" y="1179"/>
                  </a:lnTo>
                  <a:lnTo>
                    <a:pt x="707" y="1176"/>
                  </a:lnTo>
                  <a:close/>
                  <a:moveTo>
                    <a:pt x="562" y="1171"/>
                  </a:moveTo>
                  <a:lnTo>
                    <a:pt x="571" y="1174"/>
                  </a:lnTo>
                  <a:lnTo>
                    <a:pt x="581" y="1178"/>
                  </a:lnTo>
                  <a:lnTo>
                    <a:pt x="593" y="1181"/>
                  </a:lnTo>
                  <a:lnTo>
                    <a:pt x="600" y="1186"/>
                  </a:lnTo>
                  <a:lnTo>
                    <a:pt x="572" y="1186"/>
                  </a:lnTo>
                  <a:lnTo>
                    <a:pt x="569" y="1185"/>
                  </a:lnTo>
                  <a:lnTo>
                    <a:pt x="567" y="1185"/>
                  </a:lnTo>
                  <a:lnTo>
                    <a:pt x="564" y="1183"/>
                  </a:lnTo>
                  <a:lnTo>
                    <a:pt x="557" y="1183"/>
                  </a:lnTo>
                  <a:lnTo>
                    <a:pt x="557" y="1179"/>
                  </a:lnTo>
                  <a:lnTo>
                    <a:pt x="559" y="1178"/>
                  </a:lnTo>
                  <a:lnTo>
                    <a:pt x="560" y="1176"/>
                  </a:lnTo>
                  <a:lnTo>
                    <a:pt x="560" y="1176"/>
                  </a:lnTo>
                  <a:lnTo>
                    <a:pt x="560" y="1174"/>
                  </a:lnTo>
                  <a:lnTo>
                    <a:pt x="562" y="1171"/>
                  </a:lnTo>
                  <a:close/>
                  <a:moveTo>
                    <a:pt x="250" y="1103"/>
                  </a:moveTo>
                  <a:lnTo>
                    <a:pt x="274" y="1103"/>
                  </a:lnTo>
                  <a:lnTo>
                    <a:pt x="274" y="1106"/>
                  </a:lnTo>
                  <a:lnTo>
                    <a:pt x="269" y="1108"/>
                  </a:lnTo>
                  <a:lnTo>
                    <a:pt x="267" y="1110"/>
                  </a:lnTo>
                  <a:lnTo>
                    <a:pt x="264" y="1111"/>
                  </a:lnTo>
                  <a:lnTo>
                    <a:pt x="260" y="1113"/>
                  </a:lnTo>
                  <a:lnTo>
                    <a:pt x="255" y="1113"/>
                  </a:lnTo>
                  <a:lnTo>
                    <a:pt x="250" y="1103"/>
                  </a:lnTo>
                  <a:close/>
                  <a:moveTo>
                    <a:pt x="620" y="1083"/>
                  </a:moveTo>
                  <a:lnTo>
                    <a:pt x="618" y="1085"/>
                  </a:lnTo>
                  <a:lnTo>
                    <a:pt x="616" y="1087"/>
                  </a:lnTo>
                  <a:lnTo>
                    <a:pt x="614" y="1087"/>
                  </a:lnTo>
                  <a:lnTo>
                    <a:pt x="614" y="1089"/>
                  </a:lnTo>
                  <a:lnTo>
                    <a:pt x="613" y="1090"/>
                  </a:lnTo>
                  <a:lnTo>
                    <a:pt x="611" y="1094"/>
                  </a:lnTo>
                  <a:lnTo>
                    <a:pt x="614" y="1094"/>
                  </a:lnTo>
                  <a:lnTo>
                    <a:pt x="620" y="1092"/>
                  </a:lnTo>
                  <a:lnTo>
                    <a:pt x="623" y="1090"/>
                  </a:lnTo>
                  <a:lnTo>
                    <a:pt x="627" y="1089"/>
                  </a:lnTo>
                  <a:lnTo>
                    <a:pt x="630" y="1087"/>
                  </a:lnTo>
                  <a:lnTo>
                    <a:pt x="634" y="1083"/>
                  </a:lnTo>
                  <a:lnTo>
                    <a:pt x="620" y="1083"/>
                  </a:lnTo>
                  <a:close/>
                  <a:moveTo>
                    <a:pt x="370" y="1083"/>
                  </a:moveTo>
                  <a:lnTo>
                    <a:pt x="372" y="1099"/>
                  </a:lnTo>
                  <a:lnTo>
                    <a:pt x="374" y="1118"/>
                  </a:lnTo>
                  <a:lnTo>
                    <a:pt x="365" y="1118"/>
                  </a:lnTo>
                  <a:lnTo>
                    <a:pt x="363" y="1120"/>
                  </a:lnTo>
                  <a:lnTo>
                    <a:pt x="360" y="1120"/>
                  </a:lnTo>
                  <a:lnTo>
                    <a:pt x="356" y="1120"/>
                  </a:lnTo>
                  <a:lnTo>
                    <a:pt x="351" y="1122"/>
                  </a:lnTo>
                  <a:lnTo>
                    <a:pt x="349" y="1108"/>
                  </a:lnTo>
                  <a:lnTo>
                    <a:pt x="349" y="1094"/>
                  </a:lnTo>
                  <a:lnTo>
                    <a:pt x="351" y="1087"/>
                  </a:lnTo>
                  <a:lnTo>
                    <a:pt x="354" y="1085"/>
                  </a:lnTo>
                  <a:lnTo>
                    <a:pt x="358" y="1083"/>
                  </a:lnTo>
                  <a:lnTo>
                    <a:pt x="363" y="1083"/>
                  </a:lnTo>
                  <a:lnTo>
                    <a:pt x="370" y="1083"/>
                  </a:lnTo>
                  <a:close/>
                  <a:moveTo>
                    <a:pt x="361" y="1049"/>
                  </a:moveTo>
                  <a:lnTo>
                    <a:pt x="370" y="1049"/>
                  </a:lnTo>
                  <a:lnTo>
                    <a:pt x="368" y="1056"/>
                  </a:lnTo>
                  <a:lnTo>
                    <a:pt x="368" y="1061"/>
                  </a:lnTo>
                  <a:lnTo>
                    <a:pt x="368" y="1066"/>
                  </a:lnTo>
                  <a:lnTo>
                    <a:pt x="367" y="1070"/>
                  </a:lnTo>
                  <a:lnTo>
                    <a:pt x="365" y="1075"/>
                  </a:lnTo>
                  <a:lnTo>
                    <a:pt x="358" y="1075"/>
                  </a:lnTo>
                  <a:lnTo>
                    <a:pt x="358" y="1068"/>
                  </a:lnTo>
                  <a:lnTo>
                    <a:pt x="360" y="1061"/>
                  </a:lnTo>
                  <a:lnTo>
                    <a:pt x="360" y="1054"/>
                  </a:lnTo>
                  <a:lnTo>
                    <a:pt x="361" y="1049"/>
                  </a:lnTo>
                  <a:close/>
                  <a:moveTo>
                    <a:pt x="2201" y="1001"/>
                  </a:moveTo>
                  <a:lnTo>
                    <a:pt x="2210" y="1014"/>
                  </a:lnTo>
                  <a:lnTo>
                    <a:pt x="2218" y="1021"/>
                  </a:lnTo>
                  <a:lnTo>
                    <a:pt x="2229" y="1024"/>
                  </a:lnTo>
                  <a:lnTo>
                    <a:pt x="2236" y="1028"/>
                  </a:lnTo>
                  <a:lnTo>
                    <a:pt x="2243" y="1033"/>
                  </a:lnTo>
                  <a:lnTo>
                    <a:pt x="2245" y="1036"/>
                  </a:lnTo>
                  <a:lnTo>
                    <a:pt x="2246" y="1040"/>
                  </a:lnTo>
                  <a:lnTo>
                    <a:pt x="2246" y="1043"/>
                  </a:lnTo>
                  <a:lnTo>
                    <a:pt x="2246" y="1049"/>
                  </a:lnTo>
                  <a:lnTo>
                    <a:pt x="2234" y="1052"/>
                  </a:lnTo>
                  <a:lnTo>
                    <a:pt x="2225" y="1059"/>
                  </a:lnTo>
                  <a:lnTo>
                    <a:pt x="2218" y="1066"/>
                  </a:lnTo>
                  <a:lnTo>
                    <a:pt x="2208" y="1071"/>
                  </a:lnTo>
                  <a:lnTo>
                    <a:pt x="2204" y="1066"/>
                  </a:lnTo>
                  <a:lnTo>
                    <a:pt x="2201" y="1064"/>
                  </a:lnTo>
                  <a:lnTo>
                    <a:pt x="2198" y="1063"/>
                  </a:lnTo>
                  <a:lnTo>
                    <a:pt x="2194" y="1064"/>
                  </a:lnTo>
                  <a:lnTo>
                    <a:pt x="2191" y="1066"/>
                  </a:lnTo>
                  <a:lnTo>
                    <a:pt x="2189" y="1070"/>
                  </a:lnTo>
                  <a:lnTo>
                    <a:pt x="2185" y="1071"/>
                  </a:lnTo>
                  <a:lnTo>
                    <a:pt x="2191" y="1092"/>
                  </a:lnTo>
                  <a:lnTo>
                    <a:pt x="2192" y="1108"/>
                  </a:lnTo>
                  <a:lnTo>
                    <a:pt x="2192" y="1120"/>
                  </a:lnTo>
                  <a:lnTo>
                    <a:pt x="2191" y="1132"/>
                  </a:lnTo>
                  <a:lnTo>
                    <a:pt x="2187" y="1145"/>
                  </a:lnTo>
                  <a:lnTo>
                    <a:pt x="2184" y="1162"/>
                  </a:lnTo>
                  <a:lnTo>
                    <a:pt x="2182" y="1183"/>
                  </a:lnTo>
                  <a:lnTo>
                    <a:pt x="2159" y="1195"/>
                  </a:lnTo>
                  <a:lnTo>
                    <a:pt x="2133" y="1207"/>
                  </a:lnTo>
                  <a:lnTo>
                    <a:pt x="2108" y="1218"/>
                  </a:lnTo>
                  <a:lnTo>
                    <a:pt x="2103" y="1209"/>
                  </a:lnTo>
                  <a:lnTo>
                    <a:pt x="2098" y="1202"/>
                  </a:lnTo>
                  <a:lnTo>
                    <a:pt x="2096" y="1209"/>
                  </a:lnTo>
                  <a:lnTo>
                    <a:pt x="2096" y="1213"/>
                  </a:lnTo>
                  <a:lnTo>
                    <a:pt x="2095" y="1218"/>
                  </a:lnTo>
                  <a:lnTo>
                    <a:pt x="2093" y="1221"/>
                  </a:lnTo>
                  <a:lnTo>
                    <a:pt x="2088" y="1221"/>
                  </a:lnTo>
                  <a:lnTo>
                    <a:pt x="2084" y="1221"/>
                  </a:lnTo>
                  <a:lnTo>
                    <a:pt x="2082" y="1223"/>
                  </a:lnTo>
                  <a:lnTo>
                    <a:pt x="2081" y="1223"/>
                  </a:lnTo>
                  <a:lnTo>
                    <a:pt x="2079" y="1225"/>
                  </a:lnTo>
                  <a:lnTo>
                    <a:pt x="2077" y="1227"/>
                  </a:lnTo>
                  <a:lnTo>
                    <a:pt x="2072" y="1227"/>
                  </a:lnTo>
                  <a:lnTo>
                    <a:pt x="2067" y="1228"/>
                  </a:lnTo>
                  <a:lnTo>
                    <a:pt x="2065" y="1225"/>
                  </a:lnTo>
                  <a:lnTo>
                    <a:pt x="2065" y="1220"/>
                  </a:lnTo>
                  <a:lnTo>
                    <a:pt x="2065" y="1218"/>
                  </a:lnTo>
                  <a:lnTo>
                    <a:pt x="2065" y="1214"/>
                  </a:lnTo>
                  <a:lnTo>
                    <a:pt x="2065" y="1213"/>
                  </a:lnTo>
                  <a:lnTo>
                    <a:pt x="2061" y="1213"/>
                  </a:lnTo>
                  <a:lnTo>
                    <a:pt x="2058" y="1211"/>
                  </a:lnTo>
                  <a:lnTo>
                    <a:pt x="2051" y="1209"/>
                  </a:lnTo>
                  <a:lnTo>
                    <a:pt x="2051" y="1213"/>
                  </a:lnTo>
                  <a:lnTo>
                    <a:pt x="2054" y="1218"/>
                  </a:lnTo>
                  <a:lnTo>
                    <a:pt x="2058" y="1220"/>
                  </a:lnTo>
                  <a:lnTo>
                    <a:pt x="2058" y="1223"/>
                  </a:lnTo>
                  <a:lnTo>
                    <a:pt x="2058" y="1228"/>
                  </a:lnTo>
                  <a:lnTo>
                    <a:pt x="2060" y="1237"/>
                  </a:lnTo>
                  <a:lnTo>
                    <a:pt x="2054" y="1242"/>
                  </a:lnTo>
                  <a:lnTo>
                    <a:pt x="2051" y="1249"/>
                  </a:lnTo>
                  <a:lnTo>
                    <a:pt x="2047" y="1256"/>
                  </a:lnTo>
                  <a:lnTo>
                    <a:pt x="2035" y="1256"/>
                  </a:lnTo>
                  <a:lnTo>
                    <a:pt x="2033" y="1242"/>
                  </a:lnTo>
                  <a:lnTo>
                    <a:pt x="2032" y="1235"/>
                  </a:lnTo>
                  <a:lnTo>
                    <a:pt x="2028" y="1228"/>
                  </a:lnTo>
                  <a:lnTo>
                    <a:pt x="2025" y="1218"/>
                  </a:lnTo>
                  <a:lnTo>
                    <a:pt x="2035" y="1218"/>
                  </a:lnTo>
                  <a:lnTo>
                    <a:pt x="2047" y="1202"/>
                  </a:lnTo>
                  <a:lnTo>
                    <a:pt x="2063" y="1188"/>
                  </a:lnTo>
                  <a:lnTo>
                    <a:pt x="2082" y="1179"/>
                  </a:lnTo>
                  <a:lnTo>
                    <a:pt x="2089" y="1178"/>
                  </a:lnTo>
                  <a:lnTo>
                    <a:pt x="2096" y="1178"/>
                  </a:lnTo>
                  <a:lnTo>
                    <a:pt x="2102" y="1179"/>
                  </a:lnTo>
                  <a:lnTo>
                    <a:pt x="2105" y="1179"/>
                  </a:lnTo>
                  <a:lnTo>
                    <a:pt x="2108" y="1179"/>
                  </a:lnTo>
                  <a:lnTo>
                    <a:pt x="2112" y="1174"/>
                  </a:lnTo>
                  <a:lnTo>
                    <a:pt x="2115" y="1169"/>
                  </a:lnTo>
                  <a:lnTo>
                    <a:pt x="2117" y="1164"/>
                  </a:lnTo>
                  <a:lnTo>
                    <a:pt x="2119" y="1160"/>
                  </a:lnTo>
                  <a:lnTo>
                    <a:pt x="2122" y="1155"/>
                  </a:lnTo>
                  <a:lnTo>
                    <a:pt x="2128" y="1152"/>
                  </a:lnTo>
                  <a:lnTo>
                    <a:pt x="2129" y="1155"/>
                  </a:lnTo>
                  <a:lnTo>
                    <a:pt x="2131" y="1157"/>
                  </a:lnTo>
                  <a:lnTo>
                    <a:pt x="2133" y="1157"/>
                  </a:lnTo>
                  <a:lnTo>
                    <a:pt x="2133" y="1157"/>
                  </a:lnTo>
                  <a:lnTo>
                    <a:pt x="2135" y="1157"/>
                  </a:lnTo>
                  <a:lnTo>
                    <a:pt x="2136" y="1155"/>
                  </a:lnTo>
                  <a:lnTo>
                    <a:pt x="2150" y="1143"/>
                  </a:lnTo>
                  <a:lnTo>
                    <a:pt x="2159" y="1132"/>
                  </a:lnTo>
                  <a:lnTo>
                    <a:pt x="2163" y="1120"/>
                  </a:lnTo>
                  <a:lnTo>
                    <a:pt x="2166" y="1106"/>
                  </a:lnTo>
                  <a:lnTo>
                    <a:pt x="2171" y="1094"/>
                  </a:lnTo>
                  <a:lnTo>
                    <a:pt x="2182" y="1078"/>
                  </a:lnTo>
                  <a:lnTo>
                    <a:pt x="2175" y="1078"/>
                  </a:lnTo>
                  <a:lnTo>
                    <a:pt x="2170" y="1075"/>
                  </a:lnTo>
                  <a:lnTo>
                    <a:pt x="2168" y="1071"/>
                  </a:lnTo>
                  <a:lnTo>
                    <a:pt x="2166" y="1068"/>
                  </a:lnTo>
                  <a:lnTo>
                    <a:pt x="2166" y="1061"/>
                  </a:lnTo>
                  <a:lnTo>
                    <a:pt x="2166" y="1052"/>
                  </a:lnTo>
                  <a:lnTo>
                    <a:pt x="2168" y="1050"/>
                  </a:lnTo>
                  <a:lnTo>
                    <a:pt x="2168" y="1050"/>
                  </a:lnTo>
                  <a:lnTo>
                    <a:pt x="2170" y="1049"/>
                  </a:lnTo>
                  <a:lnTo>
                    <a:pt x="2170" y="1047"/>
                  </a:lnTo>
                  <a:lnTo>
                    <a:pt x="2170" y="1045"/>
                  </a:lnTo>
                  <a:lnTo>
                    <a:pt x="2177" y="1043"/>
                  </a:lnTo>
                  <a:lnTo>
                    <a:pt x="2182" y="1043"/>
                  </a:lnTo>
                  <a:lnTo>
                    <a:pt x="2185" y="1042"/>
                  </a:lnTo>
                  <a:lnTo>
                    <a:pt x="2189" y="1042"/>
                  </a:lnTo>
                  <a:lnTo>
                    <a:pt x="2189" y="1024"/>
                  </a:lnTo>
                  <a:lnTo>
                    <a:pt x="2192" y="1010"/>
                  </a:lnTo>
                  <a:lnTo>
                    <a:pt x="2201" y="1001"/>
                  </a:lnTo>
                  <a:close/>
                  <a:moveTo>
                    <a:pt x="422" y="998"/>
                  </a:moveTo>
                  <a:lnTo>
                    <a:pt x="421" y="1000"/>
                  </a:lnTo>
                  <a:lnTo>
                    <a:pt x="419" y="1000"/>
                  </a:lnTo>
                  <a:lnTo>
                    <a:pt x="417" y="1000"/>
                  </a:lnTo>
                  <a:lnTo>
                    <a:pt x="417" y="1001"/>
                  </a:lnTo>
                  <a:lnTo>
                    <a:pt x="415" y="1001"/>
                  </a:lnTo>
                  <a:lnTo>
                    <a:pt x="412" y="1005"/>
                  </a:lnTo>
                  <a:lnTo>
                    <a:pt x="408" y="1007"/>
                  </a:lnTo>
                  <a:lnTo>
                    <a:pt x="408" y="1008"/>
                  </a:lnTo>
                  <a:lnTo>
                    <a:pt x="408" y="1012"/>
                  </a:lnTo>
                  <a:lnTo>
                    <a:pt x="408" y="1015"/>
                  </a:lnTo>
                  <a:lnTo>
                    <a:pt x="408" y="1021"/>
                  </a:lnTo>
                  <a:lnTo>
                    <a:pt x="422" y="1035"/>
                  </a:lnTo>
                  <a:lnTo>
                    <a:pt x="435" y="1050"/>
                  </a:lnTo>
                  <a:lnTo>
                    <a:pt x="447" y="1068"/>
                  </a:lnTo>
                  <a:lnTo>
                    <a:pt x="461" y="1068"/>
                  </a:lnTo>
                  <a:lnTo>
                    <a:pt x="461" y="1078"/>
                  </a:lnTo>
                  <a:lnTo>
                    <a:pt x="475" y="1083"/>
                  </a:lnTo>
                  <a:lnTo>
                    <a:pt x="485" y="1090"/>
                  </a:lnTo>
                  <a:lnTo>
                    <a:pt x="496" y="1099"/>
                  </a:lnTo>
                  <a:lnTo>
                    <a:pt x="496" y="1103"/>
                  </a:lnTo>
                  <a:lnTo>
                    <a:pt x="492" y="1103"/>
                  </a:lnTo>
                  <a:lnTo>
                    <a:pt x="489" y="1103"/>
                  </a:lnTo>
                  <a:lnTo>
                    <a:pt x="485" y="1103"/>
                  </a:lnTo>
                  <a:lnTo>
                    <a:pt x="483" y="1103"/>
                  </a:lnTo>
                  <a:lnTo>
                    <a:pt x="480" y="1101"/>
                  </a:lnTo>
                  <a:lnTo>
                    <a:pt x="475" y="1099"/>
                  </a:lnTo>
                  <a:lnTo>
                    <a:pt x="470" y="1099"/>
                  </a:lnTo>
                  <a:lnTo>
                    <a:pt x="470" y="1104"/>
                  </a:lnTo>
                  <a:lnTo>
                    <a:pt x="471" y="1108"/>
                  </a:lnTo>
                  <a:lnTo>
                    <a:pt x="473" y="1111"/>
                  </a:lnTo>
                  <a:lnTo>
                    <a:pt x="473" y="1113"/>
                  </a:lnTo>
                  <a:lnTo>
                    <a:pt x="475" y="1117"/>
                  </a:lnTo>
                  <a:lnTo>
                    <a:pt x="476" y="1122"/>
                  </a:lnTo>
                  <a:lnTo>
                    <a:pt x="471" y="1125"/>
                  </a:lnTo>
                  <a:lnTo>
                    <a:pt x="468" y="1129"/>
                  </a:lnTo>
                  <a:lnTo>
                    <a:pt x="464" y="1134"/>
                  </a:lnTo>
                  <a:lnTo>
                    <a:pt x="461" y="1141"/>
                  </a:lnTo>
                  <a:lnTo>
                    <a:pt x="450" y="1141"/>
                  </a:lnTo>
                  <a:lnTo>
                    <a:pt x="450" y="1164"/>
                  </a:lnTo>
                  <a:lnTo>
                    <a:pt x="442" y="1164"/>
                  </a:lnTo>
                  <a:lnTo>
                    <a:pt x="433" y="1157"/>
                  </a:lnTo>
                  <a:lnTo>
                    <a:pt x="422" y="1153"/>
                  </a:lnTo>
                  <a:lnTo>
                    <a:pt x="414" y="1148"/>
                  </a:lnTo>
                  <a:lnTo>
                    <a:pt x="408" y="1136"/>
                  </a:lnTo>
                  <a:lnTo>
                    <a:pt x="422" y="1138"/>
                  </a:lnTo>
                  <a:lnTo>
                    <a:pt x="436" y="1136"/>
                  </a:lnTo>
                  <a:lnTo>
                    <a:pt x="447" y="1132"/>
                  </a:lnTo>
                  <a:lnTo>
                    <a:pt x="454" y="1125"/>
                  </a:lnTo>
                  <a:lnTo>
                    <a:pt x="456" y="1124"/>
                  </a:lnTo>
                  <a:lnTo>
                    <a:pt x="456" y="1122"/>
                  </a:lnTo>
                  <a:lnTo>
                    <a:pt x="457" y="1120"/>
                  </a:lnTo>
                  <a:lnTo>
                    <a:pt x="457" y="1117"/>
                  </a:lnTo>
                  <a:lnTo>
                    <a:pt x="457" y="1113"/>
                  </a:lnTo>
                  <a:lnTo>
                    <a:pt x="431" y="1094"/>
                  </a:lnTo>
                  <a:lnTo>
                    <a:pt x="403" y="1075"/>
                  </a:lnTo>
                  <a:lnTo>
                    <a:pt x="394" y="1064"/>
                  </a:lnTo>
                  <a:lnTo>
                    <a:pt x="386" y="1054"/>
                  </a:lnTo>
                  <a:lnTo>
                    <a:pt x="379" y="1042"/>
                  </a:lnTo>
                  <a:lnTo>
                    <a:pt x="368" y="1031"/>
                  </a:lnTo>
                  <a:lnTo>
                    <a:pt x="354" y="1026"/>
                  </a:lnTo>
                  <a:lnTo>
                    <a:pt x="342" y="1036"/>
                  </a:lnTo>
                  <a:lnTo>
                    <a:pt x="326" y="1045"/>
                  </a:lnTo>
                  <a:lnTo>
                    <a:pt x="307" y="1049"/>
                  </a:lnTo>
                  <a:lnTo>
                    <a:pt x="305" y="1045"/>
                  </a:lnTo>
                  <a:lnTo>
                    <a:pt x="304" y="1042"/>
                  </a:lnTo>
                  <a:lnTo>
                    <a:pt x="302" y="1040"/>
                  </a:lnTo>
                  <a:lnTo>
                    <a:pt x="298" y="1040"/>
                  </a:lnTo>
                  <a:lnTo>
                    <a:pt x="297" y="1040"/>
                  </a:lnTo>
                  <a:lnTo>
                    <a:pt x="293" y="1042"/>
                  </a:lnTo>
                  <a:lnTo>
                    <a:pt x="284" y="1049"/>
                  </a:lnTo>
                  <a:lnTo>
                    <a:pt x="281" y="1059"/>
                  </a:lnTo>
                  <a:lnTo>
                    <a:pt x="279" y="1070"/>
                  </a:lnTo>
                  <a:lnTo>
                    <a:pt x="274" y="1078"/>
                  </a:lnTo>
                  <a:lnTo>
                    <a:pt x="255" y="1078"/>
                  </a:lnTo>
                  <a:lnTo>
                    <a:pt x="248" y="1087"/>
                  </a:lnTo>
                  <a:lnTo>
                    <a:pt x="243" y="1097"/>
                  </a:lnTo>
                  <a:lnTo>
                    <a:pt x="239" y="1110"/>
                  </a:lnTo>
                  <a:lnTo>
                    <a:pt x="237" y="1111"/>
                  </a:lnTo>
                  <a:lnTo>
                    <a:pt x="237" y="1115"/>
                  </a:lnTo>
                  <a:lnTo>
                    <a:pt x="239" y="1117"/>
                  </a:lnTo>
                  <a:lnTo>
                    <a:pt x="241" y="1118"/>
                  </a:lnTo>
                  <a:lnTo>
                    <a:pt x="244" y="1122"/>
                  </a:lnTo>
                  <a:lnTo>
                    <a:pt x="246" y="1125"/>
                  </a:lnTo>
                  <a:lnTo>
                    <a:pt x="241" y="1125"/>
                  </a:lnTo>
                  <a:lnTo>
                    <a:pt x="239" y="1127"/>
                  </a:lnTo>
                  <a:lnTo>
                    <a:pt x="237" y="1127"/>
                  </a:lnTo>
                  <a:lnTo>
                    <a:pt x="236" y="1129"/>
                  </a:lnTo>
                  <a:lnTo>
                    <a:pt x="234" y="1131"/>
                  </a:lnTo>
                  <a:lnTo>
                    <a:pt x="230" y="1132"/>
                  </a:lnTo>
                  <a:lnTo>
                    <a:pt x="230" y="1136"/>
                  </a:lnTo>
                  <a:lnTo>
                    <a:pt x="230" y="1136"/>
                  </a:lnTo>
                  <a:lnTo>
                    <a:pt x="230" y="1138"/>
                  </a:lnTo>
                  <a:lnTo>
                    <a:pt x="230" y="1138"/>
                  </a:lnTo>
                  <a:lnTo>
                    <a:pt x="230" y="1139"/>
                  </a:lnTo>
                  <a:lnTo>
                    <a:pt x="230" y="1145"/>
                  </a:lnTo>
                  <a:lnTo>
                    <a:pt x="218" y="1146"/>
                  </a:lnTo>
                  <a:lnTo>
                    <a:pt x="213" y="1150"/>
                  </a:lnTo>
                  <a:lnTo>
                    <a:pt x="209" y="1153"/>
                  </a:lnTo>
                  <a:lnTo>
                    <a:pt x="206" y="1159"/>
                  </a:lnTo>
                  <a:lnTo>
                    <a:pt x="201" y="1164"/>
                  </a:lnTo>
                  <a:lnTo>
                    <a:pt x="195" y="1166"/>
                  </a:lnTo>
                  <a:lnTo>
                    <a:pt x="192" y="1166"/>
                  </a:lnTo>
                  <a:lnTo>
                    <a:pt x="187" y="1164"/>
                  </a:lnTo>
                  <a:lnTo>
                    <a:pt x="183" y="1162"/>
                  </a:lnTo>
                  <a:lnTo>
                    <a:pt x="180" y="1160"/>
                  </a:lnTo>
                  <a:lnTo>
                    <a:pt x="178" y="1160"/>
                  </a:lnTo>
                  <a:lnTo>
                    <a:pt x="175" y="1162"/>
                  </a:lnTo>
                  <a:lnTo>
                    <a:pt x="171" y="1164"/>
                  </a:lnTo>
                  <a:lnTo>
                    <a:pt x="168" y="1166"/>
                  </a:lnTo>
                  <a:lnTo>
                    <a:pt x="162" y="1167"/>
                  </a:lnTo>
                  <a:lnTo>
                    <a:pt x="162" y="1176"/>
                  </a:lnTo>
                  <a:lnTo>
                    <a:pt x="211" y="1183"/>
                  </a:lnTo>
                  <a:lnTo>
                    <a:pt x="225" y="1176"/>
                  </a:lnTo>
                  <a:lnTo>
                    <a:pt x="239" y="1167"/>
                  </a:lnTo>
                  <a:lnTo>
                    <a:pt x="250" y="1160"/>
                  </a:lnTo>
                  <a:lnTo>
                    <a:pt x="265" y="1157"/>
                  </a:lnTo>
                  <a:lnTo>
                    <a:pt x="288" y="1153"/>
                  </a:lnTo>
                  <a:lnTo>
                    <a:pt x="312" y="1152"/>
                  </a:lnTo>
                  <a:lnTo>
                    <a:pt x="339" y="1152"/>
                  </a:lnTo>
                  <a:lnTo>
                    <a:pt x="361" y="1152"/>
                  </a:lnTo>
                  <a:lnTo>
                    <a:pt x="380" y="1153"/>
                  </a:lnTo>
                  <a:lnTo>
                    <a:pt x="389" y="1155"/>
                  </a:lnTo>
                  <a:lnTo>
                    <a:pt x="393" y="1155"/>
                  </a:lnTo>
                  <a:lnTo>
                    <a:pt x="387" y="1171"/>
                  </a:lnTo>
                  <a:lnTo>
                    <a:pt x="384" y="1188"/>
                  </a:lnTo>
                  <a:lnTo>
                    <a:pt x="380" y="1206"/>
                  </a:lnTo>
                  <a:lnTo>
                    <a:pt x="386" y="1209"/>
                  </a:lnTo>
                  <a:lnTo>
                    <a:pt x="387" y="1213"/>
                  </a:lnTo>
                  <a:lnTo>
                    <a:pt x="391" y="1216"/>
                  </a:lnTo>
                  <a:lnTo>
                    <a:pt x="393" y="1218"/>
                  </a:lnTo>
                  <a:lnTo>
                    <a:pt x="396" y="1221"/>
                  </a:lnTo>
                  <a:lnTo>
                    <a:pt x="408" y="1225"/>
                  </a:lnTo>
                  <a:lnTo>
                    <a:pt x="422" y="1225"/>
                  </a:lnTo>
                  <a:lnTo>
                    <a:pt x="436" y="1227"/>
                  </a:lnTo>
                  <a:lnTo>
                    <a:pt x="450" y="1234"/>
                  </a:lnTo>
                  <a:lnTo>
                    <a:pt x="454" y="1248"/>
                  </a:lnTo>
                  <a:lnTo>
                    <a:pt x="461" y="1251"/>
                  </a:lnTo>
                  <a:lnTo>
                    <a:pt x="471" y="1255"/>
                  </a:lnTo>
                  <a:lnTo>
                    <a:pt x="485" y="1258"/>
                  </a:lnTo>
                  <a:lnTo>
                    <a:pt x="497" y="1262"/>
                  </a:lnTo>
                  <a:lnTo>
                    <a:pt x="504" y="1263"/>
                  </a:lnTo>
                  <a:lnTo>
                    <a:pt x="506" y="1253"/>
                  </a:lnTo>
                  <a:lnTo>
                    <a:pt x="510" y="1244"/>
                  </a:lnTo>
                  <a:lnTo>
                    <a:pt x="513" y="1235"/>
                  </a:lnTo>
                  <a:lnTo>
                    <a:pt x="524" y="1228"/>
                  </a:lnTo>
                  <a:lnTo>
                    <a:pt x="539" y="1225"/>
                  </a:lnTo>
                  <a:lnTo>
                    <a:pt x="553" y="1228"/>
                  </a:lnTo>
                  <a:lnTo>
                    <a:pt x="567" y="1235"/>
                  </a:lnTo>
                  <a:lnTo>
                    <a:pt x="581" y="1241"/>
                  </a:lnTo>
                  <a:lnTo>
                    <a:pt x="588" y="1242"/>
                  </a:lnTo>
                  <a:lnTo>
                    <a:pt x="602" y="1244"/>
                  </a:lnTo>
                  <a:lnTo>
                    <a:pt x="616" y="1248"/>
                  </a:lnTo>
                  <a:lnTo>
                    <a:pt x="630" y="1249"/>
                  </a:lnTo>
                  <a:lnTo>
                    <a:pt x="641" y="1251"/>
                  </a:lnTo>
                  <a:lnTo>
                    <a:pt x="646" y="1253"/>
                  </a:lnTo>
                  <a:lnTo>
                    <a:pt x="649" y="1251"/>
                  </a:lnTo>
                  <a:lnTo>
                    <a:pt x="651" y="1248"/>
                  </a:lnTo>
                  <a:lnTo>
                    <a:pt x="653" y="1246"/>
                  </a:lnTo>
                  <a:lnTo>
                    <a:pt x="656" y="1242"/>
                  </a:lnTo>
                  <a:lnTo>
                    <a:pt x="660" y="1241"/>
                  </a:lnTo>
                  <a:lnTo>
                    <a:pt x="663" y="1241"/>
                  </a:lnTo>
                  <a:lnTo>
                    <a:pt x="668" y="1241"/>
                  </a:lnTo>
                  <a:lnTo>
                    <a:pt x="681" y="1244"/>
                  </a:lnTo>
                  <a:lnTo>
                    <a:pt x="691" y="1249"/>
                  </a:lnTo>
                  <a:lnTo>
                    <a:pt x="703" y="1248"/>
                  </a:lnTo>
                  <a:lnTo>
                    <a:pt x="716" y="1244"/>
                  </a:lnTo>
                  <a:lnTo>
                    <a:pt x="717" y="1230"/>
                  </a:lnTo>
                  <a:lnTo>
                    <a:pt x="724" y="1213"/>
                  </a:lnTo>
                  <a:lnTo>
                    <a:pt x="730" y="1197"/>
                  </a:lnTo>
                  <a:lnTo>
                    <a:pt x="733" y="1183"/>
                  </a:lnTo>
                  <a:lnTo>
                    <a:pt x="730" y="1171"/>
                  </a:lnTo>
                  <a:lnTo>
                    <a:pt x="728" y="1167"/>
                  </a:lnTo>
                  <a:lnTo>
                    <a:pt x="728" y="1164"/>
                  </a:lnTo>
                  <a:lnTo>
                    <a:pt x="726" y="1162"/>
                  </a:lnTo>
                  <a:lnTo>
                    <a:pt x="724" y="1160"/>
                  </a:lnTo>
                  <a:lnTo>
                    <a:pt x="721" y="1160"/>
                  </a:lnTo>
                  <a:lnTo>
                    <a:pt x="717" y="1160"/>
                  </a:lnTo>
                  <a:lnTo>
                    <a:pt x="710" y="1160"/>
                  </a:lnTo>
                  <a:lnTo>
                    <a:pt x="702" y="1167"/>
                  </a:lnTo>
                  <a:lnTo>
                    <a:pt x="695" y="1169"/>
                  </a:lnTo>
                  <a:lnTo>
                    <a:pt x="688" y="1167"/>
                  </a:lnTo>
                  <a:lnTo>
                    <a:pt x="681" y="1164"/>
                  </a:lnTo>
                  <a:lnTo>
                    <a:pt x="672" y="1160"/>
                  </a:lnTo>
                  <a:lnTo>
                    <a:pt x="667" y="1159"/>
                  </a:lnTo>
                  <a:lnTo>
                    <a:pt x="663" y="1160"/>
                  </a:lnTo>
                  <a:lnTo>
                    <a:pt x="658" y="1162"/>
                  </a:lnTo>
                  <a:lnTo>
                    <a:pt x="656" y="1166"/>
                  </a:lnTo>
                  <a:lnTo>
                    <a:pt x="653" y="1169"/>
                  </a:lnTo>
                  <a:lnTo>
                    <a:pt x="649" y="1171"/>
                  </a:lnTo>
                  <a:lnTo>
                    <a:pt x="634" y="1167"/>
                  </a:lnTo>
                  <a:lnTo>
                    <a:pt x="618" y="1157"/>
                  </a:lnTo>
                  <a:lnTo>
                    <a:pt x="606" y="1141"/>
                  </a:lnTo>
                  <a:lnTo>
                    <a:pt x="600" y="1125"/>
                  </a:lnTo>
                  <a:lnTo>
                    <a:pt x="600" y="1122"/>
                  </a:lnTo>
                  <a:lnTo>
                    <a:pt x="600" y="1118"/>
                  </a:lnTo>
                  <a:lnTo>
                    <a:pt x="600" y="1115"/>
                  </a:lnTo>
                  <a:lnTo>
                    <a:pt x="600" y="1111"/>
                  </a:lnTo>
                  <a:lnTo>
                    <a:pt x="600" y="1108"/>
                  </a:lnTo>
                  <a:lnTo>
                    <a:pt x="602" y="1104"/>
                  </a:lnTo>
                  <a:lnTo>
                    <a:pt x="604" y="1099"/>
                  </a:lnTo>
                  <a:lnTo>
                    <a:pt x="600" y="1096"/>
                  </a:lnTo>
                  <a:lnTo>
                    <a:pt x="597" y="1094"/>
                  </a:lnTo>
                  <a:lnTo>
                    <a:pt x="595" y="1092"/>
                  </a:lnTo>
                  <a:lnTo>
                    <a:pt x="593" y="1090"/>
                  </a:lnTo>
                  <a:lnTo>
                    <a:pt x="590" y="1089"/>
                  </a:lnTo>
                  <a:lnTo>
                    <a:pt x="585" y="1087"/>
                  </a:lnTo>
                  <a:lnTo>
                    <a:pt x="583" y="1085"/>
                  </a:lnTo>
                  <a:lnTo>
                    <a:pt x="581" y="1085"/>
                  </a:lnTo>
                  <a:lnTo>
                    <a:pt x="579" y="1083"/>
                  </a:lnTo>
                  <a:lnTo>
                    <a:pt x="576" y="1083"/>
                  </a:lnTo>
                  <a:lnTo>
                    <a:pt x="572" y="1083"/>
                  </a:lnTo>
                  <a:lnTo>
                    <a:pt x="572" y="1087"/>
                  </a:lnTo>
                  <a:lnTo>
                    <a:pt x="569" y="1087"/>
                  </a:lnTo>
                  <a:lnTo>
                    <a:pt x="569" y="1092"/>
                  </a:lnTo>
                  <a:lnTo>
                    <a:pt x="571" y="1096"/>
                  </a:lnTo>
                  <a:lnTo>
                    <a:pt x="571" y="1097"/>
                  </a:lnTo>
                  <a:lnTo>
                    <a:pt x="571" y="1099"/>
                  </a:lnTo>
                  <a:lnTo>
                    <a:pt x="569" y="1101"/>
                  </a:lnTo>
                  <a:lnTo>
                    <a:pt x="567" y="1101"/>
                  </a:lnTo>
                  <a:lnTo>
                    <a:pt x="564" y="1101"/>
                  </a:lnTo>
                  <a:lnTo>
                    <a:pt x="557" y="1103"/>
                  </a:lnTo>
                  <a:lnTo>
                    <a:pt x="555" y="1099"/>
                  </a:lnTo>
                  <a:lnTo>
                    <a:pt x="553" y="1097"/>
                  </a:lnTo>
                  <a:lnTo>
                    <a:pt x="553" y="1096"/>
                  </a:lnTo>
                  <a:lnTo>
                    <a:pt x="550" y="1094"/>
                  </a:lnTo>
                  <a:lnTo>
                    <a:pt x="550" y="1099"/>
                  </a:lnTo>
                  <a:lnTo>
                    <a:pt x="559" y="1110"/>
                  </a:lnTo>
                  <a:lnTo>
                    <a:pt x="566" y="1125"/>
                  </a:lnTo>
                  <a:lnTo>
                    <a:pt x="569" y="1141"/>
                  </a:lnTo>
                  <a:lnTo>
                    <a:pt x="564" y="1145"/>
                  </a:lnTo>
                  <a:lnTo>
                    <a:pt x="560" y="1146"/>
                  </a:lnTo>
                  <a:lnTo>
                    <a:pt x="559" y="1150"/>
                  </a:lnTo>
                  <a:lnTo>
                    <a:pt x="557" y="1153"/>
                  </a:lnTo>
                  <a:lnTo>
                    <a:pt x="557" y="1155"/>
                  </a:lnTo>
                  <a:lnTo>
                    <a:pt x="555" y="1159"/>
                  </a:lnTo>
                  <a:lnTo>
                    <a:pt x="553" y="1160"/>
                  </a:lnTo>
                  <a:lnTo>
                    <a:pt x="548" y="1162"/>
                  </a:lnTo>
                  <a:lnTo>
                    <a:pt x="543" y="1164"/>
                  </a:lnTo>
                  <a:lnTo>
                    <a:pt x="541" y="1162"/>
                  </a:lnTo>
                  <a:lnTo>
                    <a:pt x="539" y="1162"/>
                  </a:lnTo>
                  <a:lnTo>
                    <a:pt x="539" y="1162"/>
                  </a:lnTo>
                  <a:lnTo>
                    <a:pt x="538" y="1160"/>
                  </a:lnTo>
                  <a:lnTo>
                    <a:pt x="534" y="1160"/>
                  </a:lnTo>
                  <a:lnTo>
                    <a:pt x="518" y="1113"/>
                  </a:lnTo>
                  <a:lnTo>
                    <a:pt x="515" y="1111"/>
                  </a:lnTo>
                  <a:lnTo>
                    <a:pt x="511" y="1108"/>
                  </a:lnTo>
                  <a:lnTo>
                    <a:pt x="506" y="1104"/>
                  </a:lnTo>
                  <a:lnTo>
                    <a:pt x="503" y="1103"/>
                  </a:lnTo>
                  <a:lnTo>
                    <a:pt x="499" y="1099"/>
                  </a:lnTo>
                  <a:lnTo>
                    <a:pt x="497" y="1089"/>
                  </a:lnTo>
                  <a:lnTo>
                    <a:pt x="499" y="1080"/>
                  </a:lnTo>
                  <a:lnTo>
                    <a:pt x="501" y="1073"/>
                  </a:lnTo>
                  <a:lnTo>
                    <a:pt x="501" y="1066"/>
                  </a:lnTo>
                  <a:lnTo>
                    <a:pt x="496" y="1061"/>
                  </a:lnTo>
                  <a:lnTo>
                    <a:pt x="483" y="1052"/>
                  </a:lnTo>
                  <a:lnTo>
                    <a:pt x="473" y="1047"/>
                  </a:lnTo>
                  <a:lnTo>
                    <a:pt x="464" y="1045"/>
                  </a:lnTo>
                  <a:lnTo>
                    <a:pt x="456" y="1040"/>
                  </a:lnTo>
                  <a:lnTo>
                    <a:pt x="449" y="1029"/>
                  </a:lnTo>
                  <a:lnTo>
                    <a:pt x="442" y="1010"/>
                  </a:lnTo>
                  <a:lnTo>
                    <a:pt x="428" y="1014"/>
                  </a:lnTo>
                  <a:lnTo>
                    <a:pt x="426" y="1008"/>
                  </a:lnTo>
                  <a:lnTo>
                    <a:pt x="426" y="1005"/>
                  </a:lnTo>
                  <a:lnTo>
                    <a:pt x="424" y="1001"/>
                  </a:lnTo>
                  <a:lnTo>
                    <a:pt x="422" y="998"/>
                  </a:lnTo>
                  <a:close/>
                  <a:moveTo>
                    <a:pt x="662" y="979"/>
                  </a:moveTo>
                  <a:lnTo>
                    <a:pt x="658" y="987"/>
                  </a:lnTo>
                  <a:lnTo>
                    <a:pt x="651" y="1000"/>
                  </a:lnTo>
                  <a:lnTo>
                    <a:pt x="642" y="1014"/>
                  </a:lnTo>
                  <a:lnTo>
                    <a:pt x="634" y="1028"/>
                  </a:lnTo>
                  <a:lnTo>
                    <a:pt x="627" y="1040"/>
                  </a:lnTo>
                  <a:lnTo>
                    <a:pt x="623" y="1050"/>
                  </a:lnTo>
                  <a:lnTo>
                    <a:pt x="623" y="1056"/>
                  </a:lnTo>
                  <a:lnTo>
                    <a:pt x="625" y="1063"/>
                  </a:lnTo>
                  <a:lnTo>
                    <a:pt x="625" y="1066"/>
                  </a:lnTo>
                  <a:lnTo>
                    <a:pt x="627" y="1070"/>
                  </a:lnTo>
                  <a:lnTo>
                    <a:pt x="630" y="1071"/>
                  </a:lnTo>
                  <a:lnTo>
                    <a:pt x="634" y="1073"/>
                  </a:lnTo>
                  <a:lnTo>
                    <a:pt x="639" y="1075"/>
                  </a:lnTo>
                  <a:lnTo>
                    <a:pt x="653" y="1080"/>
                  </a:lnTo>
                  <a:lnTo>
                    <a:pt x="667" y="1078"/>
                  </a:lnTo>
                  <a:lnTo>
                    <a:pt x="679" y="1073"/>
                  </a:lnTo>
                  <a:lnTo>
                    <a:pt x="693" y="1066"/>
                  </a:lnTo>
                  <a:lnTo>
                    <a:pt x="707" y="1064"/>
                  </a:lnTo>
                  <a:lnTo>
                    <a:pt x="721" y="1064"/>
                  </a:lnTo>
                  <a:lnTo>
                    <a:pt x="730" y="1070"/>
                  </a:lnTo>
                  <a:lnTo>
                    <a:pt x="737" y="1075"/>
                  </a:lnTo>
                  <a:lnTo>
                    <a:pt x="745" y="1078"/>
                  </a:lnTo>
                  <a:lnTo>
                    <a:pt x="766" y="1082"/>
                  </a:lnTo>
                  <a:lnTo>
                    <a:pt x="787" y="1080"/>
                  </a:lnTo>
                  <a:lnTo>
                    <a:pt x="806" y="1075"/>
                  </a:lnTo>
                  <a:lnTo>
                    <a:pt x="812" y="1064"/>
                  </a:lnTo>
                  <a:lnTo>
                    <a:pt x="806" y="1064"/>
                  </a:lnTo>
                  <a:lnTo>
                    <a:pt x="798" y="1050"/>
                  </a:lnTo>
                  <a:lnTo>
                    <a:pt x="784" y="1038"/>
                  </a:lnTo>
                  <a:lnTo>
                    <a:pt x="764" y="1026"/>
                  </a:lnTo>
                  <a:lnTo>
                    <a:pt x="745" y="1015"/>
                  </a:lnTo>
                  <a:lnTo>
                    <a:pt x="730" y="1010"/>
                  </a:lnTo>
                  <a:lnTo>
                    <a:pt x="721" y="1017"/>
                  </a:lnTo>
                  <a:lnTo>
                    <a:pt x="709" y="1022"/>
                  </a:lnTo>
                  <a:lnTo>
                    <a:pt x="700" y="1021"/>
                  </a:lnTo>
                  <a:lnTo>
                    <a:pt x="695" y="1014"/>
                  </a:lnTo>
                  <a:lnTo>
                    <a:pt x="688" y="1007"/>
                  </a:lnTo>
                  <a:lnTo>
                    <a:pt x="684" y="998"/>
                  </a:lnTo>
                  <a:lnTo>
                    <a:pt x="696" y="994"/>
                  </a:lnTo>
                  <a:lnTo>
                    <a:pt x="695" y="993"/>
                  </a:lnTo>
                  <a:lnTo>
                    <a:pt x="693" y="993"/>
                  </a:lnTo>
                  <a:lnTo>
                    <a:pt x="693" y="993"/>
                  </a:lnTo>
                  <a:lnTo>
                    <a:pt x="691" y="993"/>
                  </a:lnTo>
                  <a:lnTo>
                    <a:pt x="688" y="991"/>
                  </a:lnTo>
                  <a:lnTo>
                    <a:pt x="682" y="986"/>
                  </a:lnTo>
                  <a:lnTo>
                    <a:pt x="677" y="984"/>
                  </a:lnTo>
                  <a:lnTo>
                    <a:pt x="670" y="981"/>
                  </a:lnTo>
                  <a:lnTo>
                    <a:pt x="662" y="979"/>
                  </a:lnTo>
                  <a:close/>
                  <a:moveTo>
                    <a:pt x="941" y="975"/>
                  </a:moveTo>
                  <a:lnTo>
                    <a:pt x="930" y="984"/>
                  </a:lnTo>
                  <a:lnTo>
                    <a:pt x="918" y="989"/>
                  </a:lnTo>
                  <a:lnTo>
                    <a:pt x="906" y="994"/>
                  </a:lnTo>
                  <a:lnTo>
                    <a:pt x="895" y="1003"/>
                  </a:lnTo>
                  <a:lnTo>
                    <a:pt x="888" y="1014"/>
                  </a:lnTo>
                  <a:lnTo>
                    <a:pt x="885" y="1029"/>
                  </a:lnTo>
                  <a:lnTo>
                    <a:pt x="890" y="1045"/>
                  </a:lnTo>
                  <a:lnTo>
                    <a:pt x="901" y="1061"/>
                  </a:lnTo>
                  <a:lnTo>
                    <a:pt x="911" y="1077"/>
                  </a:lnTo>
                  <a:lnTo>
                    <a:pt x="923" y="1090"/>
                  </a:lnTo>
                  <a:lnTo>
                    <a:pt x="930" y="1103"/>
                  </a:lnTo>
                  <a:lnTo>
                    <a:pt x="918" y="1103"/>
                  </a:lnTo>
                  <a:lnTo>
                    <a:pt x="918" y="1125"/>
                  </a:lnTo>
                  <a:lnTo>
                    <a:pt x="922" y="1141"/>
                  </a:lnTo>
                  <a:lnTo>
                    <a:pt x="932" y="1150"/>
                  </a:lnTo>
                  <a:lnTo>
                    <a:pt x="950" y="1153"/>
                  </a:lnTo>
                  <a:lnTo>
                    <a:pt x="976" y="1152"/>
                  </a:lnTo>
                  <a:lnTo>
                    <a:pt x="974" y="1132"/>
                  </a:lnTo>
                  <a:lnTo>
                    <a:pt x="970" y="1120"/>
                  </a:lnTo>
                  <a:lnTo>
                    <a:pt x="965" y="1110"/>
                  </a:lnTo>
                  <a:lnTo>
                    <a:pt x="963" y="1099"/>
                  </a:lnTo>
                  <a:lnTo>
                    <a:pt x="965" y="1083"/>
                  </a:lnTo>
                  <a:lnTo>
                    <a:pt x="969" y="1085"/>
                  </a:lnTo>
                  <a:lnTo>
                    <a:pt x="972" y="1085"/>
                  </a:lnTo>
                  <a:lnTo>
                    <a:pt x="976" y="1085"/>
                  </a:lnTo>
                  <a:lnTo>
                    <a:pt x="979" y="1085"/>
                  </a:lnTo>
                  <a:lnTo>
                    <a:pt x="984" y="1083"/>
                  </a:lnTo>
                  <a:lnTo>
                    <a:pt x="981" y="1080"/>
                  </a:lnTo>
                  <a:lnTo>
                    <a:pt x="977" y="1078"/>
                  </a:lnTo>
                  <a:lnTo>
                    <a:pt x="976" y="1077"/>
                  </a:lnTo>
                  <a:lnTo>
                    <a:pt x="972" y="1073"/>
                  </a:lnTo>
                  <a:lnTo>
                    <a:pt x="969" y="1071"/>
                  </a:lnTo>
                  <a:lnTo>
                    <a:pt x="967" y="1073"/>
                  </a:lnTo>
                  <a:lnTo>
                    <a:pt x="967" y="1077"/>
                  </a:lnTo>
                  <a:lnTo>
                    <a:pt x="965" y="1080"/>
                  </a:lnTo>
                  <a:lnTo>
                    <a:pt x="965" y="1082"/>
                  </a:lnTo>
                  <a:lnTo>
                    <a:pt x="963" y="1083"/>
                  </a:lnTo>
                  <a:lnTo>
                    <a:pt x="962" y="1082"/>
                  </a:lnTo>
                  <a:lnTo>
                    <a:pt x="960" y="1078"/>
                  </a:lnTo>
                  <a:lnTo>
                    <a:pt x="955" y="1070"/>
                  </a:lnTo>
                  <a:lnTo>
                    <a:pt x="950" y="1061"/>
                  </a:lnTo>
                  <a:lnTo>
                    <a:pt x="951" y="1057"/>
                  </a:lnTo>
                  <a:lnTo>
                    <a:pt x="953" y="1057"/>
                  </a:lnTo>
                  <a:lnTo>
                    <a:pt x="955" y="1056"/>
                  </a:lnTo>
                  <a:lnTo>
                    <a:pt x="956" y="1052"/>
                  </a:lnTo>
                  <a:lnTo>
                    <a:pt x="941" y="1043"/>
                  </a:lnTo>
                  <a:lnTo>
                    <a:pt x="929" y="1029"/>
                  </a:lnTo>
                  <a:lnTo>
                    <a:pt x="922" y="1014"/>
                  </a:lnTo>
                  <a:lnTo>
                    <a:pt x="941" y="1012"/>
                  </a:lnTo>
                  <a:lnTo>
                    <a:pt x="955" y="1007"/>
                  </a:lnTo>
                  <a:lnTo>
                    <a:pt x="962" y="994"/>
                  </a:lnTo>
                  <a:lnTo>
                    <a:pt x="965" y="979"/>
                  </a:lnTo>
                  <a:lnTo>
                    <a:pt x="960" y="977"/>
                  </a:lnTo>
                  <a:lnTo>
                    <a:pt x="955" y="977"/>
                  </a:lnTo>
                  <a:lnTo>
                    <a:pt x="950" y="975"/>
                  </a:lnTo>
                  <a:lnTo>
                    <a:pt x="941" y="975"/>
                  </a:lnTo>
                  <a:close/>
                  <a:moveTo>
                    <a:pt x="754" y="972"/>
                  </a:moveTo>
                  <a:lnTo>
                    <a:pt x="740" y="979"/>
                  </a:lnTo>
                  <a:lnTo>
                    <a:pt x="723" y="984"/>
                  </a:lnTo>
                  <a:lnTo>
                    <a:pt x="723" y="998"/>
                  </a:lnTo>
                  <a:lnTo>
                    <a:pt x="730" y="1000"/>
                  </a:lnTo>
                  <a:lnTo>
                    <a:pt x="738" y="1001"/>
                  </a:lnTo>
                  <a:lnTo>
                    <a:pt x="749" y="1001"/>
                  </a:lnTo>
                  <a:lnTo>
                    <a:pt x="749" y="994"/>
                  </a:lnTo>
                  <a:lnTo>
                    <a:pt x="752" y="989"/>
                  </a:lnTo>
                  <a:lnTo>
                    <a:pt x="754" y="984"/>
                  </a:lnTo>
                  <a:lnTo>
                    <a:pt x="754" y="979"/>
                  </a:lnTo>
                  <a:lnTo>
                    <a:pt x="754" y="975"/>
                  </a:lnTo>
                  <a:lnTo>
                    <a:pt x="754" y="972"/>
                  </a:lnTo>
                  <a:close/>
                  <a:moveTo>
                    <a:pt x="2201" y="809"/>
                  </a:moveTo>
                  <a:lnTo>
                    <a:pt x="2203" y="811"/>
                  </a:lnTo>
                  <a:lnTo>
                    <a:pt x="2203" y="811"/>
                  </a:lnTo>
                  <a:lnTo>
                    <a:pt x="2203" y="811"/>
                  </a:lnTo>
                  <a:lnTo>
                    <a:pt x="2203" y="813"/>
                  </a:lnTo>
                  <a:lnTo>
                    <a:pt x="2204" y="813"/>
                  </a:lnTo>
                  <a:lnTo>
                    <a:pt x="2204" y="815"/>
                  </a:lnTo>
                  <a:lnTo>
                    <a:pt x="2210" y="827"/>
                  </a:lnTo>
                  <a:lnTo>
                    <a:pt x="2210" y="843"/>
                  </a:lnTo>
                  <a:lnTo>
                    <a:pt x="2210" y="858"/>
                  </a:lnTo>
                  <a:lnTo>
                    <a:pt x="2213" y="876"/>
                  </a:lnTo>
                  <a:lnTo>
                    <a:pt x="2218" y="893"/>
                  </a:lnTo>
                  <a:lnTo>
                    <a:pt x="2227" y="912"/>
                  </a:lnTo>
                  <a:lnTo>
                    <a:pt x="2232" y="933"/>
                  </a:lnTo>
                  <a:lnTo>
                    <a:pt x="2208" y="930"/>
                  </a:lnTo>
                  <a:lnTo>
                    <a:pt x="2208" y="946"/>
                  </a:lnTo>
                  <a:lnTo>
                    <a:pt x="2211" y="958"/>
                  </a:lnTo>
                  <a:lnTo>
                    <a:pt x="2213" y="970"/>
                  </a:lnTo>
                  <a:lnTo>
                    <a:pt x="2217" y="987"/>
                  </a:lnTo>
                  <a:lnTo>
                    <a:pt x="2211" y="987"/>
                  </a:lnTo>
                  <a:lnTo>
                    <a:pt x="2208" y="987"/>
                  </a:lnTo>
                  <a:lnTo>
                    <a:pt x="2203" y="989"/>
                  </a:lnTo>
                  <a:lnTo>
                    <a:pt x="2201" y="989"/>
                  </a:lnTo>
                  <a:lnTo>
                    <a:pt x="2198" y="991"/>
                  </a:lnTo>
                  <a:lnTo>
                    <a:pt x="2198" y="991"/>
                  </a:lnTo>
                  <a:lnTo>
                    <a:pt x="2194" y="981"/>
                  </a:lnTo>
                  <a:lnTo>
                    <a:pt x="2192" y="961"/>
                  </a:lnTo>
                  <a:lnTo>
                    <a:pt x="2192" y="939"/>
                  </a:lnTo>
                  <a:lnTo>
                    <a:pt x="2192" y="914"/>
                  </a:lnTo>
                  <a:lnTo>
                    <a:pt x="2192" y="891"/>
                  </a:lnTo>
                  <a:lnTo>
                    <a:pt x="2189" y="876"/>
                  </a:lnTo>
                  <a:lnTo>
                    <a:pt x="2189" y="837"/>
                  </a:lnTo>
                  <a:lnTo>
                    <a:pt x="2192" y="832"/>
                  </a:lnTo>
                  <a:lnTo>
                    <a:pt x="2194" y="829"/>
                  </a:lnTo>
                  <a:lnTo>
                    <a:pt x="2196" y="825"/>
                  </a:lnTo>
                  <a:lnTo>
                    <a:pt x="2198" y="822"/>
                  </a:lnTo>
                  <a:lnTo>
                    <a:pt x="2199" y="816"/>
                  </a:lnTo>
                  <a:lnTo>
                    <a:pt x="2201" y="809"/>
                  </a:lnTo>
                  <a:close/>
                  <a:moveTo>
                    <a:pt x="150" y="795"/>
                  </a:moveTo>
                  <a:lnTo>
                    <a:pt x="154" y="816"/>
                  </a:lnTo>
                  <a:lnTo>
                    <a:pt x="152" y="837"/>
                  </a:lnTo>
                  <a:lnTo>
                    <a:pt x="147" y="860"/>
                  </a:lnTo>
                  <a:lnTo>
                    <a:pt x="133" y="867"/>
                  </a:lnTo>
                  <a:lnTo>
                    <a:pt x="120" y="871"/>
                  </a:lnTo>
                  <a:lnTo>
                    <a:pt x="101" y="872"/>
                  </a:lnTo>
                  <a:lnTo>
                    <a:pt x="101" y="864"/>
                  </a:lnTo>
                  <a:lnTo>
                    <a:pt x="106" y="851"/>
                  </a:lnTo>
                  <a:lnTo>
                    <a:pt x="106" y="836"/>
                  </a:lnTo>
                  <a:lnTo>
                    <a:pt x="105" y="818"/>
                  </a:lnTo>
                  <a:lnTo>
                    <a:pt x="115" y="809"/>
                  </a:lnTo>
                  <a:lnTo>
                    <a:pt x="124" y="802"/>
                  </a:lnTo>
                  <a:lnTo>
                    <a:pt x="134" y="797"/>
                  </a:lnTo>
                  <a:lnTo>
                    <a:pt x="150" y="795"/>
                  </a:lnTo>
                  <a:close/>
                  <a:moveTo>
                    <a:pt x="400" y="768"/>
                  </a:moveTo>
                  <a:lnTo>
                    <a:pt x="403" y="771"/>
                  </a:lnTo>
                  <a:lnTo>
                    <a:pt x="405" y="773"/>
                  </a:lnTo>
                  <a:lnTo>
                    <a:pt x="407" y="775"/>
                  </a:lnTo>
                  <a:lnTo>
                    <a:pt x="407" y="778"/>
                  </a:lnTo>
                  <a:lnTo>
                    <a:pt x="407" y="782"/>
                  </a:lnTo>
                  <a:lnTo>
                    <a:pt x="408" y="787"/>
                  </a:lnTo>
                  <a:lnTo>
                    <a:pt x="407" y="790"/>
                  </a:lnTo>
                  <a:lnTo>
                    <a:pt x="405" y="792"/>
                  </a:lnTo>
                  <a:lnTo>
                    <a:pt x="405" y="794"/>
                  </a:lnTo>
                  <a:lnTo>
                    <a:pt x="405" y="795"/>
                  </a:lnTo>
                  <a:lnTo>
                    <a:pt x="405" y="797"/>
                  </a:lnTo>
                  <a:lnTo>
                    <a:pt x="403" y="799"/>
                  </a:lnTo>
                  <a:lnTo>
                    <a:pt x="401" y="801"/>
                  </a:lnTo>
                  <a:lnTo>
                    <a:pt x="400" y="801"/>
                  </a:lnTo>
                  <a:lnTo>
                    <a:pt x="398" y="801"/>
                  </a:lnTo>
                  <a:lnTo>
                    <a:pt x="396" y="802"/>
                  </a:lnTo>
                  <a:lnTo>
                    <a:pt x="393" y="802"/>
                  </a:lnTo>
                  <a:lnTo>
                    <a:pt x="387" y="790"/>
                  </a:lnTo>
                  <a:lnTo>
                    <a:pt x="384" y="785"/>
                  </a:lnTo>
                  <a:lnTo>
                    <a:pt x="384" y="783"/>
                  </a:lnTo>
                  <a:lnTo>
                    <a:pt x="386" y="782"/>
                  </a:lnTo>
                  <a:lnTo>
                    <a:pt x="393" y="778"/>
                  </a:lnTo>
                  <a:lnTo>
                    <a:pt x="400" y="768"/>
                  </a:lnTo>
                  <a:close/>
                  <a:moveTo>
                    <a:pt x="480" y="729"/>
                  </a:moveTo>
                  <a:lnTo>
                    <a:pt x="485" y="731"/>
                  </a:lnTo>
                  <a:lnTo>
                    <a:pt x="487" y="731"/>
                  </a:lnTo>
                  <a:lnTo>
                    <a:pt x="489" y="731"/>
                  </a:lnTo>
                  <a:lnTo>
                    <a:pt x="490" y="733"/>
                  </a:lnTo>
                  <a:lnTo>
                    <a:pt x="492" y="733"/>
                  </a:lnTo>
                  <a:lnTo>
                    <a:pt x="489" y="738"/>
                  </a:lnTo>
                  <a:lnTo>
                    <a:pt x="487" y="743"/>
                  </a:lnTo>
                  <a:lnTo>
                    <a:pt x="485" y="748"/>
                  </a:lnTo>
                  <a:lnTo>
                    <a:pt x="482" y="754"/>
                  </a:lnTo>
                  <a:lnTo>
                    <a:pt x="476" y="757"/>
                  </a:lnTo>
                  <a:lnTo>
                    <a:pt x="476" y="752"/>
                  </a:lnTo>
                  <a:lnTo>
                    <a:pt x="475" y="752"/>
                  </a:lnTo>
                  <a:lnTo>
                    <a:pt x="475" y="750"/>
                  </a:lnTo>
                  <a:lnTo>
                    <a:pt x="475" y="750"/>
                  </a:lnTo>
                  <a:lnTo>
                    <a:pt x="475" y="748"/>
                  </a:lnTo>
                  <a:lnTo>
                    <a:pt x="473" y="745"/>
                  </a:lnTo>
                  <a:lnTo>
                    <a:pt x="476" y="741"/>
                  </a:lnTo>
                  <a:lnTo>
                    <a:pt x="478" y="738"/>
                  </a:lnTo>
                  <a:lnTo>
                    <a:pt x="480" y="734"/>
                  </a:lnTo>
                  <a:lnTo>
                    <a:pt x="480" y="729"/>
                  </a:lnTo>
                  <a:close/>
                  <a:moveTo>
                    <a:pt x="543" y="703"/>
                  </a:moveTo>
                  <a:lnTo>
                    <a:pt x="557" y="710"/>
                  </a:lnTo>
                  <a:lnTo>
                    <a:pt x="557" y="715"/>
                  </a:lnTo>
                  <a:lnTo>
                    <a:pt x="553" y="715"/>
                  </a:lnTo>
                  <a:lnTo>
                    <a:pt x="552" y="717"/>
                  </a:lnTo>
                  <a:lnTo>
                    <a:pt x="548" y="719"/>
                  </a:lnTo>
                  <a:lnTo>
                    <a:pt x="546" y="722"/>
                  </a:lnTo>
                  <a:lnTo>
                    <a:pt x="543" y="720"/>
                  </a:lnTo>
                  <a:lnTo>
                    <a:pt x="541" y="720"/>
                  </a:lnTo>
                  <a:lnTo>
                    <a:pt x="541" y="720"/>
                  </a:lnTo>
                  <a:lnTo>
                    <a:pt x="539" y="719"/>
                  </a:lnTo>
                  <a:lnTo>
                    <a:pt x="538" y="719"/>
                  </a:lnTo>
                  <a:lnTo>
                    <a:pt x="538" y="715"/>
                  </a:lnTo>
                  <a:lnTo>
                    <a:pt x="538" y="712"/>
                  </a:lnTo>
                  <a:lnTo>
                    <a:pt x="538" y="710"/>
                  </a:lnTo>
                  <a:lnTo>
                    <a:pt x="538" y="710"/>
                  </a:lnTo>
                  <a:lnTo>
                    <a:pt x="539" y="706"/>
                  </a:lnTo>
                  <a:lnTo>
                    <a:pt x="543" y="703"/>
                  </a:lnTo>
                  <a:close/>
                  <a:moveTo>
                    <a:pt x="169" y="694"/>
                  </a:moveTo>
                  <a:lnTo>
                    <a:pt x="187" y="696"/>
                  </a:lnTo>
                  <a:lnTo>
                    <a:pt x="201" y="699"/>
                  </a:lnTo>
                  <a:lnTo>
                    <a:pt x="197" y="706"/>
                  </a:lnTo>
                  <a:lnTo>
                    <a:pt x="195" y="712"/>
                  </a:lnTo>
                  <a:lnTo>
                    <a:pt x="192" y="717"/>
                  </a:lnTo>
                  <a:lnTo>
                    <a:pt x="188" y="722"/>
                  </a:lnTo>
                  <a:lnTo>
                    <a:pt x="197" y="722"/>
                  </a:lnTo>
                  <a:lnTo>
                    <a:pt x="201" y="719"/>
                  </a:lnTo>
                  <a:lnTo>
                    <a:pt x="202" y="717"/>
                  </a:lnTo>
                  <a:lnTo>
                    <a:pt x="206" y="715"/>
                  </a:lnTo>
                  <a:lnTo>
                    <a:pt x="211" y="715"/>
                  </a:lnTo>
                  <a:lnTo>
                    <a:pt x="211" y="722"/>
                  </a:lnTo>
                  <a:lnTo>
                    <a:pt x="216" y="734"/>
                  </a:lnTo>
                  <a:lnTo>
                    <a:pt x="213" y="745"/>
                  </a:lnTo>
                  <a:lnTo>
                    <a:pt x="208" y="754"/>
                  </a:lnTo>
                  <a:lnTo>
                    <a:pt x="204" y="761"/>
                  </a:lnTo>
                  <a:lnTo>
                    <a:pt x="213" y="769"/>
                  </a:lnTo>
                  <a:lnTo>
                    <a:pt x="222" y="782"/>
                  </a:lnTo>
                  <a:lnTo>
                    <a:pt x="234" y="795"/>
                  </a:lnTo>
                  <a:lnTo>
                    <a:pt x="244" y="811"/>
                  </a:lnTo>
                  <a:lnTo>
                    <a:pt x="253" y="829"/>
                  </a:lnTo>
                  <a:lnTo>
                    <a:pt x="260" y="844"/>
                  </a:lnTo>
                  <a:lnTo>
                    <a:pt x="262" y="857"/>
                  </a:lnTo>
                  <a:lnTo>
                    <a:pt x="258" y="869"/>
                  </a:lnTo>
                  <a:lnTo>
                    <a:pt x="250" y="876"/>
                  </a:lnTo>
                  <a:lnTo>
                    <a:pt x="239" y="883"/>
                  </a:lnTo>
                  <a:lnTo>
                    <a:pt x="222" y="890"/>
                  </a:lnTo>
                  <a:lnTo>
                    <a:pt x="201" y="895"/>
                  </a:lnTo>
                  <a:lnTo>
                    <a:pt x="182" y="900"/>
                  </a:lnTo>
                  <a:lnTo>
                    <a:pt x="166" y="902"/>
                  </a:lnTo>
                  <a:lnTo>
                    <a:pt x="166" y="898"/>
                  </a:lnTo>
                  <a:lnTo>
                    <a:pt x="176" y="883"/>
                  </a:lnTo>
                  <a:lnTo>
                    <a:pt x="185" y="867"/>
                  </a:lnTo>
                  <a:lnTo>
                    <a:pt x="180" y="867"/>
                  </a:lnTo>
                  <a:lnTo>
                    <a:pt x="176" y="867"/>
                  </a:lnTo>
                  <a:lnTo>
                    <a:pt x="173" y="865"/>
                  </a:lnTo>
                  <a:lnTo>
                    <a:pt x="173" y="864"/>
                  </a:lnTo>
                  <a:lnTo>
                    <a:pt x="171" y="862"/>
                  </a:lnTo>
                  <a:lnTo>
                    <a:pt x="171" y="858"/>
                  </a:lnTo>
                  <a:lnTo>
                    <a:pt x="169" y="853"/>
                  </a:lnTo>
                  <a:lnTo>
                    <a:pt x="182" y="850"/>
                  </a:lnTo>
                  <a:lnTo>
                    <a:pt x="178" y="846"/>
                  </a:lnTo>
                  <a:lnTo>
                    <a:pt x="178" y="844"/>
                  </a:lnTo>
                  <a:lnTo>
                    <a:pt x="176" y="843"/>
                  </a:lnTo>
                  <a:lnTo>
                    <a:pt x="176" y="843"/>
                  </a:lnTo>
                  <a:lnTo>
                    <a:pt x="176" y="841"/>
                  </a:lnTo>
                  <a:lnTo>
                    <a:pt x="178" y="837"/>
                  </a:lnTo>
                  <a:lnTo>
                    <a:pt x="180" y="830"/>
                  </a:lnTo>
                  <a:lnTo>
                    <a:pt x="185" y="825"/>
                  </a:lnTo>
                  <a:lnTo>
                    <a:pt x="188" y="822"/>
                  </a:lnTo>
                  <a:lnTo>
                    <a:pt x="195" y="818"/>
                  </a:lnTo>
                  <a:lnTo>
                    <a:pt x="201" y="815"/>
                  </a:lnTo>
                  <a:lnTo>
                    <a:pt x="199" y="811"/>
                  </a:lnTo>
                  <a:lnTo>
                    <a:pt x="199" y="809"/>
                  </a:lnTo>
                  <a:lnTo>
                    <a:pt x="199" y="809"/>
                  </a:lnTo>
                  <a:lnTo>
                    <a:pt x="197" y="808"/>
                  </a:lnTo>
                  <a:lnTo>
                    <a:pt x="197" y="806"/>
                  </a:lnTo>
                  <a:lnTo>
                    <a:pt x="195" y="802"/>
                  </a:lnTo>
                  <a:lnTo>
                    <a:pt x="194" y="802"/>
                  </a:lnTo>
                  <a:lnTo>
                    <a:pt x="194" y="801"/>
                  </a:lnTo>
                  <a:lnTo>
                    <a:pt x="194" y="801"/>
                  </a:lnTo>
                  <a:lnTo>
                    <a:pt x="194" y="801"/>
                  </a:lnTo>
                  <a:lnTo>
                    <a:pt x="192" y="801"/>
                  </a:lnTo>
                  <a:lnTo>
                    <a:pt x="188" y="799"/>
                  </a:lnTo>
                  <a:lnTo>
                    <a:pt x="185" y="797"/>
                  </a:lnTo>
                  <a:lnTo>
                    <a:pt x="183" y="797"/>
                  </a:lnTo>
                  <a:lnTo>
                    <a:pt x="180" y="797"/>
                  </a:lnTo>
                  <a:lnTo>
                    <a:pt x="176" y="795"/>
                  </a:lnTo>
                  <a:lnTo>
                    <a:pt x="173" y="795"/>
                  </a:lnTo>
                  <a:lnTo>
                    <a:pt x="173" y="794"/>
                  </a:lnTo>
                  <a:lnTo>
                    <a:pt x="171" y="792"/>
                  </a:lnTo>
                  <a:lnTo>
                    <a:pt x="171" y="790"/>
                  </a:lnTo>
                  <a:lnTo>
                    <a:pt x="171" y="787"/>
                  </a:lnTo>
                  <a:lnTo>
                    <a:pt x="169" y="783"/>
                  </a:lnTo>
                  <a:lnTo>
                    <a:pt x="171" y="782"/>
                  </a:lnTo>
                  <a:lnTo>
                    <a:pt x="171" y="780"/>
                  </a:lnTo>
                  <a:lnTo>
                    <a:pt x="173" y="778"/>
                  </a:lnTo>
                  <a:lnTo>
                    <a:pt x="173" y="776"/>
                  </a:lnTo>
                  <a:lnTo>
                    <a:pt x="173" y="773"/>
                  </a:lnTo>
                  <a:lnTo>
                    <a:pt x="169" y="773"/>
                  </a:lnTo>
                  <a:lnTo>
                    <a:pt x="168" y="776"/>
                  </a:lnTo>
                  <a:lnTo>
                    <a:pt x="168" y="778"/>
                  </a:lnTo>
                  <a:lnTo>
                    <a:pt x="168" y="780"/>
                  </a:lnTo>
                  <a:lnTo>
                    <a:pt x="166" y="780"/>
                  </a:lnTo>
                  <a:lnTo>
                    <a:pt x="164" y="782"/>
                  </a:lnTo>
                  <a:lnTo>
                    <a:pt x="162" y="783"/>
                  </a:lnTo>
                  <a:lnTo>
                    <a:pt x="159" y="766"/>
                  </a:lnTo>
                  <a:lnTo>
                    <a:pt x="155" y="750"/>
                  </a:lnTo>
                  <a:lnTo>
                    <a:pt x="154" y="738"/>
                  </a:lnTo>
                  <a:lnTo>
                    <a:pt x="157" y="729"/>
                  </a:lnTo>
                  <a:lnTo>
                    <a:pt x="162" y="720"/>
                  </a:lnTo>
                  <a:lnTo>
                    <a:pt x="168" y="710"/>
                  </a:lnTo>
                  <a:lnTo>
                    <a:pt x="169" y="694"/>
                  </a:lnTo>
                  <a:close/>
                  <a:moveTo>
                    <a:pt x="860" y="370"/>
                  </a:moveTo>
                  <a:lnTo>
                    <a:pt x="876" y="370"/>
                  </a:lnTo>
                  <a:lnTo>
                    <a:pt x="876" y="377"/>
                  </a:lnTo>
                  <a:lnTo>
                    <a:pt x="873" y="377"/>
                  </a:lnTo>
                  <a:lnTo>
                    <a:pt x="869" y="380"/>
                  </a:lnTo>
                  <a:lnTo>
                    <a:pt x="867" y="380"/>
                  </a:lnTo>
                  <a:lnTo>
                    <a:pt x="864" y="380"/>
                  </a:lnTo>
                  <a:lnTo>
                    <a:pt x="864" y="378"/>
                  </a:lnTo>
                  <a:lnTo>
                    <a:pt x="862" y="375"/>
                  </a:lnTo>
                  <a:lnTo>
                    <a:pt x="862" y="373"/>
                  </a:lnTo>
                  <a:lnTo>
                    <a:pt x="860" y="371"/>
                  </a:lnTo>
                  <a:lnTo>
                    <a:pt x="860" y="370"/>
                  </a:lnTo>
                  <a:close/>
                  <a:moveTo>
                    <a:pt x="2719" y="300"/>
                  </a:moveTo>
                  <a:lnTo>
                    <a:pt x="2723" y="305"/>
                  </a:lnTo>
                  <a:lnTo>
                    <a:pt x="2726" y="309"/>
                  </a:lnTo>
                  <a:lnTo>
                    <a:pt x="2730" y="309"/>
                  </a:lnTo>
                  <a:lnTo>
                    <a:pt x="2732" y="310"/>
                  </a:lnTo>
                  <a:lnTo>
                    <a:pt x="2733" y="310"/>
                  </a:lnTo>
                  <a:lnTo>
                    <a:pt x="2737" y="310"/>
                  </a:lnTo>
                  <a:lnTo>
                    <a:pt x="2739" y="310"/>
                  </a:lnTo>
                  <a:lnTo>
                    <a:pt x="2740" y="310"/>
                  </a:lnTo>
                  <a:lnTo>
                    <a:pt x="2744" y="312"/>
                  </a:lnTo>
                  <a:lnTo>
                    <a:pt x="2746" y="315"/>
                  </a:lnTo>
                  <a:lnTo>
                    <a:pt x="2739" y="321"/>
                  </a:lnTo>
                  <a:lnTo>
                    <a:pt x="2732" y="326"/>
                  </a:lnTo>
                  <a:lnTo>
                    <a:pt x="2697" y="329"/>
                  </a:lnTo>
                  <a:lnTo>
                    <a:pt x="2697" y="315"/>
                  </a:lnTo>
                  <a:lnTo>
                    <a:pt x="2702" y="310"/>
                  </a:lnTo>
                  <a:lnTo>
                    <a:pt x="2707" y="307"/>
                  </a:lnTo>
                  <a:lnTo>
                    <a:pt x="2712" y="303"/>
                  </a:lnTo>
                  <a:lnTo>
                    <a:pt x="2719" y="300"/>
                  </a:lnTo>
                  <a:close/>
                  <a:moveTo>
                    <a:pt x="2163" y="200"/>
                  </a:moveTo>
                  <a:lnTo>
                    <a:pt x="2182" y="200"/>
                  </a:lnTo>
                  <a:lnTo>
                    <a:pt x="2198" y="204"/>
                  </a:lnTo>
                  <a:lnTo>
                    <a:pt x="2213" y="207"/>
                  </a:lnTo>
                  <a:lnTo>
                    <a:pt x="2217" y="223"/>
                  </a:lnTo>
                  <a:lnTo>
                    <a:pt x="2166" y="223"/>
                  </a:lnTo>
                  <a:lnTo>
                    <a:pt x="2164" y="218"/>
                  </a:lnTo>
                  <a:lnTo>
                    <a:pt x="2164" y="213"/>
                  </a:lnTo>
                  <a:lnTo>
                    <a:pt x="2163" y="207"/>
                  </a:lnTo>
                  <a:lnTo>
                    <a:pt x="2163" y="200"/>
                  </a:lnTo>
                  <a:close/>
                  <a:moveTo>
                    <a:pt x="1199" y="200"/>
                  </a:moveTo>
                  <a:lnTo>
                    <a:pt x="1210" y="204"/>
                  </a:lnTo>
                  <a:lnTo>
                    <a:pt x="1210" y="211"/>
                  </a:lnTo>
                  <a:lnTo>
                    <a:pt x="1206" y="211"/>
                  </a:lnTo>
                  <a:lnTo>
                    <a:pt x="1204" y="213"/>
                  </a:lnTo>
                  <a:lnTo>
                    <a:pt x="1203" y="214"/>
                  </a:lnTo>
                  <a:lnTo>
                    <a:pt x="1201" y="214"/>
                  </a:lnTo>
                  <a:lnTo>
                    <a:pt x="1199" y="214"/>
                  </a:lnTo>
                  <a:lnTo>
                    <a:pt x="1196" y="214"/>
                  </a:lnTo>
                  <a:lnTo>
                    <a:pt x="1196" y="209"/>
                  </a:lnTo>
                  <a:lnTo>
                    <a:pt x="1196" y="206"/>
                  </a:lnTo>
                  <a:lnTo>
                    <a:pt x="1197" y="204"/>
                  </a:lnTo>
                  <a:lnTo>
                    <a:pt x="1199" y="200"/>
                  </a:lnTo>
                  <a:close/>
                  <a:moveTo>
                    <a:pt x="2163" y="172"/>
                  </a:moveTo>
                  <a:lnTo>
                    <a:pt x="2175" y="178"/>
                  </a:lnTo>
                  <a:lnTo>
                    <a:pt x="2175" y="185"/>
                  </a:lnTo>
                  <a:lnTo>
                    <a:pt x="2159" y="185"/>
                  </a:lnTo>
                  <a:lnTo>
                    <a:pt x="2163" y="172"/>
                  </a:lnTo>
                  <a:close/>
                  <a:moveTo>
                    <a:pt x="2246" y="115"/>
                  </a:moveTo>
                  <a:lnTo>
                    <a:pt x="2262" y="117"/>
                  </a:lnTo>
                  <a:lnTo>
                    <a:pt x="2278" y="120"/>
                  </a:lnTo>
                  <a:lnTo>
                    <a:pt x="2292" y="125"/>
                  </a:lnTo>
                  <a:lnTo>
                    <a:pt x="2302" y="134"/>
                  </a:lnTo>
                  <a:lnTo>
                    <a:pt x="2309" y="146"/>
                  </a:lnTo>
                  <a:lnTo>
                    <a:pt x="2313" y="162"/>
                  </a:lnTo>
                  <a:lnTo>
                    <a:pt x="2290" y="158"/>
                  </a:lnTo>
                  <a:lnTo>
                    <a:pt x="2269" y="151"/>
                  </a:lnTo>
                  <a:lnTo>
                    <a:pt x="2253" y="141"/>
                  </a:lnTo>
                  <a:lnTo>
                    <a:pt x="2243" y="127"/>
                  </a:lnTo>
                  <a:lnTo>
                    <a:pt x="2245" y="125"/>
                  </a:lnTo>
                  <a:lnTo>
                    <a:pt x="2245" y="123"/>
                  </a:lnTo>
                  <a:lnTo>
                    <a:pt x="2246" y="122"/>
                  </a:lnTo>
                  <a:lnTo>
                    <a:pt x="2246" y="118"/>
                  </a:lnTo>
                  <a:lnTo>
                    <a:pt x="2246" y="115"/>
                  </a:lnTo>
                  <a:close/>
                  <a:moveTo>
                    <a:pt x="2173" y="80"/>
                  </a:moveTo>
                  <a:lnTo>
                    <a:pt x="2182" y="80"/>
                  </a:lnTo>
                  <a:lnTo>
                    <a:pt x="2185" y="89"/>
                  </a:lnTo>
                  <a:lnTo>
                    <a:pt x="2185" y="99"/>
                  </a:lnTo>
                  <a:lnTo>
                    <a:pt x="2185" y="111"/>
                  </a:lnTo>
                  <a:lnTo>
                    <a:pt x="2201" y="106"/>
                  </a:lnTo>
                  <a:lnTo>
                    <a:pt x="2213" y="99"/>
                  </a:lnTo>
                  <a:lnTo>
                    <a:pt x="2227" y="92"/>
                  </a:lnTo>
                  <a:lnTo>
                    <a:pt x="2227" y="146"/>
                  </a:lnTo>
                  <a:lnTo>
                    <a:pt x="2227" y="148"/>
                  </a:lnTo>
                  <a:lnTo>
                    <a:pt x="2225" y="148"/>
                  </a:lnTo>
                  <a:lnTo>
                    <a:pt x="2225" y="148"/>
                  </a:lnTo>
                  <a:lnTo>
                    <a:pt x="2225" y="148"/>
                  </a:lnTo>
                  <a:lnTo>
                    <a:pt x="2225" y="148"/>
                  </a:lnTo>
                  <a:lnTo>
                    <a:pt x="2224" y="150"/>
                  </a:lnTo>
                  <a:lnTo>
                    <a:pt x="2211" y="150"/>
                  </a:lnTo>
                  <a:lnTo>
                    <a:pt x="2194" y="151"/>
                  </a:lnTo>
                  <a:lnTo>
                    <a:pt x="2177" y="153"/>
                  </a:lnTo>
                  <a:lnTo>
                    <a:pt x="2163" y="155"/>
                  </a:lnTo>
                  <a:lnTo>
                    <a:pt x="2152" y="157"/>
                  </a:lnTo>
                  <a:lnTo>
                    <a:pt x="2147" y="158"/>
                  </a:lnTo>
                  <a:lnTo>
                    <a:pt x="2135" y="148"/>
                  </a:lnTo>
                  <a:lnTo>
                    <a:pt x="2126" y="134"/>
                  </a:lnTo>
                  <a:lnTo>
                    <a:pt x="2121" y="115"/>
                  </a:lnTo>
                  <a:lnTo>
                    <a:pt x="2122" y="110"/>
                  </a:lnTo>
                  <a:lnTo>
                    <a:pt x="2124" y="106"/>
                  </a:lnTo>
                  <a:lnTo>
                    <a:pt x="2126" y="103"/>
                  </a:lnTo>
                  <a:lnTo>
                    <a:pt x="2128" y="99"/>
                  </a:lnTo>
                  <a:lnTo>
                    <a:pt x="2129" y="96"/>
                  </a:lnTo>
                  <a:lnTo>
                    <a:pt x="2136" y="92"/>
                  </a:lnTo>
                  <a:lnTo>
                    <a:pt x="2145" y="87"/>
                  </a:lnTo>
                  <a:lnTo>
                    <a:pt x="2159" y="82"/>
                  </a:lnTo>
                  <a:lnTo>
                    <a:pt x="2173" y="80"/>
                  </a:lnTo>
                  <a:close/>
                  <a:moveTo>
                    <a:pt x="1173" y="41"/>
                  </a:moveTo>
                  <a:lnTo>
                    <a:pt x="1190" y="43"/>
                  </a:lnTo>
                  <a:lnTo>
                    <a:pt x="1194" y="47"/>
                  </a:lnTo>
                  <a:lnTo>
                    <a:pt x="1196" y="50"/>
                  </a:lnTo>
                  <a:lnTo>
                    <a:pt x="1199" y="54"/>
                  </a:lnTo>
                  <a:lnTo>
                    <a:pt x="1197" y="57"/>
                  </a:lnTo>
                  <a:lnTo>
                    <a:pt x="1197" y="59"/>
                  </a:lnTo>
                  <a:lnTo>
                    <a:pt x="1197" y="59"/>
                  </a:lnTo>
                  <a:lnTo>
                    <a:pt x="1196" y="61"/>
                  </a:lnTo>
                  <a:lnTo>
                    <a:pt x="1196" y="61"/>
                  </a:lnTo>
                  <a:lnTo>
                    <a:pt x="1185" y="75"/>
                  </a:lnTo>
                  <a:lnTo>
                    <a:pt x="1171" y="85"/>
                  </a:lnTo>
                  <a:lnTo>
                    <a:pt x="1155" y="94"/>
                  </a:lnTo>
                  <a:lnTo>
                    <a:pt x="1136" y="101"/>
                  </a:lnTo>
                  <a:lnTo>
                    <a:pt x="1119" y="108"/>
                  </a:lnTo>
                  <a:lnTo>
                    <a:pt x="1103" y="115"/>
                  </a:lnTo>
                  <a:lnTo>
                    <a:pt x="1086" y="129"/>
                  </a:lnTo>
                  <a:lnTo>
                    <a:pt x="1066" y="150"/>
                  </a:lnTo>
                  <a:lnTo>
                    <a:pt x="1046" y="174"/>
                  </a:lnTo>
                  <a:lnTo>
                    <a:pt x="1026" y="202"/>
                  </a:lnTo>
                  <a:lnTo>
                    <a:pt x="1011" y="230"/>
                  </a:lnTo>
                  <a:lnTo>
                    <a:pt x="1000" y="258"/>
                  </a:lnTo>
                  <a:lnTo>
                    <a:pt x="995" y="284"/>
                  </a:lnTo>
                  <a:lnTo>
                    <a:pt x="997" y="293"/>
                  </a:lnTo>
                  <a:lnTo>
                    <a:pt x="1004" y="303"/>
                  </a:lnTo>
                  <a:lnTo>
                    <a:pt x="1012" y="314"/>
                  </a:lnTo>
                  <a:lnTo>
                    <a:pt x="1023" y="322"/>
                  </a:lnTo>
                  <a:lnTo>
                    <a:pt x="1023" y="326"/>
                  </a:lnTo>
                  <a:lnTo>
                    <a:pt x="1018" y="326"/>
                  </a:lnTo>
                  <a:lnTo>
                    <a:pt x="1014" y="335"/>
                  </a:lnTo>
                  <a:lnTo>
                    <a:pt x="1000" y="329"/>
                  </a:lnTo>
                  <a:lnTo>
                    <a:pt x="984" y="326"/>
                  </a:lnTo>
                  <a:lnTo>
                    <a:pt x="979" y="312"/>
                  </a:lnTo>
                  <a:lnTo>
                    <a:pt x="970" y="300"/>
                  </a:lnTo>
                  <a:lnTo>
                    <a:pt x="962" y="291"/>
                  </a:lnTo>
                  <a:lnTo>
                    <a:pt x="953" y="282"/>
                  </a:lnTo>
                  <a:lnTo>
                    <a:pt x="946" y="268"/>
                  </a:lnTo>
                  <a:lnTo>
                    <a:pt x="956" y="261"/>
                  </a:lnTo>
                  <a:lnTo>
                    <a:pt x="962" y="258"/>
                  </a:lnTo>
                  <a:lnTo>
                    <a:pt x="962" y="253"/>
                  </a:lnTo>
                  <a:lnTo>
                    <a:pt x="960" y="249"/>
                  </a:lnTo>
                  <a:lnTo>
                    <a:pt x="958" y="242"/>
                  </a:lnTo>
                  <a:lnTo>
                    <a:pt x="960" y="235"/>
                  </a:lnTo>
                  <a:lnTo>
                    <a:pt x="965" y="226"/>
                  </a:lnTo>
                  <a:lnTo>
                    <a:pt x="972" y="221"/>
                  </a:lnTo>
                  <a:lnTo>
                    <a:pt x="979" y="214"/>
                  </a:lnTo>
                  <a:lnTo>
                    <a:pt x="984" y="204"/>
                  </a:lnTo>
                  <a:lnTo>
                    <a:pt x="981" y="202"/>
                  </a:lnTo>
                  <a:lnTo>
                    <a:pt x="977" y="200"/>
                  </a:lnTo>
                  <a:lnTo>
                    <a:pt x="977" y="199"/>
                  </a:lnTo>
                  <a:lnTo>
                    <a:pt x="976" y="199"/>
                  </a:lnTo>
                  <a:lnTo>
                    <a:pt x="976" y="197"/>
                  </a:lnTo>
                  <a:lnTo>
                    <a:pt x="976" y="195"/>
                  </a:lnTo>
                  <a:lnTo>
                    <a:pt x="984" y="186"/>
                  </a:lnTo>
                  <a:lnTo>
                    <a:pt x="993" y="178"/>
                  </a:lnTo>
                  <a:lnTo>
                    <a:pt x="998" y="165"/>
                  </a:lnTo>
                  <a:lnTo>
                    <a:pt x="1000" y="162"/>
                  </a:lnTo>
                  <a:lnTo>
                    <a:pt x="998" y="157"/>
                  </a:lnTo>
                  <a:lnTo>
                    <a:pt x="998" y="153"/>
                  </a:lnTo>
                  <a:lnTo>
                    <a:pt x="997" y="151"/>
                  </a:lnTo>
                  <a:lnTo>
                    <a:pt x="997" y="146"/>
                  </a:lnTo>
                  <a:lnTo>
                    <a:pt x="997" y="143"/>
                  </a:lnTo>
                  <a:lnTo>
                    <a:pt x="998" y="137"/>
                  </a:lnTo>
                  <a:lnTo>
                    <a:pt x="1012" y="122"/>
                  </a:lnTo>
                  <a:lnTo>
                    <a:pt x="1030" y="106"/>
                  </a:lnTo>
                  <a:lnTo>
                    <a:pt x="1052" y="90"/>
                  </a:lnTo>
                  <a:lnTo>
                    <a:pt x="1075" y="78"/>
                  </a:lnTo>
                  <a:lnTo>
                    <a:pt x="1094" y="69"/>
                  </a:lnTo>
                  <a:lnTo>
                    <a:pt x="1126" y="69"/>
                  </a:lnTo>
                  <a:lnTo>
                    <a:pt x="1136" y="64"/>
                  </a:lnTo>
                  <a:lnTo>
                    <a:pt x="1143" y="59"/>
                  </a:lnTo>
                  <a:lnTo>
                    <a:pt x="1148" y="52"/>
                  </a:lnTo>
                  <a:lnTo>
                    <a:pt x="1154" y="48"/>
                  </a:lnTo>
                  <a:lnTo>
                    <a:pt x="1161" y="45"/>
                  </a:lnTo>
                  <a:lnTo>
                    <a:pt x="1173" y="41"/>
                  </a:lnTo>
                  <a:close/>
                  <a:moveTo>
                    <a:pt x="1667" y="0"/>
                  </a:moveTo>
                  <a:lnTo>
                    <a:pt x="1686" y="0"/>
                  </a:lnTo>
                  <a:lnTo>
                    <a:pt x="1690" y="5"/>
                  </a:lnTo>
                  <a:lnTo>
                    <a:pt x="1691" y="7"/>
                  </a:lnTo>
                  <a:lnTo>
                    <a:pt x="1693" y="10"/>
                  </a:lnTo>
                  <a:lnTo>
                    <a:pt x="1697" y="14"/>
                  </a:lnTo>
                  <a:lnTo>
                    <a:pt x="1698" y="19"/>
                  </a:lnTo>
                  <a:lnTo>
                    <a:pt x="1693" y="21"/>
                  </a:lnTo>
                  <a:lnTo>
                    <a:pt x="1691" y="22"/>
                  </a:lnTo>
                  <a:lnTo>
                    <a:pt x="1688" y="24"/>
                  </a:lnTo>
                  <a:lnTo>
                    <a:pt x="1686" y="27"/>
                  </a:lnTo>
                  <a:lnTo>
                    <a:pt x="1684" y="29"/>
                  </a:lnTo>
                  <a:lnTo>
                    <a:pt x="1683" y="34"/>
                  </a:lnTo>
                  <a:lnTo>
                    <a:pt x="1697" y="38"/>
                  </a:lnTo>
                  <a:lnTo>
                    <a:pt x="1704" y="41"/>
                  </a:lnTo>
                  <a:lnTo>
                    <a:pt x="1711" y="48"/>
                  </a:lnTo>
                  <a:lnTo>
                    <a:pt x="1718" y="57"/>
                  </a:lnTo>
                  <a:lnTo>
                    <a:pt x="1730" y="52"/>
                  </a:lnTo>
                  <a:lnTo>
                    <a:pt x="1742" y="50"/>
                  </a:lnTo>
                  <a:lnTo>
                    <a:pt x="1756" y="48"/>
                  </a:lnTo>
                  <a:lnTo>
                    <a:pt x="1772" y="43"/>
                  </a:lnTo>
                  <a:lnTo>
                    <a:pt x="1773" y="41"/>
                  </a:lnTo>
                  <a:lnTo>
                    <a:pt x="1773" y="41"/>
                  </a:lnTo>
                  <a:lnTo>
                    <a:pt x="1775" y="43"/>
                  </a:lnTo>
                  <a:lnTo>
                    <a:pt x="1775" y="45"/>
                  </a:lnTo>
                  <a:lnTo>
                    <a:pt x="1775" y="47"/>
                  </a:lnTo>
                  <a:lnTo>
                    <a:pt x="1789" y="54"/>
                  </a:lnTo>
                  <a:lnTo>
                    <a:pt x="1800" y="62"/>
                  </a:lnTo>
                  <a:lnTo>
                    <a:pt x="1808" y="73"/>
                  </a:lnTo>
                  <a:lnTo>
                    <a:pt x="1817" y="85"/>
                  </a:lnTo>
                  <a:lnTo>
                    <a:pt x="1817" y="108"/>
                  </a:lnTo>
                  <a:lnTo>
                    <a:pt x="1805" y="117"/>
                  </a:lnTo>
                  <a:lnTo>
                    <a:pt x="1800" y="125"/>
                  </a:lnTo>
                  <a:lnTo>
                    <a:pt x="1796" y="134"/>
                  </a:lnTo>
                  <a:lnTo>
                    <a:pt x="1791" y="143"/>
                  </a:lnTo>
                  <a:lnTo>
                    <a:pt x="1777" y="151"/>
                  </a:lnTo>
                  <a:lnTo>
                    <a:pt x="1761" y="160"/>
                  </a:lnTo>
                  <a:lnTo>
                    <a:pt x="1745" y="171"/>
                  </a:lnTo>
                  <a:lnTo>
                    <a:pt x="1733" y="185"/>
                  </a:lnTo>
                  <a:lnTo>
                    <a:pt x="1737" y="185"/>
                  </a:lnTo>
                  <a:lnTo>
                    <a:pt x="1749" y="178"/>
                  </a:lnTo>
                  <a:lnTo>
                    <a:pt x="1763" y="176"/>
                  </a:lnTo>
                  <a:lnTo>
                    <a:pt x="1779" y="178"/>
                  </a:lnTo>
                  <a:lnTo>
                    <a:pt x="1779" y="181"/>
                  </a:lnTo>
                  <a:lnTo>
                    <a:pt x="1777" y="185"/>
                  </a:lnTo>
                  <a:lnTo>
                    <a:pt x="1777" y="186"/>
                  </a:lnTo>
                  <a:lnTo>
                    <a:pt x="1777" y="188"/>
                  </a:lnTo>
                  <a:lnTo>
                    <a:pt x="1777" y="188"/>
                  </a:lnTo>
                  <a:lnTo>
                    <a:pt x="1777" y="190"/>
                  </a:lnTo>
                  <a:lnTo>
                    <a:pt x="1779" y="190"/>
                  </a:lnTo>
                  <a:lnTo>
                    <a:pt x="1782" y="192"/>
                  </a:lnTo>
                  <a:lnTo>
                    <a:pt x="1787" y="186"/>
                  </a:lnTo>
                  <a:lnTo>
                    <a:pt x="1794" y="181"/>
                  </a:lnTo>
                  <a:lnTo>
                    <a:pt x="1801" y="176"/>
                  </a:lnTo>
                  <a:lnTo>
                    <a:pt x="1810" y="172"/>
                  </a:lnTo>
                  <a:lnTo>
                    <a:pt x="1810" y="178"/>
                  </a:lnTo>
                  <a:lnTo>
                    <a:pt x="1807" y="183"/>
                  </a:lnTo>
                  <a:lnTo>
                    <a:pt x="1805" y="188"/>
                  </a:lnTo>
                  <a:lnTo>
                    <a:pt x="1803" y="195"/>
                  </a:lnTo>
                  <a:lnTo>
                    <a:pt x="1801" y="204"/>
                  </a:lnTo>
                  <a:lnTo>
                    <a:pt x="1803" y="206"/>
                  </a:lnTo>
                  <a:lnTo>
                    <a:pt x="1803" y="206"/>
                  </a:lnTo>
                  <a:lnTo>
                    <a:pt x="1803" y="206"/>
                  </a:lnTo>
                  <a:lnTo>
                    <a:pt x="1803" y="206"/>
                  </a:lnTo>
                  <a:lnTo>
                    <a:pt x="1805" y="206"/>
                  </a:lnTo>
                  <a:lnTo>
                    <a:pt x="1805" y="207"/>
                  </a:lnTo>
                  <a:lnTo>
                    <a:pt x="1814" y="207"/>
                  </a:lnTo>
                  <a:lnTo>
                    <a:pt x="1814" y="195"/>
                  </a:lnTo>
                  <a:lnTo>
                    <a:pt x="1831" y="193"/>
                  </a:lnTo>
                  <a:lnTo>
                    <a:pt x="1847" y="193"/>
                  </a:lnTo>
                  <a:lnTo>
                    <a:pt x="1859" y="195"/>
                  </a:lnTo>
                  <a:lnTo>
                    <a:pt x="1871" y="204"/>
                  </a:lnTo>
                  <a:lnTo>
                    <a:pt x="1871" y="206"/>
                  </a:lnTo>
                  <a:lnTo>
                    <a:pt x="1871" y="211"/>
                  </a:lnTo>
                  <a:lnTo>
                    <a:pt x="1873" y="216"/>
                  </a:lnTo>
                  <a:lnTo>
                    <a:pt x="1873" y="221"/>
                  </a:lnTo>
                  <a:lnTo>
                    <a:pt x="1875" y="226"/>
                  </a:lnTo>
                  <a:lnTo>
                    <a:pt x="1925" y="230"/>
                  </a:lnTo>
                  <a:lnTo>
                    <a:pt x="1929" y="219"/>
                  </a:lnTo>
                  <a:lnTo>
                    <a:pt x="1929" y="216"/>
                  </a:lnTo>
                  <a:lnTo>
                    <a:pt x="1929" y="214"/>
                  </a:lnTo>
                  <a:lnTo>
                    <a:pt x="1929" y="211"/>
                  </a:lnTo>
                  <a:lnTo>
                    <a:pt x="1929" y="206"/>
                  </a:lnTo>
                  <a:lnTo>
                    <a:pt x="1929" y="200"/>
                  </a:lnTo>
                  <a:lnTo>
                    <a:pt x="1932" y="199"/>
                  </a:lnTo>
                  <a:lnTo>
                    <a:pt x="1932" y="199"/>
                  </a:lnTo>
                  <a:lnTo>
                    <a:pt x="1934" y="199"/>
                  </a:lnTo>
                  <a:lnTo>
                    <a:pt x="1934" y="197"/>
                  </a:lnTo>
                  <a:lnTo>
                    <a:pt x="1936" y="195"/>
                  </a:lnTo>
                  <a:lnTo>
                    <a:pt x="1946" y="200"/>
                  </a:lnTo>
                  <a:lnTo>
                    <a:pt x="1957" y="206"/>
                  </a:lnTo>
                  <a:lnTo>
                    <a:pt x="1967" y="211"/>
                  </a:lnTo>
                  <a:lnTo>
                    <a:pt x="1978" y="202"/>
                  </a:lnTo>
                  <a:lnTo>
                    <a:pt x="1990" y="197"/>
                  </a:lnTo>
                  <a:lnTo>
                    <a:pt x="2009" y="195"/>
                  </a:lnTo>
                  <a:lnTo>
                    <a:pt x="2009" y="200"/>
                  </a:lnTo>
                  <a:lnTo>
                    <a:pt x="2012" y="200"/>
                  </a:lnTo>
                  <a:lnTo>
                    <a:pt x="2021" y="235"/>
                  </a:lnTo>
                  <a:lnTo>
                    <a:pt x="2009" y="247"/>
                  </a:lnTo>
                  <a:lnTo>
                    <a:pt x="2002" y="265"/>
                  </a:lnTo>
                  <a:lnTo>
                    <a:pt x="2004" y="268"/>
                  </a:lnTo>
                  <a:lnTo>
                    <a:pt x="2006" y="272"/>
                  </a:lnTo>
                  <a:lnTo>
                    <a:pt x="2006" y="275"/>
                  </a:lnTo>
                  <a:lnTo>
                    <a:pt x="2007" y="279"/>
                  </a:lnTo>
                  <a:lnTo>
                    <a:pt x="2009" y="284"/>
                  </a:lnTo>
                  <a:lnTo>
                    <a:pt x="2018" y="293"/>
                  </a:lnTo>
                  <a:lnTo>
                    <a:pt x="2030" y="300"/>
                  </a:lnTo>
                  <a:lnTo>
                    <a:pt x="2040" y="307"/>
                  </a:lnTo>
                  <a:lnTo>
                    <a:pt x="2040" y="307"/>
                  </a:lnTo>
                  <a:lnTo>
                    <a:pt x="2042" y="305"/>
                  </a:lnTo>
                  <a:lnTo>
                    <a:pt x="2042" y="305"/>
                  </a:lnTo>
                  <a:lnTo>
                    <a:pt x="2042" y="305"/>
                  </a:lnTo>
                  <a:lnTo>
                    <a:pt x="2042" y="305"/>
                  </a:lnTo>
                  <a:lnTo>
                    <a:pt x="2044" y="303"/>
                  </a:lnTo>
                  <a:lnTo>
                    <a:pt x="2049" y="295"/>
                  </a:lnTo>
                  <a:lnTo>
                    <a:pt x="2053" y="284"/>
                  </a:lnTo>
                  <a:lnTo>
                    <a:pt x="2056" y="274"/>
                  </a:lnTo>
                  <a:lnTo>
                    <a:pt x="2063" y="265"/>
                  </a:lnTo>
                  <a:lnTo>
                    <a:pt x="2063" y="274"/>
                  </a:lnTo>
                  <a:lnTo>
                    <a:pt x="2065" y="281"/>
                  </a:lnTo>
                  <a:lnTo>
                    <a:pt x="2068" y="286"/>
                  </a:lnTo>
                  <a:lnTo>
                    <a:pt x="2074" y="289"/>
                  </a:lnTo>
                  <a:lnTo>
                    <a:pt x="2081" y="291"/>
                  </a:lnTo>
                  <a:lnTo>
                    <a:pt x="2089" y="293"/>
                  </a:lnTo>
                  <a:lnTo>
                    <a:pt x="2102" y="272"/>
                  </a:lnTo>
                  <a:lnTo>
                    <a:pt x="2107" y="277"/>
                  </a:lnTo>
                  <a:lnTo>
                    <a:pt x="2112" y="281"/>
                  </a:lnTo>
                  <a:lnTo>
                    <a:pt x="2115" y="286"/>
                  </a:lnTo>
                  <a:lnTo>
                    <a:pt x="2121" y="289"/>
                  </a:lnTo>
                  <a:lnTo>
                    <a:pt x="2128" y="293"/>
                  </a:lnTo>
                  <a:lnTo>
                    <a:pt x="2131" y="289"/>
                  </a:lnTo>
                  <a:lnTo>
                    <a:pt x="2135" y="286"/>
                  </a:lnTo>
                  <a:lnTo>
                    <a:pt x="2138" y="286"/>
                  </a:lnTo>
                  <a:lnTo>
                    <a:pt x="2140" y="286"/>
                  </a:lnTo>
                  <a:lnTo>
                    <a:pt x="2145" y="286"/>
                  </a:lnTo>
                  <a:lnTo>
                    <a:pt x="2149" y="288"/>
                  </a:lnTo>
                  <a:lnTo>
                    <a:pt x="2156" y="288"/>
                  </a:lnTo>
                  <a:lnTo>
                    <a:pt x="2154" y="270"/>
                  </a:lnTo>
                  <a:lnTo>
                    <a:pt x="2150" y="258"/>
                  </a:lnTo>
                  <a:lnTo>
                    <a:pt x="2147" y="242"/>
                  </a:lnTo>
                  <a:lnTo>
                    <a:pt x="2159" y="239"/>
                  </a:lnTo>
                  <a:lnTo>
                    <a:pt x="2170" y="235"/>
                  </a:lnTo>
                  <a:lnTo>
                    <a:pt x="2187" y="235"/>
                  </a:lnTo>
                  <a:lnTo>
                    <a:pt x="2206" y="237"/>
                  </a:lnTo>
                  <a:lnTo>
                    <a:pt x="2225" y="242"/>
                  </a:lnTo>
                  <a:lnTo>
                    <a:pt x="2243" y="247"/>
                  </a:lnTo>
                  <a:lnTo>
                    <a:pt x="2259" y="253"/>
                  </a:lnTo>
                  <a:lnTo>
                    <a:pt x="2266" y="258"/>
                  </a:lnTo>
                  <a:lnTo>
                    <a:pt x="2269" y="261"/>
                  </a:lnTo>
                  <a:lnTo>
                    <a:pt x="2271" y="267"/>
                  </a:lnTo>
                  <a:lnTo>
                    <a:pt x="2271" y="270"/>
                  </a:lnTo>
                  <a:lnTo>
                    <a:pt x="2273" y="272"/>
                  </a:lnTo>
                  <a:lnTo>
                    <a:pt x="2273" y="275"/>
                  </a:lnTo>
                  <a:lnTo>
                    <a:pt x="2276" y="277"/>
                  </a:lnTo>
                  <a:lnTo>
                    <a:pt x="2280" y="279"/>
                  </a:lnTo>
                  <a:lnTo>
                    <a:pt x="2285" y="281"/>
                  </a:lnTo>
                  <a:lnTo>
                    <a:pt x="2295" y="277"/>
                  </a:lnTo>
                  <a:lnTo>
                    <a:pt x="2307" y="277"/>
                  </a:lnTo>
                  <a:lnTo>
                    <a:pt x="2320" y="277"/>
                  </a:lnTo>
                  <a:lnTo>
                    <a:pt x="2325" y="288"/>
                  </a:lnTo>
                  <a:lnTo>
                    <a:pt x="2332" y="298"/>
                  </a:lnTo>
                  <a:lnTo>
                    <a:pt x="2342" y="307"/>
                  </a:lnTo>
                  <a:lnTo>
                    <a:pt x="2355" y="312"/>
                  </a:lnTo>
                  <a:lnTo>
                    <a:pt x="2367" y="307"/>
                  </a:lnTo>
                  <a:lnTo>
                    <a:pt x="2384" y="307"/>
                  </a:lnTo>
                  <a:lnTo>
                    <a:pt x="2400" y="309"/>
                  </a:lnTo>
                  <a:lnTo>
                    <a:pt x="2416" y="312"/>
                  </a:lnTo>
                  <a:lnTo>
                    <a:pt x="2428" y="315"/>
                  </a:lnTo>
                  <a:lnTo>
                    <a:pt x="2433" y="331"/>
                  </a:lnTo>
                  <a:lnTo>
                    <a:pt x="2435" y="345"/>
                  </a:lnTo>
                  <a:lnTo>
                    <a:pt x="2438" y="357"/>
                  </a:lnTo>
                  <a:lnTo>
                    <a:pt x="2442" y="359"/>
                  </a:lnTo>
                  <a:lnTo>
                    <a:pt x="2444" y="363"/>
                  </a:lnTo>
                  <a:lnTo>
                    <a:pt x="2447" y="364"/>
                  </a:lnTo>
                  <a:lnTo>
                    <a:pt x="2480" y="361"/>
                  </a:lnTo>
                  <a:lnTo>
                    <a:pt x="2513" y="361"/>
                  </a:lnTo>
                  <a:lnTo>
                    <a:pt x="2547" y="361"/>
                  </a:lnTo>
                  <a:lnTo>
                    <a:pt x="2550" y="368"/>
                  </a:lnTo>
                  <a:lnTo>
                    <a:pt x="2555" y="373"/>
                  </a:lnTo>
                  <a:lnTo>
                    <a:pt x="2561" y="380"/>
                  </a:lnTo>
                  <a:lnTo>
                    <a:pt x="2566" y="384"/>
                  </a:lnTo>
                  <a:lnTo>
                    <a:pt x="2573" y="389"/>
                  </a:lnTo>
                  <a:lnTo>
                    <a:pt x="2573" y="384"/>
                  </a:lnTo>
                  <a:lnTo>
                    <a:pt x="2575" y="382"/>
                  </a:lnTo>
                  <a:lnTo>
                    <a:pt x="2576" y="378"/>
                  </a:lnTo>
                  <a:lnTo>
                    <a:pt x="2576" y="375"/>
                  </a:lnTo>
                  <a:lnTo>
                    <a:pt x="2578" y="370"/>
                  </a:lnTo>
                  <a:lnTo>
                    <a:pt x="2575" y="364"/>
                  </a:lnTo>
                  <a:lnTo>
                    <a:pt x="2573" y="361"/>
                  </a:lnTo>
                  <a:lnTo>
                    <a:pt x="2571" y="359"/>
                  </a:lnTo>
                  <a:lnTo>
                    <a:pt x="2571" y="356"/>
                  </a:lnTo>
                  <a:lnTo>
                    <a:pt x="2573" y="352"/>
                  </a:lnTo>
                  <a:lnTo>
                    <a:pt x="2573" y="347"/>
                  </a:lnTo>
                  <a:lnTo>
                    <a:pt x="2573" y="342"/>
                  </a:lnTo>
                  <a:lnTo>
                    <a:pt x="2590" y="345"/>
                  </a:lnTo>
                  <a:lnTo>
                    <a:pt x="2602" y="352"/>
                  </a:lnTo>
                  <a:lnTo>
                    <a:pt x="2616" y="357"/>
                  </a:lnTo>
                  <a:lnTo>
                    <a:pt x="2622" y="357"/>
                  </a:lnTo>
                  <a:lnTo>
                    <a:pt x="2627" y="357"/>
                  </a:lnTo>
                  <a:lnTo>
                    <a:pt x="2632" y="356"/>
                  </a:lnTo>
                  <a:lnTo>
                    <a:pt x="2636" y="352"/>
                  </a:lnTo>
                  <a:lnTo>
                    <a:pt x="2639" y="350"/>
                  </a:lnTo>
                  <a:lnTo>
                    <a:pt x="2643" y="349"/>
                  </a:lnTo>
                  <a:lnTo>
                    <a:pt x="2700" y="373"/>
                  </a:lnTo>
                  <a:lnTo>
                    <a:pt x="2732" y="406"/>
                  </a:lnTo>
                  <a:lnTo>
                    <a:pt x="2737" y="410"/>
                  </a:lnTo>
                  <a:lnTo>
                    <a:pt x="2742" y="410"/>
                  </a:lnTo>
                  <a:lnTo>
                    <a:pt x="2747" y="411"/>
                  </a:lnTo>
                  <a:lnTo>
                    <a:pt x="2753" y="411"/>
                  </a:lnTo>
                  <a:lnTo>
                    <a:pt x="2758" y="415"/>
                  </a:lnTo>
                  <a:lnTo>
                    <a:pt x="2768" y="424"/>
                  </a:lnTo>
                  <a:lnTo>
                    <a:pt x="2775" y="434"/>
                  </a:lnTo>
                  <a:lnTo>
                    <a:pt x="2782" y="443"/>
                  </a:lnTo>
                  <a:lnTo>
                    <a:pt x="2791" y="450"/>
                  </a:lnTo>
                  <a:lnTo>
                    <a:pt x="2808" y="453"/>
                  </a:lnTo>
                  <a:lnTo>
                    <a:pt x="2810" y="452"/>
                  </a:lnTo>
                  <a:lnTo>
                    <a:pt x="2812" y="452"/>
                  </a:lnTo>
                  <a:lnTo>
                    <a:pt x="2814" y="450"/>
                  </a:lnTo>
                  <a:lnTo>
                    <a:pt x="2815" y="450"/>
                  </a:lnTo>
                  <a:lnTo>
                    <a:pt x="2819" y="450"/>
                  </a:lnTo>
                  <a:lnTo>
                    <a:pt x="2829" y="462"/>
                  </a:lnTo>
                  <a:lnTo>
                    <a:pt x="2840" y="474"/>
                  </a:lnTo>
                  <a:lnTo>
                    <a:pt x="2849" y="487"/>
                  </a:lnTo>
                  <a:lnTo>
                    <a:pt x="2854" y="504"/>
                  </a:lnTo>
                  <a:lnTo>
                    <a:pt x="2819" y="504"/>
                  </a:lnTo>
                  <a:lnTo>
                    <a:pt x="2817" y="507"/>
                  </a:lnTo>
                  <a:lnTo>
                    <a:pt x="2814" y="511"/>
                  </a:lnTo>
                  <a:lnTo>
                    <a:pt x="2812" y="513"/>
                  </a:lnTo>
                  <a:lnTo>
                    <a:pt x="2810" y="518"/>
                  </a:lnTo>
                  <a:lnTo>
                    <a:pt x="2808" y="523"/>
                  </a:lnTo>
                  <a:lnTo>
                    <a:pt x="2812" y="525"/>
                  </a:lnTo>
                  <a:lnTo>
                    <a:pt x="2814" y="527"/>
                  </a:lnTo>
                  <a:lnTo>
                    <a:pt x="2815" y="528"/>
                  </a:lnTo>
                  <a:lnTo>
                    <a:pt x="2817" y="532"/>
                  </a:lnTo>
                  <a:lnTo>
                    <a:pt x="2817" y="534"/>
                  </a:lnTo>
                  <a:lnTo>
                    <a:pt x="2815" y="537"/>
                  </a:lnTo>
                  <a:lnTo>
                    <a:pt x="2812" y="542"/>
                  </a:lnTo>
                  <a:lnTo>
                    <a:pt x="2810" y="544"/>
                  </a:lnTo>
                  <a:lnTo>
                    <a:pt x="2807" y="546"/>
                  </a:lnTo>
                  <a:lnTo>
                    <a:pt x="2803" y="546"/>
                  </a:lnTo>
                  <a:lnTo>
                    <a:pt x="2800" y="546"/>
                  </a:lnTo>
                  <a:lnTo>
                    <a:pt x="2793" y="546"/>
                  </a:lnTo>
                  <a:lnTo>
                    <a:pt x="2786" y="535"/>
                  </a:lnTo>
                  <a:lnTo>
                    <a:pt x="2775" y="530"/>
                  </a:lnTo>
                  <a:lnTo>
                    <a:pt x="2761" y="527"/>
                  </a:lnTo>
                  <a:lnTo>
                    <a:pt x="2761" y="514"/>
                  </a:lnTo>
                  <a:lnTo>
                    <a:pt x="2758" y="513"/>
                  </a:lnTo>
                  <a:lnTo>
                    <a:pt x="2754" y="511"/>
                  </a:lnTo>
                  <a:lnTo>
                    <a:pt x="2753" y="509"/>
                  </a:lnTo>
                  <a:lnTo>
                    <a:pt x="2749" y="507"/>
                  </a:lnTo>
                  <a:lnTo>
                    <a:pt x="2742" y="507"/>
                  </a:lnTo>
                  <a:lnTo>
                    <a:pt x="2740" y="507"/>
                  </a:lnTo>
                  <a:lnTo>
                    <a:pt x="2739" y="509"/>
                  </a:lnTo>
                  <a:lnTo>
                    <a:pt x="2737" y="509"/>
                  </a:lnTo>
                  <a:lnTo>
                    <a:pt x="2735" y="509"/>
                  </a:lnTo>
                  <a:lnTo>
                    <a:pt x="2732" y="511"/>
                  </a:lnTo>
                  <a:lnTo>
                    <a:pt x="2728" y="504"/>
                  </a:lnTo>
                  <a:lnTo>
                    <a:pt x="2723" y="497"/>
                  </a:lnTo>
                  <a:lnTo>
                    <a:pt x="2719" y="492"/>
                  </a:lnTo>
                  <a:lnTo>
                    <a:pt x="2719" y="504"/>
                  </a:lnTo>
                  <a:lnTo>
                    <a:pt x="2716" y="518"/>
                  </a:lnTo>
                  <a:lnTo>
                    <a:pt x="2712" y="530"/>
                  </a:lnTo>
                  <a:lnTo>
                    <a:pt x="2704" y="537"/>
                  </a:lnTo>
                  <a:lnTo>
                    <a:pt x="2700" y="539"/>
                  </a:lnTo>
                  <a:lnTo>
                    <a:pt x="2697" y="539"/>
                  </a:lnTo>
                  <a:lnTo>
                    <a:pt x="2695" y="539"/>
                  </a:lnTo>
                  <a:lnTo>
                    <a:pt x="2693" y="539"/>
                  </a:lnTo>
                  <a:lnTo>
                    <a:pt x="2691" y="537"/>
                  </a:lnTo>
                  <a:lnTo>
                    <a:pt x="2690" y="537"/>
                  </a:lnTo>
                  <a:lnTo>
                    <a:pt x="2688" y="537"/>
                  </a:lnTo>
                  <a:lnTo>
                    <a:pt x="2686" y="539"/>
                  </a:lnTo>
                  <a:lnTo>
                    <a:pt x="2684" y="541"/>
                  </a:lnTo>
                  <a:lnTo>
                    <a:pt x="2681" y="546"/>
                  </a:lnTo>
                  <a:lnTo>
                    <a:pt x="2691" y="558"/>
                  </a:lnTo>
                  <a:lnTo>
                    <a:pt x="2702" y="579"/>
                  </a:lnTo>
                  <a:lnTo>
                    <a:pt x="2707" y="603"/>
                  </a:lnTo>
                  <a:lnTo>
                    <a:pt x="2704" y="603"/>
                  </a:lnTo>
                  <a:lnTo>
                    <a:pt x="2702" y="605"/>
                  </a:lnTo>
                  <a:lnTo>
                    <a:pt x="2698" y="605"/>
                  </a:lnTo>
                  <a:lnTo>
                    <a:pt x="2693" y="607"/>
                  </a:lnTo>
                  <a:lnTo>
                    <a:pt x="2686" y="602"/>
                  </a:lnTo>
                  <a:lnTo>
                    <a:pt x="2681" y="598"/>
                  </a:lnTo>
                  <a:lnTo>
                    <a:pt x="2674" y="597"/>
                  </a:lnTo>
                  <a:lnTo>
                    <a:pt x="2665" y="595"/>
                  </a:lnTo>
                  <a:lnTo>
                    <a:pt x="2660" y="609"/>
                  </a:lnTo>
                  <a:lnTo>
                    <a:pt x="2650" y="616"/>
                  </a:lnTo>
                  <a:lnTo>
                    <a:pt x="2637" y="621"/>
                  </a:lnTo>
                  <a:lnTo>
                    <a:pt x="2623" y="626"/>
                  </a:lnTo>
                  <a:lnTo>
                    <a:pt x="2622" y="640"/>
                  </a:lnTo>
                  <a:lnTo>
                    <a:pt x="2618" y="651"/>
                  </a:lnTo>
                  <a:lnTo>
                    <a:pt x="2611" y="661"/>
                  </a:lnTo>
                  <a:lnTo>
                    <a:pt x="2597" y="663"/>
                  </a:lnTo>
                  <a:lnTo>
                    <a:pt x="2587" y="666"/>
                  </a:lnTo>
                  <a:lnTo>
                    <a:pt x="2580" y="670"/>
                  </a:lnTo>
                  <a:lnTo>
                    <a:pt x="2573" y="672"/>
                  </a:lnTo>
                  <a:lnTo>
                    <a:pt x="2568" y="668"/>
                  </a:lnTo>
                  <a:lnTo>
                    <a:pt x="2562" y="663"/>
                  </a:lnTo>
                  <a:lnTo>
                    <a:pt x="2559" y="658"/>
                  </a:lnTo>
                  <a:lnTo>
                    <a:pt x="2552" y="659"/>
                  </a:lnTo>
                  <a:lnTo>
                    <a:pt x="2543" y="661"/>
                  </a:lnTo>
                  <a:lnTo>
                    <a:pt x="2536" y="665"/>
                  </a:lnTo>
                  <a:lnTo>
                    <a:pt x="2531" y="668"/>
                  </a:lnTo>
                  <a:lnTo>
                    <a:pt x="2531" y="675"/>
                  </a:lnTo>
                  <a:lnTo>
                    <a:pt x="2526" y="677"/>
                  </a:lnTo>
                  <a:lnTo>
                    <a:pt x="2517" y="677"/>
                  </a:lnTo>
                  <a:lnTo>
                    <a:pt x="2505" y="677"/>
                  </a:lnTo>
                  <a:lnTo>
                    <a:pt x="2494" y="679"/>
                  </a:lnTo>
                  <a:lnTo>
                    <a:pt x="2489" y="680"/>
                  </a:lnTo>
                  <a:lnTo>
                    <a:pt x="2480" y="701"/>
                  </a:lnTo>
                  <a:lnTo>
                    <a:pt x="2479" y="724"/>
                  </a:lnTo>
                  <a:lnTo>
                    <a:pt x="2479" y="750"/>
                  </a:lnTo>
                  <a:lnTo>
                    <a:pt x="2482" y="773"/>
                  </a:lnTo>
                  <a:lnTo>
                    <a:pt x="2477" y="773"/>
                  </a:lnTo>
                  <a:lnTo>
                    <a:pt x="2475" y="773"/>
                  </a:lnTo>
                  <a:lnTo>
                    <a:pt x="2473" y="773"/>
                  </a:lnTo>
                  <a:lnTo>
                    <a:pt x="2472" y="775"/>
                  </a:lnTo>
                  <a:lnTo>
                    <a:pt x="2470" y="776"/>
                  </a:lnTo>
                  <a:lnTo>
                    <a:pt x="2468" y="782"/>
                  </a:lnTo>
                  <a:lnTo>
                    <a:pt x="2466" y="787"/>
                  </a:lnTo>
                  <a:lnTo>
                    <a:pt x="2466" y="794"/>
                  </a:lnTo>
                  <a:lnTo>
                    <a:pt x="2466" y="802"/>
                  </a:lnTo>
                  <a:lnTo>
                    <a:pt x="2454" y="802"/>
                  </a:lnTo>
                  <a:lnTo>
                    <a:pt x="2447" y="813"/>
                  </a:lnTo>
                  <a:lnTo>
                    <a:pt x="2442" y="820"/>
                  </a:lnTo>
                  <a:lnTo>
                    <a:pt x="2440" y="827"/>
                  </a:lnTo>
                  <a:lnTo>
                    <a:pt x="2438" y="841"/>
                  </a:lnTo>
                  <a:lnTo>
                    <a:pt x="2435" y="841"/>
                  </a:lnTo>
                  <a:lnTo>
                    <a:pt x="2431" y="841"/>
                  </a:lnTo>
                  <a:lnTo>
                    <a:pt x="2430" y="841"/>
                  </a:lnTo>
                  <a:lnTo>
                    <a:pt x="2430" y="841"/>
                  </a:lnTo>
                  <a:lnTo>
                    <a:pt x="2428" y="841"/>
                  </a:lnTo>
                  <a:lnTo>
                    <a:pt x="2424" y="841"/>
                  </a:lnTo>
                  <a:lnTo>
                    <a:pt x="2417" y="855"/>
                  </a:lnTo>
                  <a:lnTo>
                    <a:pt x="2412" y="872"/>
                  </a:lnTo>
                  <a:lnTo>
                    <a:pt x="2400" y="872"/>
                  </a:lnTo>
                  <a:lnTo>
                    <a:pt x="2396" y="891"/>
                  </a:lnTo>
                  <a:lnTo>
                    <a:pt x="2390" y="891"/>
                  </a:lnTo>
                  <a:lnTo>
                    <a:pt x="2390" y="886"/>
                  </a:lnTo>
                  <a:lnTo>
                    <a:pt x="2376" y="867"/>
                  </a:lnTo>
                  <a:lnTo>
                    <a:pt x="2367" y="844"/>
                  </a:lnTo>
                  <a:lnTo>
                    <a:pt x="2365" y="818"/>
                  </a:lnTo>
                  <a:lnTo>
                    <a:pt x="2367" y="787"/>
                  </a:lnTo>
                  <a:lnTo>
                    <a:pt x="2372" y="783"/>
                  </a:lnTo>
                  <a:lnTo>
                    <a:pt x="2376" y="780"/>
                  </a:lnTo>
                  <a:lnTo>
                    <a:pt x="2381" y="776"/>
                  </a:lnTo>
                  <a:lnTo>
                    <a:pt x="2383" y="771"/>
                  </a:lnTo>
                  <a:lnTo>
                    <a:pt x="2386" y="764"/>
                  </a:lnTo>
                  <a:lnTo>
                    <a:pt x="2381" y="755"/>
                  </a:lnTo>
                  <a:lnTo>
                    <a:pt x="2379" y="743"/>
                  </a:lnTo>
                  <a:lnTo>
                    <a:pt x="2386" y="729"/>
                  </a:lnTo>
                  <a:lnTo>
                    <a:pt x="2393" y="724"/>
                  </a:lnTo>
                  <a:lnTo>
                    <a:pt x="2402" y="720"/>
                  </a:lnTo>
                  <a:lnTo>
                    <a:pt x="2412" y="717"/>
                  </a:lnTo>
                  <a:lnTo>
                    <a:pt x="2419" y="710"/>
                  </a:lnTo>
                  <a:lnTo>
                    <a:pt x="2433" y="689"/>
                  </a:lnTo>
                  <a:lnTo>
                    <a:pt x="2447" y="668"/>
                  </a:lnTo>
                  <a:lnTo>
                    <a:pt x="2458" y="659"/>
                  </a:lnTo>
                  <a:lnTo>
                    <a:pt x="2470" y="651"/>
                  </a:lnTo>
                  <a:lnTo>
                    <a:pt x="2482" y="642"/>
                  </a:lnTo>
                  <a:lnTo>
                    <a:pt x="2487" y="630"/>
                  </a:lnTo>
                  <a:lnTo>
                    <a:pt x="2491" y="616"/>
                  </a:lnTo>
                  <a:lnTo>
                    <a:pt x="2496" y="603"/>
                  </a:lnTo>
                  <a:lnTo>
                    <a:pt x="2496" y="602"/>
                  </a:lnTo>
                  <a:lnTo>
                    <a:pt x="2494" y="602"/>
                  </a:lnTo>
                  <a:lnTo>
                    <a:pt x="2494" y="602"/>
                  </a:lnTo>
                  <a:lnTo>
                    <a:pt x="2494" y="602"/>
                  </a:lnTo>
                  <a:lnTo>
                    <a:pt x="2494" y="600"/>
                  </a:lnTo>
                  <a:lnTo>
                    <a:pt x="2492" y="598"/>
                  </a:lnTo>
                  <a:lnTo>
                    <a:pt x="2489" y="600"/>
                  </a:lnTo>
                  <a:lnTo>
                    <a:pt x="2489" y="600"/>
                  </a:lnTo>
                  <a:lnTo>
                    <a:pt x="2487" y="602"/>
                  </a:lnTo>
                  <a:lnTo>
                    <a:pt x="2487" y="602"/>
                  </a:lnTo>
                  <a:lnTo>
                    <a:pt x="2486" y="603"/>
                  </a:lnTo>
                  <a:lnTo>
                    <a:pt x="2477" y="616"/>
                  </a:lnTo>
                  <a:lnTo>
                    <a:pt x="2468" y="630"/>
                  </a:lnTo>
                  <a:lnTo>
                    <a:pt x="2459" y="642"/>
                  </a:lnTo>
                  <a:lnTo>
                    <a:pt x="2447" y="651"/>
                  </a:lnTo>
                  <a:lnTo>
                    <a:pt x="2431" y="658"/>
                  </a:lnTo>
                  <a:lnTo>
                    <a:pt x="2430" y="652"/>
                  </a:lnTo>
                  <a:lnTo>
                    <a:pt x="2430" y="651"/>
                  </a:lnTo>
                  <a:lnTo>
                    <a:pt x="2428" y="647"/>
                  </a:lnTo>
                  <a:lnTo>
                    <a:pt x="2428" y="642"/>
                  </a:lnTo>
                  <a:lnTo>
                    <a:pt x="2430" y="640"/>
                  </a:lnTo>
                  <a:lnTo>
                    <a:pt x="2430" y="638"/>
                  </a:lnTo>
                  <a:lnTo>
                    <a:pt x="2430" y="637"/>
                  </a:lnTo>
                  <a:lnTo>
                    <a:pt x="2431" y="633"/>
                  </a:lnTo>
                  <a:lnTo>
                    <a:pt x="2431" y="630"/>
                  </a:lnTo>
                  <a:lnTo>
                    <a:pt x="2426" y="626"/>
                  </a:lnTo>
                  <a:lnTo>
                    <a:pt x="2421" y="624"/>
                  </a:lnTo>
                  <a:lnTo>
                    <a:pt x="2417" y="623"/>
                  </a:lnTo>
                  <a:lnTo>
                    <a:pt x="2412" y="621"/>
                  </a:lnTo>
                  <a:lnTo>
                    <a:pt x="2409" y="623"/>
                  </a:lnTo>
                  <a:lnTo>
                    <a:pt x="2400" y="628"/>
                  </a:lnTo>
                  <a:lnTo>
                    <a:pt x="2388" y="638"/>
                  </a:lnTo>
                  <a:lnTo>
                    <a:pt x="2377" y="651"/>
                  </a:lnTo>
                  <a:lnTo>
                    <a:pt x="2367" y="663"/>
                  </a:lnTo>
                  <a:lnTo>
                    <a:pt x="2362" y="672"/>
                  </a:lnTo>
                  <a:lnTo>
                    <a:pt x="2362" y="675"/>
                  </a:lnTo>
                  <a:lnTo>
                    <a:pt x="2362" y="679"/>
                  </a:lnTo>
                  <a:lnTo>
                    <a:pt x="2363" y="682"/>
                  </a:lnTo>
                  <a:lnTo>
                    <a:pt x="2365" y="687"/>
                  </a:lnTo>
                  <a:lnTo>
                    <a:pt x="2367" y="691"/>
                  </a:lnTo>
                  <a:lnTo>
                    <a:pt x="2367" y="694"/>
                  </a:lnTo>
                  <a:lnTo>
                    <a:pt x="2356" y="699"/>
                  </a:lnTo>
                  <a:lnTo>
                    <a:pt x="2344" y="701"/>
                  </a:lnTo>
                  <a:lnTo>
                    <a:pt x="2328" y="703"/>
                  </a:lnTo>
                  <a:lnTo>
                    <a:pt x="2313" y="703"/>
                  </a:lnTo>
                  <a:lnTo>
                    <a:pt x="2313" y="684"/>
                  </a:lnTo>
                  <a:lnTo>
                    <a:pt x="2297" y="687"/>
                  </a:lnTo>
                  <a:lnTo>
                    <a:pt x="2283" y="693"/>
                  </a:lnTo>
                  <a:lnTo>
                    <a:pt x="2271" y="691"/>
                  </a:lnTo>
                  <a:lnTo>
                    <a:pt x="2262" y="680"/>
                  </a:lnTo>
                  <a:lnTo>
                    <a:pt x="2227" y="675"/>
                  </a:lnTo>
                  <a:lnTo>
                    <a:pt x="2215" y="687"/>
                  </a:lnTo>
                  <a:lnTo>
                    <a:pt x="2201" y="696"/>
                  </a:lnTo>
                  <a:lnTo>
                    <a:pt x="2189" y="706"/>
                  </a:lnTo>
                  <a:lnTo>
                    <a:pt x="2182" y="719"/>
                  </a:lnTo>
                  <a:lnTo>
                    <a:pt x="2175" y="731"/>
                  </a:lnTo>
                  <a:lnTo>
                    <a:pt x="2168" y="743"/>
                  </a:lnTo>
                  <a:lnTo>
                    <a:pt x="2159" y="752"/>
                  </a:lnTo>
                  <a:lnTo>
                    <a:pt x="2131" y="761"/>
                  </a:lnTo>
                  <a:lnTo>
                    <a:pt x="2124" y="768"/>
                  </a:lnTo>
                  <a:lnTo>
                    <a:pt x="2119" y="776"/>
                  </a:lnTo>
                  <a:lnTo>
                    <a:pt x="2114" y="783"/>
                  </a:lnTo>
                  <a:lnTo>
                    <a:pt x="2102" y="792"/>
                  </a:lnTo>
                  <a:lnTo>
                    <a:pt x="2102" y="802"/>
                  </a:lnTo>
                  <a:lnTo>
                    <a:pt x="2117" y="802"/>
                  </a:lnTo>
                  <a:lnTo>
                    <a:pt x="2119" y="808"/>
                  </a:lnTo>
                  <a:lnTo>
                    <a:pt x="2121" y="811"/>
                  </a:lnTo>
                  <a:lnTo>
                    <a:pt x="2122" y="815"/>
                  </a:lnTo>
                  <a:lnTo>
                    <a:pt x="2126" y="818"/>
                  </a:lnTo>
                  <a:lnTo>
                    <a:pt x="2129" y="820"/>
                  </a:lnTo>
                  <a:lnTo>
                    <a:pt x="2136" y="822"/>
                  </a:lnTo>
                  <a:lnTo>
                    <a:pt x="2140" y="818"/>
                  </a:lnTo>
                  <a:lnTo>
                    <a:pt x="2143" y="816"/>
                  </a:lnTo>
                  <a:lnTo>
                    <a:pt x="2149" y="815"/>
                  </a:lnTo>
                  <a:lnTo>
                    <a:pt x="2154" y="815"/>
                  </a:lnTo>
                  <a:lnTo>
                    <a:pt x="2163" y="815"/>
                  </a:lnTo>
                  <a:lnTo>
                    <a:pt x="2170" y="823"/>
                  </a:lnTo>
                  <a:lnTo>
                    <a:pt x="2175" y="830"/>
                  </a:lnTo>
                  <a:lnTo>
                    <a:pt x="2178" y="839"/>
                  </a:lnTo>
                  <a:lnTo>
                    <a:pt x="2182" y="853"/>
                  </a:lnTo>
                  <a:lnTo>
                    <a:pt x="2184" y="862"/>
                  </a:lnTo>
                  <a:lnTo>
                    <a:pt x="2182" y="867"/>
                  </a:lnTo>
                  <a:lnTo>
                    <a:pt x="2177" y="872"/>
                  </a:lnTo>
                  <a:lnTo>
                    <a:pt x="2175" y="881"/>
                  </a:lnTo>
                  <a:lnTo>
                    <a:pt x="2175" y="891"/>
                  </a:lnTo>
                  <a:lnTo>
                    <a:pt x="2178" y="900"/>
                  </a:lnTo>
                  <a:lnTo>
                    <a:pt x="2182" y="909"/>
                  </a:lnTo>
                  <a:lnTo>
                    <a:pt x="2185" y="921"/>
                  </a:lnTo>
                  <a:lnTo>
                    <a:pt x="2175" y="932"/>
                  </a:lnTo>
                  <a:lnTo>
                    <a:pt x="2168" y="944"/>
                  </a:lnTo>
                  <a:lnTo>
                    <a:pt x="2163" y="956"/>
                  </a:lnTo>
                  <a:lnTo>
                    <a:pt x="2156" y="972"/>
                  </a:lnTo>
                  <a:lnTo>
                    <a:pt x="2152" y="975"/>
                  </a:lnTo>
                  <a:lnTo>
                    <a:pt x="2143" y="986"/>
                  </a:lnTo>
                  <a:lnTo>
                    <a:pt x="2133" y="998"/>
                  </a:lnTo>
                  <a:lnTo>
                    <a:pt x="2122" y="1012"/>
                  </a:lnTo>
                  <a:lnTo>
                    <a:pt x="2110" y="1024"/>
                  </a:lnTo>
                  <a:lnTo>
                    <a:pt x="2100" y="1036"/>
                  </a:lnTo>
                  <a:lnTo>
                    <a:pt x="2093" y="1045"/>
                  </a:lnTo>
                  <a:lnTo>
                    <a:pt x="2089" y="1049"/>
                  </a:lnTo>
                  <a:lnTo>
                    <a:pt x="2077" y="1052"/>
                  </a:lnTo>
                  <a:lnTo>
                    <a:pt x="2065" y="1050"/>
                  </a:lnTo>
                  <a:lnTo>
                    <a:pt x="2054" y="1050"/>
                  </a:lnTo>
                  <a:lnTo>
                    <a:pt x="2044" y="1052"/>
                  </a:lnTo>
                  <a:lnTo>
                    <a:pt x="2035" y="1061"/>
                  </a:lnTo>
                  <a:lnTo>
                    <a:pt x="2028" y="1071"/>
                  </a:lnTo>
                  <a:lnTo>
                    <a:pt x="2023" y="1082"/>
                  </a:lnTo>
                  <a:lnTo>
                    <a:pt x="2016" y="1092"/>
                  </a:lnTo>
                  <a:lnTo>
                    <a:pt x="2006" y="1099"/>
                  </a:lnTo>
                  <a:lnTo>
                    <a:pt x="2004" y="1099"/>
                  </a:lnTo>
                  <a:lnTo>
                    <a:pt x="2002" y="1101"/>
                  </a:lnTo>
                  <a:lnTo>
                    <a:pt x="2000" y="1101"/>
                  </a:lnTo>
                  <a:lnTo>
                    <a:pt x="1997" y="1101"/>
                  </a:lnTo>
                  <a:lnTo>
                    <a:pt x="1993" y="1103"/>
                  </a:lnTo>
                  <a:lnTo>
                    <a:pt x="1997" y="1113"/>
                  </a:lnTo>
                  <a:lnTo>
                    <a:pt x="2004" y="1124"/>
                  </a:lnTo>
                  <a:lnTo>
                    <a:pt x="2009" y="1136"/>
                  </a:lnTo>
                  <a:lnTo>
                    <a:pt x="2016" y="1148"/>
                  </a:lnTo>
                  <a:lnTo>
                    <a:pt x="2019" y="1159"/>
                  </a:lnTo>
                  <a:lnTo>
                    <a:pt x="2021" y="1171"/>
                  </a:lnTo>
                  <a:lnTo>
                    <a:pt x="2018" y="1179"/>
                  </a:lnTo>
                  <a:lnTo>
                    <a:pt x="2011" y="1186"/>
                  </a:lnTo>
                  <a:lnTo>
                    <a:pt x="1997" y="1192"/>
                  </a:lnTo>
                  <a:lnTo>
                    <a:pt x="1974" y="1195"/>
                  </a:lnTo>
                  <a:lnTo>
                    <a:pt x="1974" y="1186"/>
                  </a:lnTo>
                  <a:lnTo>
                    <a:pt x="1972" y="1178"/>
                  </a:lnTo>
                  <a:lnTo>
                    <a:pt x="1972" y="1166"/>
                  </a:lnTo>
                  <a:lnTo>
                    <a:pt x="1974" y="1152"/>
                  </a:lnTo>
                  <a:lnTo>
                    <a:pt x="1974" y="1141"/>
                  </a:lnTo>
                  <a:lnTo>
                    <a:pt x="1969" y="1141"/>
                  </a:lnTo>
                  <a:lnTo>
                    <a:pt x="1965" y="1141"/>
                  </a:lnTo>
                  <a:lnTo>
                    <a:pt x="1962" y="1141"/>
                  </a:lnTo>
                  <a:lnTo>
                    <a:pt x="1960" y="1141"/>
                  </a:lnTo>
                  <a:lnTo>
                    <a:pt x="1958" y="1139"/>
                  </a:lnTo>
                  <a:lnTo>
                    <a:pt x="1955" y="1138"/>
                  </a:lnTo>
                  <a:lnTo>
                    <a:pt x="1951" y="1132"/>
                  </a:lnTo>
                  <a:lnTo>
                    <a:pt x="1955" y="1127"/>
                  </a:lnTo>
                  <a:lnTo>
                    <a:pt x="1958" y="1122"/>
                  </a:lnTo>
                  <a:lnTo>
                    <a:pt x="1960" y="1117"/>
                  </a:lnTo>
                  <a:lnTo>
                    <a:pt x="1964" y="1110"/>
                  </a:lnTo>
                  <a:lnTo>
                    <a:pt x="1955" y="1110"/>
                  </a:lnTo>
                  <a:lnTo>
                    <a:pt x="1944" y="1108"/>
                  </a:lnTo>
                  <a:lnTo>
                    <a:pt x="1932" y="1111"/>
                  </a:lnTo>
                  <a:lnTo>
                    <a:pt x="1918" y="1117"/>
                  </a:lnTo>
                  <a:lnTo>
                    <a:pt x="1906" y="1122"/>
                  </a:lnTo>
                  <a:lnTo>
                    <a:pt x="1906" y="1118"/>
                  </a:lnTo>
                  <a:lnTo>
                    <a:pt x="1908" y="1113"/>
                  </a:lnTo>
                  <a:lnTo>
                    <a:pt x="1910" y="1110"/>
                  </a:lnTo>
                  <a:lnTo>
                    <a:pt x="1911" y="1104"/>
                  </a:lnTo>
                  <a:lnTo>
                    <a:pt x="1913" y="1101"/>
                  </a:lnTo>
                  <a:lnTo>
                    <a:pt x="1916" y="1094"/>
                  </a:lnTo>
                  <a:lnTo>
                    <a:pt x="1913" y="1094"/>
                  </a:lnTo>
                  <a:lnTo>
                    <a:pt x="1910" y="1092"/>
                  </a:lnTo>
                  <a:lnTo>
                    <a:pt x="1906" y="1092"/>
                  </a:lnTo>
                  <a:lnTo>
                    <a:pt x="1901" y="1090"/>
                  </a:lnTo>
                  <a:lnTo>
                    <a:pt x="1890" y="1101"/>
                  </a:lnTo>
                  <a:lnTo>
                    <a:pt x="1878" y="1110"/>
                  </a:lnTo>
                  <a:lnTo>
                    <a:pt x="1866" y="1120"/>
                  </a:lnTo>
                  <a:lnTo>
                    <a:pt x="1859" y="1132"/>
                  </a:lnTo>
                  <a:lnTo>
                    <a:pt x="1866" y="1136"/>
                  </a:lnTo>
                  <a:lnTo>
                    <a:pt x="1871" y="1139"/>
                  </a:lnTo>
                  <a:lnTo>
                    <a:pt x="1875" y="1143"/>
                  </a:lnTo>
                  <a:lnTo>
                    <a:pt x="1878" y="1146"/>
                  </a:lnTo>
                  <a:lnTo>
                    <a:pt x="1882" y="1152"/>
                  </a:lnTo>
                  <a:lnTo>
                    <a:pt x="1892" y="1146"/>
                  </a:lnTo>
                  <a:lnTo>
                    <a:pt x="1901" y="1143"/>
                  </a:lnTo>
                  <a:lnTo>
                    <a:pt x="1910" y="1143"/>
                  </a:lnTo>
                  <a:lnTo>
                    <a:pt x="1920" y="1148"/>
                  </a:lnTo>
                  <a:lnTo>
                    <a:pt x="1925" y="1148"/>
                  </a:lnTo>
                  <a:lnTo>
                    <a:pt x="1925" y="1160"/>
                  </a:lnTo>
                  <a:lnTo>
                    <a:pt x="1906" y="1160"/>
                  </a:lnTo>
                  <a:lnTo>
                    <a:pt x="1899" y="1169"/>
                  </a:lnTo>
                  <a:lnTo>
                    <a:pt x="1892" y="1176"/>
                  </a:lnTo>
                  <a:lnTo>
                    <a:pt x="1887" y="1183"/>
                  </a:lnTo>
                  <a:lnTo>
                    <a:pt x="1882" y="1195"/>
                  </a:lnTo>
                  <a:lnTo>
                    <a:pt x="1896" y="1204"/>
                  </a:lnTo>
                  <a:lnTo>
                    <a:pt x="1904" y="1218"/>
                  </a:lnTo>
                  <a:lnTo>
                    <a:pt x="1911" y="1237"/>
                  </a:lnTo>
                  <a:lnTo>
                    <a:pt x="1915" y="1256"/>
                  </a:lnTo>
                  <a:lnTo>
                    <a:pt x="1916" y="1277"/>
                  </a:lnTo>
                  <a:lnTo>
                    <a:pt x="1916" y="1295"/>
                  </a:lnTo>
                  <a:lnTo>
                    <a:pt x="1904" y="1303"/>
                  </a:lnTo>
                  <a:lnTo>
                    <a:pt x="1897" y="1317"/>
                  </a:lnTo>
                  <a:lnTo>
                    <a:pt x="1890" y="1330"/>
                  </a:lnTo>
                  <a:lnTo>
                    <a:pt x="1882" y="1344"/>
                  </a:lnTo>
                  <a:lnTo>
                    <a:pt x="1864" y="1363"/>
                  </a:lnTo>
                  <a:lnTo>
                    <a:pt x="1841" y="1377"/>
                  </a:lnTo>
                  <a:lnTo>
                    <a:pt x="1817" y="1387"/>
                  </a:lnTo>
                  <a:lnTo>
                    <a:pt x="1789" y="1396"/>
                  </a:lnTo>
                  <a:lnTo>
                    <a:pt x="1763" y="1401"/>
                  </a:lnTo>
                  <a:lnTo>
                    <a:pt x="1763" y="1408"/>
                  </a:lnTo>
                  <a:lnTo>
                    <a:pt x="1763" y="1412"/>
                  </a:lnTo>
                  <a:lnTo>
                    <a:pt x="1763" y="1415"/>
                  </a:lnTo>
                  <a:lnTo>
                    <a:pt x="1763" y="1417"/>
                  </a:lnTo>
                  <a:lnTo>
                    <a:pt x="1765" y="1419"/>
                  </a:lnTo>
                  <a:lnTo>
                    <a:pt x="1765" y="1424"/>
                  </a:lnTo>
                  <a:lnTo>
                    <a:pt x="1766" y="1429"/>
                  </a:lnTo>
                  <a:lnTo>
                    <a:pt x="1763" y="1433"/>
                  </a:lnTo>
                  <a:lnTo>
                    <a:pt x="1759" y="1436"/>
                  </a:lnTo>
                  <a:lnTo>
                    <a:pt x="1758" y="1438"/>
                  </a:lnTo>
                  <a:lnTo>
                    <a:pt x="1754" y="1441"/>
                  </a:lnTo>
                  <a:lnTo>
                    <a:pt x="1747" y="1445"/>
                  </a:lnTo>
                  <a:lnTo>
                    <a:pt x="1745" y="1445"/>
                  </a:lnTo>
                  <a:lnTo>
                    <a:pt x="1744" y="1447"/>
                  </a:lnTo>
                  <a:lnTo>
                    <a:pt x="1742" y="1447"/>
                  </a:lnTo>
                  <a:lnTo>
                    <a:pt x="1740" y="1447"/>
                  </a:lnTo>
                  <a:lnTo>
                    <a:pt x="1737" y="1448"/>
                  </a:lnTo>
                  <a:lnTo>
                    <a:pt x="1735" y="1443"/>
                  </a:lnTo>
                  <a:lnTo>
                    <a:pt x="1733" y="1438"/>
                  </a:lnTo>
                  <a:lnTo>
                    <a:pt x="1733" y="1433"/>
                  </a:lnTo>
                  <a:lnTo>
                    <a:pt x="1733" y="1424"/>
                  </a:lnTo>
                  <a:lnTo>
                    <a:pt x="1737" y="1422"/>
                  </a:lnTo>
                  <a:lnTo>
                    <a:pt x="1740" y="1422"/>
                  </a:lnTo>
                  <a:lnTo>
                    <a:pt x="1744" y="1420"/>
                  </a:lnTo>
                  <a:lnTo>
                    <a:pt x="1745" y="1417"/>
                  </a:lnTo>
                  <a:lnTo>
                    <a:pt x="1747" y="1413"/>
                  </a:lnTo>
                  <a:lnTo>
                    <a:pt x="1745" y="1410"/>
                  </a:lnTo>
                  <a:lnTo>
                    <a:pt x="1742" y="1405"/>
                  </a:lnTo>
                  <a:lnTo>
                    <a:pt x="1740" y="1401"/>
                  </a:lnTo>
                  <a:lnTo>
                    <a:pt x="1737" y="1399"/>
                  </a:lnTo>
                  <a:lnTo>
                    <a:pt x="1735" y="1399"/>
                  </a:lnTo>
                  <a:lnTo>
                    <a:pt x="1730" y="1398"/>
                  </a:lnTo>
                  <a:lnTo>
                    <a:pt x="1724" y="1398"/>
                  </a:lnTo>
                  <a:lnTo>
                    <a:pt x="1718" y="1406"/>
                  </a:lnTo>
                  <a:lnTo>
                    <a:pt x="1711" y="1412"/>
                  </a:lnTo>
                  <a:lnTo>
                    <a:pt x="1705" y="1417"/>
                  </a:lnTo>
                  <a:lnTo>
                    <a:pt x="1700" y="1426"/>
                  </a:lnTo>
                  <a:lnTo>
                    <a:pt x="1698" y="1440"/>
                  </a:lnTo>
                  <a:lnTo>
                    <a:pt x="1714" y="1455"/>
                  </a:lnTo>
                  <a:lnTo>
                    <a:pt x="1726" y="1471"/>
                  </a:lnTo>
                  <a:lnTo>
                    <a:pt x="1737" y="1488"/>
                  </a:lnTo>
                  <a:lnTo>
                    <a:pt x="1742" y="1511"/>
                  </a:lnTo>
                  <a:lnTo>
                    <a:pt x="1744" y="1539"/>
                  </a:lnTo>
                  <a:lnTo>
                    <a:pt x="1686" y="1586"/>
                  </a:lnTo>
                  <a:lnTo>
                    <a:pt x="1679" y="1586"/>
                  </a:lnTo>
                  <a:lnTo>
                    <a:pt x="1674" y="1567"/>
                  </a:lnTo>
                  <a:lnTo>
                    <a:pt x="1663" y="1553"/>
                  </a:lnTo>
                  <a:lnTo>
                    <a:pt x="1649" y="1541"/>
                  </a:lnTo>
                  <a:lnTo>
                    <a:pt x="1634" y="1529"/>
                  </a:lnTo>
                  <a:lnTo>
                    <a:pt x="1618" y="1516"/>
                  </a:lnTo>
                  <a:lnTo>
                    <a:pt x="1611" y="1544"/>
                  </a:lnTo>
                  <a:lnTo>
                    <a:pt x="1602" y="1567"/>
                  </a:lnTo>
                  <a:lnTo>
                    <a:pt x="1611" y="1572"/>
                  </a:lnTo>
                  <a:lnTo>
                    <a:pt x="1615" y="1579"/>
                  </a:lnTo>
                  <a:lnTo>
                    <a:pt x="1616" y="1588"/>
                  </a:lnTo>
                  <a:lnTo>
                    <a:pt x="1622" y="1598"/>
                  </a:lnTo>
                  <a:lnTo>
                    <a:pt x="1623" y="1600"/>
                  </a:lnTo>
                  <a:lnTo>
                    <a:pt x="1627" y="1600"/>
                  </a:lnTo>
                  <a:lnTo>
                    <a:pt x="1630" y="1600"/>
                  </a:lnTo>
                  <a:lnTo>
                    <a:pt x="1634" y="1600"/>
                  </a:lnTo>
                  <a:lnTo>
                    <a:pt x="1637" y="1602"/>
                  </a:lnTo>
                  <a:lnTo>
                    <a:pt x="1651" y="1616"/>
                  </a:lnTo>
                  <a:lnTo>
                    <a:pt x="1662" y="1637"/>
                  </a:lnTo>
                  <a:lnTo>
                    <a:pt x="1669" y="1661"/>
                  </a:lnTo>
                  <a:lnTo>
                    <a:pt x="1670" y="1686"/>
                  </a:lnTo>
                  <a:lnTo>
                    <a:pt x="1660" y="1686"/>
                  </a:lnTo>
                  <a:lnTo>
                    <a:pt x="1649" y="1677"/>
                  </a:lnTo>
                  <a:lnTo>
                    <a:pt x="1639" y="1672"/>
                  </a:lnTo>
                  <a:lnTo>
                    <a:pt x="1637" y="1670"/>
                  </a:lnTo>
                  <a:lnTo>
                    <a:pt x="1628" y="1663"/>
                  </a:lnTo>
                  <a:lnTo>
                    <a:pt x="1622" y="1649"/>
                  </a:lnTo>
                  <a:lnTo>
                    <a:pt x="1618" y="1633"/>
                  </a:lnTo>
                  <a:lnTo>
                    <a:pt x="1613" y="1619"/>
                  </a:lnTo>
                  <a:lnTo>
                    <a:pt x="1608" y="1605"/>
                  </a:lnTo>
                  <a:lnTo>
                    <a:pt x="1599" y="1593"/>
                  </a:lnTo>
                  <a:lnTo>
                    <a:pt x="1599" y="1590"/>
                  </a:lnTo>
                  <a:lnTo>
                    <a:pt x="1590" y="1593"/>
                  </a:lnTo>
                  <a:lnTo>
                    <a:pt x="1590" y="1590"/>
                  </a:lnTo>
                  <a:lnTo>
                    <a:pt x="1587" y="1576"/>
                  </a:lnTo>
                  <a:lnTo>
                    <a:pt x="1587" y="1558"/>
                  </a:lnTo>
                  <a:lnTo>
                    <a:pt x="1587" y="1539"/>
                  </a:lnTo>
                  <a:lnTo>
                    <a:pt x="1587" y="1518"/>
                  </a:lnTo>
                  <a:lnTo>
                    <a:pt x="1585" y="1499"/>
                  </a:lnTo>
                  <a:lnTo>
                    <a:pt x="1578" y="1483"/>
                  </a:lnTo>
                  <a:lnTo>
                    <a:pt x="1567" y="1471"/>
                  </a:lnTo>
                  <a:lnTo>
                    <a:pt x="1564" y="1474"/>
                  </a:lnTo>
                  <a:lnTo>
                    <a:pt x="1559" y="1478"/>
                  </a:lnTo>
                  <a:lnTo>
                    <a:pt x="1555" y="1480"/>
                  </a:lnTo>
                  <a:lnTo>
                    <a:pt x="1548" y="1481"/>
                  </a:lnTo>
                  <a:lnTo>
                    <a:pt x="1541" y="1481"/>
                  </a:lnTo>
                  <a:lnTo>
                    <a:pt x="1539" y="1481"/>
                  </a:lnTo>
                  <a:lnTo>
                    <a:pt x="1539" y="1480"/>
                  </a:lnTo>
                  <a:lnTo>
                    <a:pt x="1539" y="1480"/>
                  </a:lnTo>
                  <a:lnTo>
                    <a:pt x="1539" y="1480"/>
                  </a:lnTo>
                  <a:lnTo>
                    <a:pt x="1538" y="1480"/>
                  </a:lnTo>
                  <a:lnTo>
                    <a:pt x="1536" y="1478"/>
                  </a:lnTo>
                  <a:lnTo>
                    <a:pt x="1536" y="1457"/>
                  </a:lnTo>
                  <a:lnTo>
                    <a:pt x="1531" y="1440"/>
                  </a:lnTo>
                  <a:lnTo>
                    <a:pt x="1524" y="1426"/>
                  </a:lnTo>
                  <a:lnTo>
                    <a:pt x="1513" y="1413"/>
                  </a:lnTo>
                  <a:lnTo>
                    <a:pt x="1505" y="1399"/>
                  </a:lnTo>
                  <a:lnTo>
                    <a:pt x="1494" y="1382"/>
                  </a:lnTo>
                  <a:lnTo>
                    <a:pt x="1491" y="1385"/>
                  </a:lnTo>
                  <a:lnTo>
                    <a:pt x="1489" y="1387"/>
                  </a:lnTo>
                  <a:lnTo>
                    <a:pt x="1487" y="1391"/>
                  </a:lnTo>
                  <a:lnTo>
                    <a:pt x="1485" y="1392"/>
                  </a:lnTo>
                  <a:lnTo>
                    <a:pt x="1484" y="1394"/>
                  </a:lnTo>
                  <a:lnTo>
                    <a:pt x="1468" y="1396"/>
                  </a:lnTo>
                  <a:lnTo>
                    <a:pt x="1454" y="1394"/>
                  </a:lnTo>
                  <a:lnTo>
                    <a:pt x="1440" y="1394"/>
                  </a:lnTo>
                  <a:lnTo>
                    <a:pt x="1436" y="1408"/>
                  </a:lnTo>
                  <a:lnTo>
                    <a:pt x="1431" y="1415"/>
                  </a:lnTo>
                  <a:lnTo>
                    <a:pt x="1428" y="1417"/>
                  </a:lnTo>
                  <a:lnTo>
                    <a:pt x="1421" y="1417"/>
                  </a:lnTo>
                  <a:lnTo>
                    <a:pt x="1414" y="1419"/>
                  </a:lnTo>
                  <a:lnTo>
                    <a:pt x="1407" y="1424"/>
                  </a:lnTo>
                  <a:lnTo>
                    <a:pt x="1395" y="1455"/>
                  </a:lnTo>
                  <a:lnTo>
                    <a:pt x="1379" y="1455"/>
                  </a:lnTo>
                  <a:lnTo>
                    <a:pt x="1370" y="1462"/>
                  </a:lnTo>
                  <a:lnTo>
                    <a:pt x="1361" y="1471"/>
                  </a:lnTo>
                  <a:lnTo>
                    <a:pt x="1349" y="1478"/>
                  </a:lnTo>
                  <a:lnTo>
                    <a:pt x="1346" y="1513"/>
                  </a:lnTo>
                  <a:lnTo>
                    <a:pt x="1337" y="1543"/>
                  </a:lnTo>
                  <a:lnTo>
                    <a:pt x="1325" y="1567"/>
                  </a:lnTo>
                  <a:lnTo>
                    <a:pt x="1306" y="1590"/>
                  </a:lnTo>
                  <a:lnTo>
                    <a:pt x="1304" y="1590"/>
                  </a:lnTo>
                  <a:lnTo>
                    <a:pt x="1302" y="1588"/>
                  </a:lnTo>
                  <a:lnTo>
                    <a:pt x="1300" y="1588"/>
                  </a:lnTo>
                  <a:lnTo>
                    <a:pt x="1300" y="1588"/>
                  </a:lnTo>
                  <a:lnTo>
                    <a:pt x="1299" y="1586"/>
                  </a:lnTo>
                  <a:lnTo>
                    <a:pt x="1288" y="1574"/>
                  </a:lnTo>
                  <a:lnTo>
                    <a:pt x="1278" y="1555"/>
                  </a:lnTo>
                  <a:lnTo>
                    <a:pt x="1272" y="1539"/>
                  </a:lnTo>
                  <a:lnTo>
                    <a:pt x="1271" y="1536"/>
                  </a:lnTo>
                  <a:lnTo>
                    <a:pt x="1272" y="1532"/>
                  </a:lnTo>
                  <a:lnTo>
                    <a:pt x="1274" y="1529"/>
                  </a:lnTo>
                  <a:lnTo>
                    <a:pt x="1276" y="1527"/>
                  </a:lnTo>
                  <a:lnTo>
                    <a:pt x="1276" y="1525"/>
                  </a:lnTo>
                  <a:lnTo>
                    <a:pt x="1258" y="1499"/>
                  </a:lnTo>
                  <a:lnTo>
                    <a:pt x="1246" y="1471"/>
                  </a:lnTo>
                  <a:lnTo>
                    <a:pt x="1238" y="1441"/>
                  </a:lnTo>
                  <a:lnTo>
                    <a:pt x="1234" y="1405"/>
                  </a:lnTo>
                  <a:lnTo>
                    <a:pt x="1222" y="1406"/>
                  </a:lnTo>
                  <a:lnTo>
                    <a:pt x="1213" y="1406"/>
                  </a:lnTo>
                  <a:lnTo>
                    <a:pt x="1203" y="1405"/>
                  </a:lnTo>
                  <a:lnTo>
                    <a:pt x="1199" y="1401"/>
                  </a:lnTo>
                  <a:lnTo>
                    <a:pt x="1194" y="1398"/>
                  </a:lnTo>
                  <a:lnTo>
                    <a:pt x="1190" y="1394"/>
                  </a:lnTo>
                  <a:lnTo>
                    <a:pt x="1187" y="1391"/>
                  </a:lnTo>
                  <a:lnTo>
                    <a:pt x="1190" y="1378"/>
                  </a:lnTo>
                  <a:lnTo>
                    <a:pt x="1183" y="1368"/>
                  </a:lnTo>
                  <a:lnTo>
                    <a:pt x="1171" y="1359"/>
                  </a:lnTo>
                  <a:lnTo>
                    <a:pt x="1159" y="1351"/>
                  </a:lnTo>
                  <a:lnTo>
                    <a:pt x="1148" y="1340"/>
                  </a:lnTo>
                  <a:lnTo>
                    <a:pt x="1119" y="1344"/>
                  </a:lnTo>
                  <a:lnTo>
                    <a:pt x="1089" y="1344"/>
                  </a:lnTo>
                  <a:lnTo>
                    <a:pt x="1059" y="1342"/>
                  </a:lnTo>
                  <a:lnTo>
                    <a:pt x="1030" y="1340"/>
                  </a:lnTo>
                  <a:lnTo>
                    <a:pt x="1025" y="1330"/>
                  </a:lnTo>
                  <a:lnTo>
                    <a:pt x="1018" y="1317"/>
                  </a:lnTo>
                  <a:lnTo>
                    <a:pt x="1007" y="1321"/>
                  </a:lnTo>
                  <a:lnTo>
                    <a:pt x="1000" y="1323"/>
                  </a:lnTo>
                  <a:lnTo>
                    <a:pt x="991" y="1324"/>
                  </a:lnTo>
                  <a:lnTo>
                    <a:pt x="979" y="1324"/>
                  </a:lnTo>
                  <a:lnTo>
                    <a:pt x="969" y="1317"/>
                  </a:lnTo>
                  <a:lnTo>
                    <a:pt x="958" y="1312"/>
                  </a:lnTo>
                  <a:lnTo>
                    <a:pt x="946" y="1305"/>
                  </a:lnTo>
                  <a:lnTo>
                    <a:pt x="937" y="1298"/>
                  </a:lnTo>
                  <a:lnTo>
                    <a:pt x="934" y="1288"/>
                  </a:lnTo>
                  <a:lnTo>
                    <a:pt x="929" y="1279"/>
                  </a:lnTo>
                  <a:lnTo>
                    <a:pt x="918" y="1270"/>
                  </a:lnTo>
                  <a:lnTo>
                    <a:pt x="916" y="1270"/>
                  </a:lnTo>
                  <a:lnTo>
                    <a:pt x="915" y="1270"/>
                  </a:lnTo>
                  <a:lnTo>
                    <a:pt x="913" y="1270"/>
                  </a:lnTo>
                  <a:lnTo>
                    <a:pt x="909" y="1270"/>
                  </a:lnTo>
                  <a:lnTo>
                    <a:pt x="902" y="1270"/>
                  </a:lnTo>
                  <a:lnTo>
                    <a:pt x="906" y="1284"/>
                  </a:lnTo>
                  <a:lnTo>
                    <a:pt x="911" y="1300"/>
                  </a:lnTo>
                  <a:lnTo>
                    <a:pt x="920" y="1316"/>
                  </a:lnTo>
                  <a:lnTo>
                    <a:pt x="927" y="1330"/>
                  </a:lnTo>
                  <a:lnTo>
                    <a:pt x="934" y="1340"/>
                  </a:lnTo>
                  <a:lnTo>
                    <a:pt x="936" y="1335"/>
                  </a:lnTo>
                  <a:lnTo>
                    <a:pt x="937" y="1333"/>
                  </a:lnTo>
                  <a:lnTo>
                    <a:pt x="937" y="1331"/>
                  </a:lnTo>
                  <a:lnTo>
                    <a:pt x="939" y="1331"/>
                  </a:lnTo>
                  <a:lnTo>
                    <a:pt x="941" y="1331"/>
                  </a:lnTo>
                  <a:lnTo>
                    <a:pt x="946" y="1333"/>
                  </a:lnTo>
                  <a:lnTo>
                    <a:pt x="948" y="1338"/>
                  </a:lnTo>
                  <a:lnTo>
                    <a:pt x="950" y="1344"/>
                  </a:lnTo>
                  <a:lnTo>
                    <a:pt x="950" y="1349"/>
                  </a:lnTo>
                  <a:lnTo>
                    <a:pt x="951" y="1354"/>
                  </a:lnTo>
                  <a:lnTo>
                    <a:pt x="953" y="1359"/>
                  </a:lnTo>
                  <a:lnTo>
                    <a:pt x="960" y="1358"/>
                  </a:lnTo>
                  <a:lnTo>
                    <a:pt x="969" y="1356"/>
                  </a:lnTo>
                  <a:lnTo>
                    <a:pt x="979" y="1356"/>
                  </a:lnTo>
                  <a:lnTo>
                    <a:pt x="995" y="1338"/>
                  </a:lnTo>
                  <a:lnTo>
                    <a:pt x="1014" y="1324"/>
                  </a:lnTo>
                  <a:lnTo>
                    <a:pt x="1016" y="1342"/>
                  </a:lnTo>
                  <a:lnTo>
                    <a:pt x="1018" y="1356"/>
                  </a:lnTo>
                  <a:lnTo>
                    <a:pt x="1044" y="1370"/>
                  </a:lnTo>
                  <a:lnTo>
                    <a:pt x="1065" y="1387"/>
                  </a:lnTo>
                  <a:lnTo>
                    <a:pt x="1058" y="1396"/>
                  </a:lnTo>
                  <a:lnTo>
                    <a:pt x="1052" y="1405"/>
                  </a:lnTo>
                  <a:lnTo>
                    <a:pt x="1046" y="1412"/>
                  </a:lnTo>
                  <a:lnTo>
                    <a:pt x="1033" y="1417"/>
                  </a:lnTo>
                  <a:lnTo>
                    <a:pt x="1033" y="1436"/>
                  </a:lnTo>
                  <a:lnTo>
                    <a:pt x="1016" y="1447"/>
                  </a:lnTo>
                  <a:lnTo>
                    <a:pt x="998" y="1459"/>
                  </a:lnTo>
                  <a:lnTo>
                    <a:pt x="998" y="1467"/>
                  </a:lnTo>
                  <a:lnTo>
                    <a:pt x="976" y="1467"/>
                  </a:lnTo>
                  <a:lnTo>
                    <a:pt x="963" y="1474"/>
                  </a:lnTo>
                  <a:lnTo>
                    <a:pt x="953" y="1485"/>
                  </a:lnTo>
                  <a:lnTo>
                    <a:pt x="941" y="1494"/>
                  </a:lnTo>
                  <a:lnTo>
                    <a:pt x="925" y="1501"/>
                  </a:lnTo>
                  <a:lnTo>
                    <a:pt x="909" y="1504"/>
                  </a:lnTo>
                  <a:lnTo>
                    <a:pt x="892" y="1509"/>
                  </a:lnTo>
                  <a:lnTo>
                    <a:pt x="878" y="1515"/>
                  </a:lnTo>
                  <a:lnTo>
                    <a:pt x="866" y="1522"/>
                  </a:lnTo>
                  <a:lnTo>
                    <a:pt x="854" y="1525"/>
                  </a:lnTo>
                  <a:lnTo>
                    <a:pt x="845" y="1525"/>
                  </a:lnTo>
                  <a:lnTo>
                    <a:pt x="841" y="1523"/>
                  </a:lnTo>
                  <a:lnTo>
                    <a:pt x="840" y="1523"/>
                  </a:lnTo>
                  <a:lnTo>
                    <a:pt x="838" y="1522"/>
                  </a:lnTo>
                  <a:lnTo>
                    <a:pt x="838" y="1522"/>
                  </a:lnTo>
                  <a:lnTo>
                    <a:pt x="836" y="1520"/>
                  </a:lnTo>
                  <a:lnTo>
                    <a:pt x="834" y="1516"/>
                  </a:lnTo>
                  <a:lnTo>
                    <a:pt x="829" y="1506"/>
                  </a:lnTo>
                  <a:lnTo>
                    <a:pt x="827" y="1495"/>
                  </a:lnTo>
                  <a:lnTo>
                    <a:pt x="827" y="1485"/>
                  </a:lnTo>
                  <a:lnTo>
                    <a:pt x="826" y="1474"/>
                  </a:lnTo>
                  <a:lnTo>
                    <a:pt x="817" y="1457"/>
                  </a:lnTo>
                  <a:lnTo>
                    <a:pt x="805" y="1441"/>
                  </a:lnTo>
                  <a:lnTo>
                    <a:pt x="792" y="1427"/>
                  </a:lnTo>
                  <a:lnTo>
                    <a:pt x="780" y="1413"/>
                  </a:lnTo>
                  <a:lnTo>
                    <a:pt x="777" y="1403"/>
                  </a:lnTo>
                  <a:lnTo>
                    <a:pt x="775" y="1391"/>
                  </a:lnTo>
                  <a:lnTo>
                    <a:pt x="773" y="1378"/>
                  </a:lnTo>
                  <a:lnTo>
                    <a:pt x="768" y="1368"/>
                  </a:lnTo>
                  <a:lnTo>
                    <a:pt x="749" y="1356"/>
                  </a:lnTo>
                  <a:lnTo>
                    <a:pt x="744" y="1344"/>
                  </a:lnTo>
                  <a:lnTo>
                    <a:pt x="738" y="1331"/>
                  </a:lnTo>
                  <a:lnTo>
                    <a:pt x="733" y="1319"/>
                  </a:lnTo>
                  <a:lnTo>
                    <a:pt x="726" y="1309"/>
                  </a:lnTo>
                  <a:lnTo>
                    <a:pt x="716" y="1302"/>
                  </a:lnTo>
                  <a:lnTo>
                    <a:pt x="710" y="1300"/>
                  </a:lnTo>
                  <a:lnTo>
                    <a:pt x="709" y="1296"/>
                  </a:lnTo>
                  <a:lnTo>
                    <a:pt x="705" y="1295"/>
                  </a:lnTo>
                  <a:lnTo>
                    <a:pt x="702" y="1293"/>
                  </a:lnTo>
                  <a:lnTo>
                    <a:pt x="698" y="1291"/>
                  </a:lnTo>
                  <a:lnTo>
                    <a:pt x="695" y="1288"/>
                  </a:lnTo>
                  <a:lnTo>
                    <a:pt x="691" y="1282"/>
                  </a:lnTo>
                  <a:lnTo>
                    <a:pt x="688" y="1275"/>
                  </a:lnTo>
                  <a:lnTo>
                    <a:pt x="684" y="1275"/>
                  </a:lnTo>
                  <a:lnTo>
                    <a:pt x="684" y="1282"/>
                  </a:lnTo>
                  <a:lnTo>
                    <a:pt x="696" y="1298"/>
                  </a:lnTo>
                  <a:lnTo>
                    <a:pt x="707" y="1316"/>
                  </a:lnTo>
                  <a:lnTo>
                    <a:pt x="714" y="1337"/>
                  </a:lnTo>
                  <a:lnTo>
                    <a:pt x="721" y="1356"/>
                  </a:lnTo>
                  <a:lnTo>
                    <a:pt x="730" y="1375"/>
                  </a:lnTo>
                  <a:lnTo>
                    <a:pt x="733" y="1378"/>
                  </a:lnTo>
                  <a:lnTo>
                    <a:pt x="738" y="1382"/>
                  </a:lnTo>
                  <a:lnTo>
                    <a:pt x="742" y="1385"/>
                  </a:lnTo>
                  <a:lnTo>
                    <a:pt x="747" y="1389"/>
                  </a:lnTo>
                  <a:lnTo>
                    <a:pt x="749" y="1394"/>
                  </a:lnTo>
                  <a:lnTo>
                    <a:pt x="749" y="1429"/>
                  </a:lnTo>
                  <a:lnTo>
                    <a:pt x="752" y="1433"/>
                  </a:lnTo>
                  <a:lnTo>
                    <a:pt x="756" y="1438"/>
                  </a:lnTo>
                  <a:lnTo>
                    <a:pt x="761" y="1441"/>
                  </a:lnTo>
                  <a:lnTo>
                    <a:pt x="766" y="1445"/>
                  </a:lnTo>
                  <a:lnTo>
                    <a:pt x="768" y="1448"/>
                  </a:lnTo>
                  <a:lnTo>
                    <a:pt x="771" y="1459"/>
                  </a:lnTo>
                  <a:lnTo>
                    <a:pt x="773" y="1467"/>
                  </a:lnTo>
                  <a:lnTo>
                    <a:pt x="777" y="1478"/>
                  </a:lnTo>
                  <a:lnTo>
                    <a:pt x="787" y="1490"/>
                  </a:lnTo>
                  <a:lnTo>
                    <a:pt x="803" y="1501"/>
                  </a:lnTo>
                  <a:lnTo>
                    <a:pt x="820" y="1511"/>
                  </a:lnTo>
                  <a:lnTo>
                    <a:pt x="834" y="1522"/>
                  </a:lnTo>
                  <a:lnTo>
                    <a:pt x="838" y="1527"/>
                  </a:lnTo>
                  <a:lnTo>
                    <a:pt x="838" y="1534"/>
                  </a:lnTo>
                  <a:lnTo>
                    <a:pt x="838" y="1539"/>
                  </a:lnTo>
                  <a:lnTo>
                    <a:pt x="840" y="1544"/>
                  </a:lnTo>
                  <a:lnTo>
                    <a:pt x="845" y="1550"/>
                  </a:lnTo>
                  <a:lnTo>
                    <a:pt x="860" y="1551"/>
                  </a:lnTo>
                  <a:lnTo>
                    <a:pt x="878" y="1543"/>
                  </a:lnTo>
                  <a:lnTo>
                    <a:pt x="902" y="1537"/>
                  </a:lnTo>
                  <a:lnTo>
                    <a:pt x="925" y="1532"/>
                  </a:lnTo>
                  <a:lnTo>
                    <a:pt x="946" y="1529"/>
                  </a:lnTo>
                  <a:lnTo>
                    <a:pt x="946" y="1532"/>
                  </a:lnTo>
                  <a:lnTo>
                    <a:pt x="941" y="1541"/>
                  </a:lnTo>
                  <a:lnTo>
                    <a:pt x="941" y="1551"/>
                  </a:lnTo>
                  <a:lnTo>
                    <a:pt x="937" y="1563"/>
                  </a:lnTo>
                  <a:lnTo>
                    <a:pt x="930" y="1581"/>
                  </a:lnTo>
                  <a:lnTo>
                    <a:pt x="920" y="1602"/>
                  </a:lnTo>
                  <a:lnTo>
                    <a:pt x="908" y="1623"/>
                  </a:lnTo>
                  <a:lnTo>
                    <a:pt x="895" y="1640"/>
                  </a:lnTo>
                  <a:lnTo>
                    <a:pt x="876" y="1659"/>
                  </a:lnTo>
                  <a:lnTo>
                    <a:pt x="855" y="1677"/>
                  </a:lnTo>
                  <a:lnTo>
                    <a:pt x="833" y="1694"/>
                  </a:lnTo>
                  <a:lnTo>
                    <a:pt x="812" y="1714"/>
                  </a:lnTo>
                  <a:lnTo>
                    <a:pt x="794" y="1735"/>
                  </a:lnTo>
                  <a:lnTo>
                    <a:pt x="780" y="1759"/>
                  </a:lnTo>
                  <a:lnTo>
                    <a:pt x="775" y="1782"/>
                  </a:lnTo>
                  <a:lnTo>
                    <a:pt x="778" y="1803"/>
                  </a:lnTo>
                  <a:lnTo>
                    <a:pt x="785" y="1824"/>
                  </a:lnTo>
                  <a:lnTo>
                    <a:pt x="792" y="1843"/>
                  </a:lnTo>
                  <a:lnTo>
                    <a:pt x="799" y="1864"/>
                  </a:lnTo>
                  <a:lnTo>
                    <a:pt x="805" y="1885"/>
                  </a:lnTo>
                  <a:lnTo>
                    <a:pt x="803" y="1906"/>
                  </a:lnTo>
                  <a:lnTo>
                    <a:pt x="792" y="1928"/>
                  </a:lnTo>
                  <a:lnTo>
                    <a:pt x="777" y="1939"/>
                  </a:lnTo>
                  <a:lnTo>
                    <a:pt x="759" y="1947"/>
                  </a:lnTo>
                  <a:lnTo>
                    <a:pt x="742" y="1956"/>
                  </a:lnTo>
                  <a:lnTo>
                    <a:pt x="728" y="1968"/>
                  </a:lnTo>
                  <a:lnTo>
                    <a:pt x="719" y="1986"/>
                  </a:lnTo>
                  <a:lnTo>
                    <a:pt x="728" y="1996"/>
                  </a:lnTo>
                  <a:lnTo>
                    <a:pt x="735" y="2012"/>
                  </a:lnTo>
                  <a:lnTo>
                    <a:pt x="738" y="2031"/>
                  </a:lnTo>
                  <a:lnTo>
                    <a:pt x="733" y="2035"/>
                  </a:lnTo>
                  <a:lnTo>
                    <a:pt x="730" y="2038"/>
                  </a:lnTo>
                  <a:lnTo>
                    <a:pt x="728" y="2040"/>
                  </a:lnTo>
                  <a:lnTo>
                    <a:pt x="724" y="2043"/>
                  </a:lnTo>
                  <a:lnTo>
                    <a:pt x="723" y="2047"/>
                  </a:lnTo>
                  <a:lnTo>
                    <a:pt x="719" y="2050"/>
                  </a:lnTo>
                  <a:lnTo>
                    <a:pt x="700" y="2054"/>
                  </a:lnTo>
                  <a:lnTo>
                    <a:pt x="695" y="2066"/>
                  </a:lnTo>
                  <a:lnTo>
                    <a:pt x="693" y="2080"/>
                  </a:lnTo>
                  <a:lnTo>
                    <a:pt x="691" y="2094"/>
                  </a:lnTo>
                  <a:lnTo>
                    <a:pt x="688" y="2108"/>
                  </a:lnTo>
                  <a:lnTo>
                    <a:pt x="665" y="2127"/>
                  </a:lnTo>
                  <a:lnTo>
                    <a:pt x="658" y="2143"/>
                  </a:lnTo>
                  <a:lnTo>
                    <a:pt x="649" y="2159"/>
                  </a:lnTo>
                  <a:lnTo>
                    <a:pt x="632" y="2174"/>
                  </a:lnTo>
                  <a:lnTo>
                    <a:pt x="611" y="2187"/>
                  </a:lnTo>
                  <a:lnTo>
                    <a:pt x="585" y="2194"/>
                  </a:lnTo>
                  <a:lnTo>
                    <a:pt x="559" y="2201"/>
                  </a:lnTo>
                  <a:lnTo>
                    <a:pt x="532" y="2206"/>
                  </a:lnTo>
                  <a:lnTo>
                    <a:pt x="508" y="2211"/>
                  </a:lnTo>
                  <a:lnTo>
                    <a:pt x="503" y="2208"/>
                  </a:lnTo>
                  <a:lnTo>
                    <a:pt x="499" y="2204"/>
                  </a:lnTo>
                  <a:lnTo>
                    <a:pt x="496" y="2202"/>
                  </a:lnTo>
                  <a:lnTo>
                    <a:pt x="492" y="2197"/>
                  </a:lnTo>
                  <a:lnTo>
                    <a:pt x="489" y="2194"/>
                  </a:lnTo>
                  <a:lnTo>
                    <a:pt x="487" y="2185"/>
                  </a:lnTo>
                  <a:lnTo>
                    <a:pt x="487" y="2174"/>
                  </a:lnTo>
                  <a:lnTo>
                    <a:pt x="487" y="2162"/>
                  </a:lnTo>
                  <a:lnTo>
                    <a:pt x="485" y="2150"/>
                  </a:lnTo>
                  <a:lnTo>
                    <a:pt x="475" y="2133"/>
                  </a:lnTo>
                  <a:lnTo>
                    <a:pt x="461" y="2117"/>
                  </a:lnTo>
                  <a:lnTo>
                    <a:pt x="447" y="2099"/>
                  </a:lnTo>
                  <a:lnTo>
                    <a:pt x="438" y="2082"/>
                  </a:lnTo>
                  <a:lnTo>
                    <a:pt x="442" y="2070"/>
                  </a:lnTo>
                  <a:lnTo>
                    <a:pt x="442" y="2068"/>
                  </a:lnTo>
                  <a:lnTo>
                    <a:pt x="438" y="2064"/>
                  </a:lnTo>
                  <a:lnTo>
                    <a:pt x="435" y="2063"/>
                  </a:lnTo>
                  <a:lnTo>
                    <a:pt x="433" y="2059"/>
                  </a:lnTo>
                  <a:lnTo>
                    <a:pt x="431" y="2059"/>
                  </a:lnTo>
                  <a:lnTo>
                    <a:pt x="429" y="2054"/>
                  </a:lnTo>
                  <a:lnTo>
                    <a:pt x="431" y="2049"/>
                  </a:lnTo>
                  <a:lnTo>
                    <a:pt x="431" y="2045"/>
                  </a:lnTo>
                  <a:lnTo>
                    <a:pt x="433" y="2042"/>
                  </a:lnTo>
                  <a:lnTo>
                    <a:pt x="435" y="2038"/>
                  </a:lnTo>
                  <a:lnTo>
                    <a:pt x="428" y="2035"/>
                  </a:lnTo>
                  <a:lnTo>
                    <a:pt x="428" y="2031"/>
                  </a:lnTo>
                  <a:lnTo>
                    <a:pt x="428" y="2028"/>
                  </a:lnTo>
                  <a:lnTo>
                    <a:pt x="429" y="2023"/>
                  </a:lnTo>
                  <a:lnTo>
                    <a:pt x="431" y="2019"/>
                  </a:lnTo>
                  <a:lnTo>
                    <a:pt x="431" y="2014"/>
                  </a:lnTo>
                  <a:lnTo>
                    <a:pt x="431" y="2009"/>
                  </a:lnTo>
                  <a:lnTo>
                    <a:pt x="424" y="1995"/>
                  </a:lnTo>
                  <a:lnTo>
                    <a:pt x="414" y="1979"/>
                  </a:lnTo>
                  <a:lnTo>
                    <a:pt x="403" y="1965"/>
                  </a:lnTo>
                  <a:lnTo>
                    <a:pt x="396" y="1951"/>
                  </a:lnTo>
                  <a:lnTo>
                    <a:pt x="394" y="1934"/>
                  </a:lnTo>
                  <a:lnTo>
                    <a:pt x="398" y="1914"/>
                  </a:lnTo>
                  <a:lnTo>
                    <a:pt x="405" y="1897"/>
                  </a:lnTo>
                  <a:lnTo>
                    <a:pt x="415" y="1878"/>
                  </a:lnTo>
                  <a:lnTo>
                    <a:pt x="422" y="1862"/>
                  </a:lnTo>
                  <a:lnTo>
                    <a:pt x="428" y="1848"/>
                  </a:lnTo>
                  <a:lnTo>
                    <a:pt x="421" y="1834"/>
                  </a:lnTo>
                  <a:lnTo>
                    <a:pt x="419" y="1822"/>
                  </a:lnTo>
                  <a:lnTo>
                    <a:pt x="419" y="1810"/>
                  </a:lnTo>
                  <a:lnTo>
                    <a:pt x="415" y="1794"/>
                  </a:lnTo>
                  <a:lnTo>
                    <a:pt x="405" y="1773"/>
                  </a:lnTo>
                  <a:lnTo>
                    <a:pt x="389" y="1752"/>
                  </a:lnTo>
                  <a:lnTo>
                    <a:pt x="374" y="1733"/>
                  </a:lnTo>
                  <a:lnTo>
                    <a:pt x="358" y="1717"/>
                  </a:lnTo>
                  <a:lnTo>
                    <a:pt x="363" y="1696"/>
                  </a:lnTo>
                  <a:lnTo>
                    <a:pt x="368" y="1677"/>
                  </a:lnTo>
                  <a:lnTo>
                    <a:pt x="374" y="1656"/>
                  </a:lnTo>
                  <a:lnTo>
                    <a:pt x="368" y="1653"/>
                  </a:lnTo>
                  <a:lnTo>
                    <a:pt x="365" y="1651"/>
                  </a:lnTo>
                  <a:lnTo>
                    <a:pt x="361" y="1647"/>
                  </a:lnTo>
                  <a:lnTo>
                    <a:pt x="358" y="1646"/>
                  </a:lnTo>
                  <a:lnTo>
                    <a:pt x="353" y="1646"/>
                  </a:lnTo>
                  <a:lnTo>
                    <a:pt x="346" y="1644"/>
                  </a:lnTo>
                  <a:lnTo>
                    <a:pt x="342" y="1647"/>
                  </a:lnTo>
                  <a:lnTo>
                    <a:pt x="340" y="1649"/>
                  </a:lnTo>
                  <a:lnTo>
                    <a:pt x="335" y="1651"/>
                  </a:lnTo>
                  <a:lnTo>
                    <a:pt x="330" y="1651"/>
                  </a:lnTo>
                  <a:lnTo>
                    <a:pt x="323" y="1651"/>
                  </a:lnTo>
                  <a:lnTo>
                    <a:pt x="304" y="1621"/>
                  </a:lnTo>
                  <a:lnTo>
                    <a:pt x="291" y="1619"/>
                  </a:lnTo>
                  <a:lnTo>
                    <a:pt x="279" y="1618"/>
                  </a:lnTo>
                  <a:lnTo>
                    <a:pt x="265" y="1616"/>
                  </a:lnTo>
                  <a:lnTo>
                    <a:pt x="248" y="1623"/>
                  </a:lnTo>
                  <a:lnTo>
                    <a:pt x="230" y="1630"/>
                  </a:lnTo>
                  <a:lnTo>
                    <a:pt x="216" y="1635"/>
                  </a:lnTo>
                  <a:lnTo>
                    <a:pt x="182" y="1628"/>
                  </a:lnTo>
                  <a:lnTo>
                    <a:pt x="178" y="1640"/>
                  </a:lnTo>
                  <a:lnTo>
                    <a:pt x="166" y="1640"/>
                  </a:lnTo>
                  <a:lnTo>
                    <a:pt x="155" y="1637"/>
                  </a:lnTo>
                  <a:lnTo>
                    <a:pt x="147" y="1635"/>
                  </a:lnTo>
                  <a:lnTo>
                    <a:pt x="143" y="1637"/>
                  </a:lnTo>
                  <a:lnTo>
                    <a:pt x="140" y="1640"/>
                  </a:lnTo>
                  <a:lnTo>
                    <a:pt x="134" y="1642"/>
                  </a:lnTo>
                  <a:lnTo>
                    <a:pt x="127" y="1644"/>
                  </a:lnTo>
                  <a:lnTo>
                    <a:pt x="117" y="1632"/>
                  </a:lnTo>
                  <a:lnTo>
                    <a:pt x="103" y="1625"/>
                  </a:lnTo>
                  <a:lnTo>
                    <a:pt x="89" y="1618"/>
                  </a:lnTo>
                  <a:lnTo>
                    <a:pt x="75" y="1611"/>
                  </a:lnTo>
                  <a:lnTo>
                    <a:pt x="63" y="1602"/>
                  </a:lnTo>
                  <a:lnTo>
                    <a:pt x="54" y="1579"/>
                  </a:lnTo>
                  <a:lnTo>
                    <a:pt x="44" y="1567"/>
                  </a:lnTo>
                  <a:lnTo>
                    <a:pt x="28" y="1555"/>
                  </a:lnTo>
                  <a:lnTo>
                    <a:pt x="14" y="1543"/>
                  </a:lnTo>
                  <a:lnTo>
                    <a:pt x="5" y="1532"/>
                  </a:lnTo>
                  <a:lnTo>
                    <a:pt x="5" y="1509"/>
                  </a:lnTo>
                  <a:lnTo>
                    <a:pt x="2" y="1499"/>
                  </a:lnTo>
                  <a:lnTo>
                    <a:pt x="3" y="1483"/>
                  </a:lnTo>
                  <a:lnTo>
                    <a:pt x="7" y="1469"/>
                  </a:lnTo>
                  <a:lnTo>
                    <a:pt x="10" y="1457"/>
                  </a:lnTo>
                  <a:lnTo>
                    <a:pt x="12" y="1448"/>
                  </a:lnTo>
                  <a:lnTo>
                    <a:pt x="12" y="1434"/>
                  </a:lnTo>
                  <a:lnTo>
                    <a:pt x="9" y="1426"/>
                  </a:lnTo>
                  <a:lnTo>
                    <a:pt x="3" y="1417"/>
                  </a:lnTo>
                  <a:lnTo>
                    <a:pt x="0" y="1410"/>
                  </a:lnTo>
                  <a:lnTo>
                    <a:pt x="0" y="1399"/>
                  </a:lnTo>
                  <a:lnTo>
                    <a:pt x="3" y="1385"/>
                  </a:lnTo>
                  <a:lnTo>
                    <a:pt x="10" y="1370"/>
                  </a:lnTo>
                  <a:lnTo>
                    <a:pt x="17" y="1352"/>
                  </a:lnTo>
                  <a:lnTo>
                    <a:pt x="24" y="1337"/>
                  </a:lnTo>
                  <a:lnTo>
                    <a:pt x="31" y="1324"/>
                  </a:lnTo>
                  <a:lnTo>
                    <a:pt x="35" y="1317"/>
                  </a:lnTo>
                  <a:lnTo>
                    <a:pt x="47" y="1307"/>
                  </a:lnTo>
                  <a:lnTo>
                    <a:pt x="61" y="1298"/>
                  </a:lnTo>
                  <a:lnTo>
                    <a:pt x="75" y="1291"/>
                  </a:lnTo>
                  <a:lnTo>
                    <a:pt x="89" y="1282"/>
                  </a:lnTo>
                  <a:lnTo>
                    <a:pt x="92" y="1274"/>
                  </a:lnTo>
                  <a:lnTo>
                    <a:pt x="92" y="1263"/>
                  </a:lnTo>
                  <a:lnTo>
                    <a:pt x="91" y="1251"/>
                  </a:lnTo>
                  <a:lnTo>
                    <a:pt x="92" y="1241"/>
                  </a:lnTo>
                  <a:lnTo>
                    <a:pt x="101" y="1227"/>
                  </a:lnTo>
                  <a:lnTo>
                    <a:pt x="113" y="1216"/>
                  </a:lnTo>
                  <a:lnTo>
                    <a:pt x="126" y="1206"/>
                  </a:lnTo>
                  <a:lnTo>
                    <a:pt x="138" y="1195"/>
                  </a:lnTo>
                  <a:lnTo>
                    <a:pt x="148" y="1183"/>
                  </a:lnTo>
                  <a:lnTo>
                    <a:pt x="154" y="1167"/>
                  </a:lnTo>
                  <a:lnTo>
                    <a:pt x="154" y="1166"/>
                  </a:lnTo>
                  <a:lnTo>
                    <a:pt x="152" y="1166"/>
                  </a:lnTo>
                  <a:lnTo>
                    <a:pt x="152" y="1164"/>
                  </a:lnTo>
                  <a:lnTo>
                    <a:pt x="152" y="1162"/>
                  </a:lnTo>
                  <a:lnTo>
                    <a:pt x="150" y="1160"/>
                  </a:lnTo>
                  <a:lnTo>
                    <a:pt x="147" y="1159"/>
                  </a:lnTo>
                  <a:lnTo>
                    <a:pt x="143" y="1157"/>
                  </a:lnTo>
                  <a:lnTo>
                    <a:pt x="140" y="1157"/>
                  </a:lnTo>
                  <a:lnTo>
                    <a:pt x="134" y="1155"/>
                  </a:lnTo>
                  <a:lnTo>
                    <a:pt x="131" y="1159"/>
                  </a:lnTo>
                  <a:lnTo>
                    <a:pt x="127" y="1159"/>
                  </a:lnTo>
                  <a:lnTo>
                    <a:pt x="122" y="1160"/>
                  </a:lnTo>
                  <a:lnTo>
                    <a:pt x="115" y="1160"/>
                  </a:lnTo>
                  <a:lnTo>
                    <a:pt x="115" y="1155"/>
                  </a:lnTo>
                  <a:lnTo>
                    <a:pt x="112" y="1155"/>
                  </a:lnTo>
                  <a:lnTo>
                    <a:pt x="112" y="1141"/>
                  </a:lnTo>
                  <a:lnTo>
                    <a:pt x="110" y="1122"/>
                  </a:lnTo>
                  <a:lnTo>
                    <a:pt x="108" y="1099"/>
                  </a:lnTo>
                  <a:lnTo>
                    <a:pt x="108" y="1077"/>
                  </a:lnTo>
                  <a:lnTo>
                    <a:pt x="108" y="1057"/>
                  </a:lnTo>
                  <a:lnTo>
                    <a:pt x="112" y="1045"/>
                  </a:lnTo>
                  <a:lnTo>
                    <a:pt x="113" y="1040"/>
                  </a:lnTo>
                  <a:lnTo>
                    <a:pt x="115" y="1036"/>
                  </a:lnTo>
                  <a:lnTo>
                    <a:pt x="117" y="1035"/>
                  </a:lnTo>
                  <a:lnTo>
                    <a:pt x="119" y="1035"/>
                  </a:lnTo>
                  <a:lnTo>
                    <a:pt x="122" y="1035"/>
                  </a:lnTo>
                  <a:lnTo>
                    <a:pt x="126" y="1033"/>
                  </a:lnTo>
                  <a:lnTo>
                    <a:pt x="131" y="1033"/>
                  </a:lnTo>
                  <a:lnTo>
                    <a:pt x="145" y="1038"/>
                  </a:lnTo>
                  <a:lnTo>
                    <a:pt x="161" y="1042"/>
                  </a:lnTo>
                  <a:lnTo>
                    <a:pt x="178" y="1042"/>
                  </a:lnTo>
                  <a:lnTo>
                    <a:pt x="195" y="1038"/>
                  </a:lnTo>
                  <a:lnTo>
                    <a:pt x="208" y="1033"/>
                  </a:lnTo>
                  <a:lnTo>
                    <a:pt x="209" y="1031"/>
                  </a:lnTo>
                  <a:lnTo>
                    <a:pt x="209" y="1029"/>
                  </a:lnTo>
                  <a:lnTo>
                    <a:pt x="211" y="1029"/>
                  </a:lnTo>
                  <a:lnTo>
                    <a:pt x="211" y="1028"/>
                  </a:lnTo>
                  <a:lnTo>
                    <a:pt x="211" y="1026"/>
                  </a:lnTo>
                  <a:lnTo>
                    <a:pt x="215" y="1012"/>
                  </a:lnTo>
                  <a:lnTo>
                    <a:pt x="215" y="996"/>
                  </a:lnTo>
                  <a:lnTo>
                    <a:pt x="213" y="981"/>
                  </a:lnTo>
                  <a:lnTo>
                    <a:pt x="211" y="963"/>
                  </a:lnTo>
                  <a:lnTo>
                    <a:pt x="199" y="960"/>
                  </a:lnTo>
                  <a:lnTo>
                    <a:pt x="187" y="956"/>
                  </a:lnTo>
                  <a:lnTo>
                    <a:pt x="175" y="949"/>
                  </a:lnTo>
                  <a:lnTo>
                    <a:pt x="166" y="940"/>
                  </a:lnTo>
                  <a:lnTo>
                    <a:pt x="169" y="939"/>
                  </a:lnTo>
                  <a:lnTo>
                    <a:pt x="173" y="937"/>
                  </a:lnTo>
                  <a:lnTo>
                    <a:pt x="175" y="935"/>
                  </a:lnTo>
                  <a:lnTo>
                    <a:pt x="178" y="935"/>
                  </a:lnTo>
                  <a:lnTo>
                    <a:pt x="182" y="933"/>
                  </a:lnTo>
                  <a:lnTo>
                    <a:pt x="188" y="933"/>
                  </a:lnTo>
                  <a:lnTo>
                    <a:pt x="192" y="932"/>
                  </a:lnTo>
                  <a:lnTo>
                    <a:pt x="197" y="930"/>
                  </a:lnTo>
                  <a:lnTo>
                    <a:pt x="202" y="930"/>
                  </a:lnTo>
                  <a:lnTo>
                    <a:pt x="208" y="930"/>
                  </a:lnTo>
                  <a:lnTo>
                    <a:pt x="208" y="911"/>
                  </a:lnTo>
                  <a:lnTo>
                    <a:pt x="213" y="911"/>
                  </a:lnTo>
                  <a:lnTo>
                    <a:pt x="218" y="912"/>
                  </a:lnTo>
                  <a:lnTo>
                    <a:pt x="220" y="914"/>
                  </a:lnTo>
                  <a:lnTo>
                    <a:pt x="223" y="914"/>
                  </a:lnTo>
                  <a:lnTo>
                    <a:pt x="227" y="916"/>
                  </a:lnTo>
                  <a:lnTo>
                    <a:pt x="230" y="918"/>
                  </a:lnTo>
                  <a:lnTo>
                    <a:pt x="234" y="914"/>
                  </a:lnTo>
                  <a:lnTo>
                    <a:pt x="239" y="912"/>
                  </a:lnTo>
                  <a:lnTo>
                    <a:pt x="243" y="911"/>
                  </a:lnTo>
                  <a:lnTo>
                    <a:pt x="248" y="909"/>
                  </a:lnTo>
                  <a:lnTo>
                    <a:pt x="250" y="907"/>
                  </a:lnTo>
                  <a:lnTo>
                    <a:pt x="251" y="904"/>
                  </a:lnTo>
                  <a:lnTo>
                    <a:pt x="251" y="900"/>
                  </a:lnTo>
                  <a:lnTo>
                    <a:pt x="251" y="897"/>
                  </a:lnTo>
                  <a:lnTo>
                    <a:pt x="251" y="893"/>
                  </a:lnTo>
                  <a:lnTo>
                    <a:pt x="253" y="890"/>
                  </a:lnTo>
                  <a:lnTo>
                    <a:pt x="255" y="886"/>
                  </a:lnTo>
                  <a:lnTo>
                    <a:pt x="288" y="876"/>
                  </a:lnTo>
                  <a:lnTo>
                    <a:pt x="295" y="865"/>
                  </a:lnTo>
                  <a:lnTo>
                    <a:pt x="297" y="855"/>
                  </a:lnTo>
                  <a:lnTo>
                    <a:pt x="302" y="844"/>
                  </a:lnTo>
                  <a:lnTo>
                    <a:pt x="312" y="837"/>
                  </a:lnTo>
                  <a:lnTo>
                    <a:pt x="325" y="832"/>
                  </a:lnTo>
                  <a:lnTo>
                    <a:pt x="340" y="827"/>
                  </a:lnTo>
                  <a:lnTo>
                    <a:pt x="354" y="822"/>
                  </a:lnTo>
                  <a:lnTo>
                    <a:pt x="356" y="820"/>
                  </a:lnTo>
                  <a:lnTo>
                    <a:pt x="356" y="820"/>
                  </a:lnTo>
                  <a:lnTo>
                    <a:pt x="356" y="818"/>
                  </a:lnTo>
                  <a:lnTo>
                    <a:pt x="356" y="816"/>
                  </a:lnTo>
                  <a:lnTo>
                    <a:pt x="358" y="815"/>
                  </a:lnTo>
                  <a:lnTo>
                    <a:pt x="351" y="797"/>
                  </a:lnTo>
                  <a:lnTo>
                    <a:pt x="347" y="776"/>
                  </a:lnTo>
                  <a:lnTo>
                    <a:pt x="347" y="757"/>
                  </a:lnTo>
                  <a:lnTo>
                    <a:pt x="346" y="741"/>
                  </a:lnTo>
                  <a:lnTo>
                    <a:pt x="361" y="740"/>
                  </a:lnTo>
                  <a:lnTo>
                    <a:pt x="372" y="736"/>
                  </a:lnTo>
                  <a:lnTo>
                    <a:pt x="384" y="733"/>
                  </a:lnTo>
                  <a:lnTo>
                    <a:pt x="384" y="741"/>
                  </a:lnTo>
                  <a:lnTo>
                    <a:pt x="382" y="748"/>
                  </a:lnTo>
                  <a:lnTo>
                    <a:pt x="380" y="761"/>
                  </a:lnTo>
                  <a:lnTo>
                    <a:pt x="379" y="778"/>
                  </a:lnTo>
                  <a:lnTo>
                    <a:pt x="377" y="794"/>
                  </a:lnTo>
                  <a:lnTo>
                    <a:pt x="377" y="806"/>
                  </a:lnTo>
                  <a:lnTo>
                    <a:pt x="382" y="809"/>
                  </a:lnTo>
                  <a:lnTo>
                    <a:pt x="386" y="811"/>
                  </a:lnTo>
                  <a:lnTo>
                    <a:pt x="387" y="813"/>
                  </a:lnTo>
                  <a:lnTo>
                    <a:pt x="391" y="815"/>
                  </a:lnTo>
                  <a:lnTo>
                    <a:pt x="396" y="818"/>
                  </a:lnTo>
                  <a:lnTo>
                    <a:pt x="407" y="813"/>
                  </a:lnTo>
                  <a:lnTo>
                    <a:pt x="414" y="813"/>
                  </a:lnTo>
                  <a:lnTo>
                    <a:pt x="419" y="816"/>
                  </a:lnTo>
                  <a:lnTo>
                    <a:pt x="426" y="822"/>
                  </a:lnTo>
                  <a:lnTo>
                    <a:pt x="435" y="822"/>
                  </a:lnTo>
                  <a:lnTo>
                    <a:pt x="445" y="818"/>
                  </a:lnTo>
                  <a:lnTo>
                    <a:pt x="454" y="813"/>
                  </a:lnTo>
                  <a:lnTo>
                    <a:pt x="459" y="808"/>
                  </a:lnTo>
                  <a:lnTo>
                    <a:pt x="466" y="804"/>
                  </a:lnTo>
                  <a:lnTo>
                    <a:pt x="475" y="801"/>
                  </a:lnTo>
                  <a:lnTo>
                    <a:pt x="489" y="802"/>
                  </a:lnTo>
                  <a:lnTo>
                    <a:pt x="508" y="806"/>
                  </a:lnTo>
                  <a:lnTo>
                    <a:pt x="510" y="801"/>
                  </a:lnTo>
                  <a:lnTo>
                    <a:pt x="511" y="799"/>
                  </a:lnTo>
                  <a:lnTo>
                    <a:pt x="515" y="795"/>
                  </a:lnTo>
                  <a:lnTo>
                    <a:pt x="518" y="794"/>
                  </a:lnTo>
                  <a:lnTo>
                    <a:pt x="522" y="794"/>
                  </a:lnTo>
                  <a:lnTo>
                    <a:pt x="527" y="792"/>
                  </a:lnTo>
                  <a:lnTo>
                    <a:pt x="527" y="762"/>
                  </a:lnTo>
                  <a:lnTo>
                    <a:pt x="531" y="738"/>
                  </a:lnTo>
                  <a:lnTo>
                    <a:pt x="534" y="734"/>
                  </a:lnTo>
                  <a:lnTo>
                    <a:pt x="538" y="733"/>
                  </a:lnTo>
                  <a:lnTo>
                    <a:pt x="541" y="729"/>
                  </a:lnTo>
                  <a:lnTo>
                    <a:pt x="545" y="727"/>
                  </a:lnTo>
                  <a:lnTo>
                    <a:pt x="550" y="726"/>
                  </a:lnTo>
                  <a:lnTo>
                    <a:pt x="550" y="729"/>
                  </a:lnTo>
                  <a:lnTo>
                    <a:pt x="553" y="733"/>
                  </a:lnTo>
                  <a:lnTo>
                    <a:pt x="555" y="736"/>
                  </a:lnTo>
                  <a:lnTo>
                    <a:pt x="557" y="740"/>
                  </a:lnTo>
                  <a:lnTo>
                    <a:pt x="559" y="741"/>
                  </a:lnTo>
                  <a:lnTo>
                    <a:pt x="564" y="743"/>
                  </a:lnTo>
                  <a:lnTo>
                    <a:pt x="569" y="745"/>
                  </a:lnTo>
                  <a:lnTo>
                    <a:pt x="567" y="729"/>
                  </a:lnTo>
                  <a:lnTo>
                    <a:pt x="566" y="719"/>
                  </a:lnTo>
                  <a:lnTo>
                    <a:pt x="562" y="712"/>
                  </a:lnTo>
                  <a:lnTo>
                    <a:pt x="560" y="703"/>
                  </a:lnTo>
                  <a:lnTo>
                    <a:pt x="557" y="687"/>
                  </a:lnTo>
                  <a:lnTo>
                    <a:pt x="566" y="686"/>
                  </a:lnTo>
                  <a:lnTo>
                    <a:pt x="572" y="682"/>
                  </a:lnTo>
                  <a:lnTo>
                    <a:pt x="578" y="679"/>
                  </a:lnTo>
                  <a:lnTo>
                    <a:pt x="585" y="675"/>
                  </a:lnTo>
                  <a:lnTo>
                    <a:pt x="597" y="675"/>
                  </a:lnTo>
                  <a:lnTo>
                    <a:pt x="609" y="677"/>
                  </a:lnTo>
                  <a:lnTo>
                    <a:pt x="618" y="679"/>
                  </a:lnTo>
                  <a:lnTo>
                    <a:pt x="627" y="675"/>
                  </a:lnTo>
                  <a:lnTo>
                    <a:pt x="634" y="665"/>
                  </a:lnTo>
                  <a:lnTo>
                    <a:pt x="628" y="663"/>
                  </a:lnTo>
                  <a:lnTo>
                    <a:pt x="623" y="661"/>
                  </a:lnTo>
                  <a:lnTo>
                    <a:pt x="620" y="659"/>
                  </a:lnTo>
                  <a:lnTo>
                    <a:pt x="614" y="658"/>
                  </a:lnTo>
                  <a:lnTo>
                    <a:pt x="607" y="658"/>
                  </a:lnTo>
                  <a:lnTo>
                    <a:pt x="590" y="666"/>
                  </a:lnTo>
                  <a:lnTo>
                    <a:pt x="571" y="672"/>
                  </a:lnTo>
                  <a:lnTo>
                    <a:pt x="550" y="675"/>
                  </a:lnTo>
                  <a:lnTo>
                    <a:pt x="546" y="666"/>
                  </a:lnTo>
                  <a:lnTo>
                    <a:pt x="541" y="659"/>
                  </a:lnTo>
                  <a:lnTo>
                    <a:pt x="536" y="652"/>
                  </a:lnTo>
                  <a:lnTo>
                    <a:pt x="532" y="644"/>
                  </a:lnTo>
                  <a:lnTo>
                    <a:pt x="531" y="630"/>
                  </a:lnTo>
                  <a:lnTo>
                    <a:pt x="532" y="619"/>
                  </a:lnTo>
                  <a:lnTo>
                    <a:pt x="531" y="607"/>
                  </a:lnTo>
                  <a:lnTo>
                    <a:pt x="529" y="593"/>
                  </a:lnTo>
                  <a:lnTo>
                    <a:pt x="531" y="581"/>
                  </a:lnTo>
                  <a:lnTo>
                    <a:pt x="539" y="563"/>
                  </a:lnTo>
                  <a:lnTo>
                    <a:pt x="553" y="551"/>
                  </a:lnTo>
                  <a:lnTo>
                    <a:pt x="567" y="537"/>
                  </a:lnTo>
                  <a:lnTo>
                    <a:pt x="579" y="523"/>
                  </a:lnTo>
                  <a:lnTo>
                    <a:pt x="588" y="507"/>
                  </a:lnTo>
                  <a:lnTo>
                    <a:pt x="583" y="502"/>
                  </a:lnTo>
                  <a:lnTo>
                    <a:pt x="578" y="497"/>
                  </a:lnTo>
                  <a:lnTo>
                    <a:pt x="572" y="492"/>
                  </a:lnTo>
                  <a:lnTo>
                    <a:pt x="559" y="494"/>
                  </a:lnTo>
                  <a:lnTo>
                    <a:pt x="543" y="495"/>
                  </a:lnTo>
                  <a:lnTo>
                    <a:pt x="538" y="520"/>
                  </a:lnTo>
                  <a:lnTo>
                    <a:pt x="529" y="539"/>
                  </a:lnTo>
                  <a:lnTo>
                    <a:pt x="517" y="555"/>
                  </a:lnTo>
                  <a:lnTo>
                    <a:pt x="503" y="570"/>
                  </a:lnTo>
                  <a:lnTo>
                    <a:pt x="490" y="588"/>
                  </a:lnTo>
                  <a:lnTo>
                    <a:pt x="482" y="609"/>
                  </a:lnTo>
                  <a:lnTo>
                    <a:pt x="476" y="633"/>
                  </a:lnTo>
                  <a:lnTo>
                    <a:pt x="487" y="642"/>
                  </a:lnTo>
                  <a:lnTo>
                    <a:pt x="497" y="652"/>
                  </a:lnTo>
                  <a:lnTo>
                    <a:pt x="504" y="665"/>
                  </a:lnTo>
                  <a:lnTo>
                    <a:pt x="508" y="680"/>
                  </a:lnTo>
                  <a:lnTo>
                    <a:pt x="503" y="682"/>
                  </a:lnTo>
                  <a:lnTo>
                    <a:pt x="501" y="684"/>
                  </a:lnTo>
                  <a:lnTo>
                    <a:pt x="499" y="686"/>
                  </a:lnTo>
                  <a:lnTo>
                    <a:pt x="499" y="686"/>
                  </a:lnTo>
                  <a:lnTo>
                    <a:pt x="499" y="687"/>
                  </a:lnTo>
                  <a:lnTo>
                    <a:pt x="497" y="689"/>
                  </a:lnTo>
                  <a:lnTo>
                    <a:pt x="497" y="693"/>
                  </a:lnTo>
                  <a:lnTo>
                    <a:pt x="496" y="694"/>
                  </a:lnTo>
                  <a:lnTo>
                    <a:pt x="473" y="703"/>
                  </a:lnTo>
                  <a:lnTo>
                    <a:pt x="470" y="724"/>
                  </a:lnTo>
                  <a:lnTo>
                    <a:pt x="463" y="740"/>
                  </a:lnTo>
                  <a:lnTo>
                    <a:pt x="456" y="752"/>
                  </a:lnTo>
                  <a:lnTo>
                    <a:pt x="445" y="762"/>
                  </a:lnTo>
                  <a:lnTo>
                    <a:pt x="436" y="773"/>
                  </a:lnTo>
                  <a:lnTo>
                    <a:pt x="428" y="787"/>
                  </a:lnTo>
                  <a:lnTo>
                    <a:pt x="422" y="787"/>
                  </a:lnTo>
                  <a:lnTo>
                    <a:pt x="422" y="783"/>
                  </a:lnTo>
                  <a:lnTo>
                    <a:pt x="408" y="764"/>
                  </a:lnTo>
                  <a:lnTo>
                    <a:pt x="400" y="743"/>
                  </a:lnTo>
                  <a:lnTo>
                    <a:pt x="394" y="720"/>
                  </a:lnTo>
                  <a:lnTo>
                    <a:pt x="384" y="694"/>
                  </a:lnTo>
                  <a:lnTo>
                    <a:pt x="370" y="701"/>
                  </a:lnTo>
                  <a:lnTo>
                    <a:pt x="361" y="710"/>
                  </a:lnTo>
                  <a:lnTo>
                    <a:pt x="351" y="717"/>
                  </a:lnTo>
                  <a:lnTo>
                    <a:pt x="340" y="722"/>
                  </a:lnTo>
                  <a:lnTo>
                    <a:pt x="323" y="726"/>
                  </a:lnTo>
                  <a:lnTo>
                    <a:pt x="321" y="724"/>
                  </a:lnTo>
                  <a:lnTo>
                    <a:pt x="319" y="724"/>
                  </a:lnTo>
                  <a:lnTo>
                    <a:pt x="318" y="724"/>
                  </a:lnTo>
                  <a:lnTo>
                    <a:pt x="316" y="722"/>
                  </a:lnTo>
                  <a:lnTo>
                    <a:pt x="312" y="722"/>
                  </a:lnTo>
                  <a:lnTo>
                    <a:pt x="311" y="701"/>
                  </a:lnTo>
                  <a:lnTo>
                    <a:pt x="309" y="684"/>
                  </a:lnTo>
                  <a:lnTo>
                    <a:pt x="305" y="670"/>
                  </a:lnTo>
                  <a:lnTo>
                    <a:pt x="302" y="654"/>
                  </a:lnTo>
                  <a:lnTo>
                    <a:pt x="300" y="633"/>
                  </a:lnTo>
                  <a:lnTo>
                    <a:pt x="309" y="624"/>
                  </a:lnTo>
                  <a:lnTo>
                    <a:pt x="312" y="616"/>
                  </a:lnTo>
                  <a:lnTo>
                    <a:pt x="314" y="605"/>
                  </a:lnTo>
                  <a:lnTo>
                    <a:pt x="319" y="591"/>
                  </a:lnTo>
                  <a:lnTo>
                    <a:pt x="323" y="588"/>
                  </a:lnTo>
                  <a:lnTo>
                    <a:pt x="328" y="583"/>
                  </a:lnTo>
                  <a:lnTo>
                    <a:pt x="333" y="577"/>
                  </a:lnTo>
                  <a:lnTo>
                    <a:pt x="339" y="572"/>
                  </a:lnTo>
                  <a:lnTo>
                    <a:pt x="342" y="574"/>
                  </a:lnTo>
                  <a:lnTo>
                    <a:pt x="344" y="576"/>
                  </a:lnTo>
                  <a:lnTo>
                    <a:pt x="346" y="577"/>
                  </a:lnTo>
                  <a:lnTo>
                    <a:pt x="347" y="579"/>
                  </a:lnTo>
                  <a:lnTo>
                    <a:pt x="347" y="579"/>
                  </a:lnTo>
                  <a:lnTo>
                    <a:pt x="351" y="576"/>
                  </a:lnTo>
                  <a:lnTo>
                    <a:pt x="353" y="572"/>
                  </a:lnTo>
                  <a:lnTo>
                    <a:pt x="354" y="569"/>
                  </a:lnTo>
                  <a:lnTo>
                    <a:pt x="356" y="563"/>
                  </a:lnTo>
                  <a:lnTo>
                    <a:pt x="358" y="560"/>
                  </a:lnTo>
                  <a:lnTo>
                    <a:pt x="370" y="553"/>
                  </a:lnTo>
                  <a:lnTo>
                    <a:pt x="380" y="549"/>
                  </a:lnTo>
                  <a:lnTo>
                    <a:pt x="389" y="541"/>
                  </a:lnTo>
                  <a:lnTo>
                    <a:pt x="386" y="539"/>
                  </a:lnTo>
                  <a:lnTo>
                    <a:pt x="384" y="539"/>
                  </a:lnTo>
                  <a:lnTo>
                    <a:pt x="382" y="539"/>
                  </a:lnTo>
                  <a:lnTo>
                    <a:pt x="382" y="537"/>
                  </a:lnTo>
                  <a:lnTo>
                    <a:pt x="382" y="537"/>
                  </a:lnTo>
                  <a:lnTo>
                    <a:pt x="382" y="534"/>
                  </a:lnTo>
                  <a:lnTo>
                    <a:pt x="380" y="530"/>
                  </a:lnTo>
                  <a:lnTo>
                    <a:pt x="393" y="514"/>
                  </a:lnTo>
                  <a:lnTo>
                    <a:pt x="405" y="495"/>
                  </a:lnTo>
                  <a:lnTo>
                    <a:pt x="415" y="473"/>
                  </a:lnTo>
                  <a:lnTo>
                    <a:pt x="426" y="450"/>
                  </a:lnTo>
                  <a:lnTo>
                    <a:pt x="436" y="427"/>
                  </a:lnTo>
                  <a:lnTo>
                    <a:pt x="449" y="406"/>
                  </a:lnTo>
                  <a:lnTo>
                    <a:pt x="461" y="392"/>
                  </a:lnTo>
                  <a:lnTo>
                    <a:pt x="476" y="384"/>
                  </a:lnTo>
                  <a:lnTo>
                    <a:pt x="476" y="370"/>
                  </a:lnTo>
                  <a:lnTo>
                    <a:pt x="492" y="370"/>
                  </a:lnTo>
                  <a:lnTo>
                    <a:pt x="501" y="354"/>
                  </a:lnTo>
                  <a:lnTo>
                    <a:pt x="515" y="343"/>
                  </a:lnTo>
                  <a:lnTo>
                    <a:pt x="534" y="338"/>
                  </a:lnTo>
                  <a:lnTo>
                    <a:pt x="536" y="340"/>
                  </a:lnTo>
                  <a:lnTo>
                    <a:pt x="538" y="340"/>
                  </a:lnTo>
                  <a:lnTo>
                    <a:pt x="538" y="340"/>
                  </a:lnTo>
                  <a:lnTo>
                    <a:pt x="539" y="340"/>
                  </a:lnTo>
                  <a:lnTo>
                    <a:pt x="543" y="342"/>
                  </a:lnTo>
                  <a:lnTo>
                    <a:pt x="543" y="329"/>
                  </a:lnTo>
                  <a:lnTo>
                    <a:pt x="548" y="329"/>
                  </a:lnTo>
                  <a:lnTo>
                    <a:pt x="552" y="329"/>
                  </a:lnTo>
                  <a:lnTo>
                    <a:pt x="555" y="329"/>
                  </a:lnTo>
                  <a:lnTo>
                    <a:pt x="557" y="329"/>
                  </a:lnTo>
                  <a:lnTo>
                    <a:pt x="559" y="331"/>
                  </a:lnTo>
                  <a:lnTo>
                    <a:pt x="560" y="331"/>
                  </a:lnTo>
                  <a:lnTo>
                    <a:pt x="566" y="335"/>
                  </a:lnTo>
                  <a:lnTo>
                    <a:pt x="572" y="321"/>
                  </a:lnTo>
                  <a:lnTo>
                    <a:pt x="583" y="312"/>
                  </a:lnTo>
                  <a:lnTo>
                    <a:pt x="595" y="309"/>
                  </a:lnTo>
                  <a:lnTo>
                    <a:pt x="611" y="305"/>
                  </a:lnTo>
                  <a:lnTo>
                    <a:pt x="627" y="303"/>
                  </a:lnTo>
                  <a:lnTo>
                    <a:pt x="634" y="310"/>
                  </a:lnTo>
                  <a:lnTo>
                    <a:pt x="642" y="314"/>
                  </a:lnTo>
                  <a:lnTo>
                    <a:pt x="649" y="315"/>
                  </a:lnTo>
                  <a:lnTo>
                    <a:pt x="656" y="317"/>
                  </a:lnTo>
                  <a:lnTo>
                    <a:pt x="662" y="324"/>
                  </a:lnTo>
                  <a:lnTo>
                    <a:pt x="665" y="338"/>
                  </a:lnTo>
                  <a:lnTo>
                    <a:pt x="663" y="340"/>
                  </a:lnTo>
                  <a:lnTo>
                    <a:pt x="662" y="342"/>
                  </a:lnTo>
                  <a:lnTo>
                    <a:pt x="660" y="342"/>
                  </a:lnTo>
                  <a:lnTo>
                    <a:pt x="660" y="343"/>
                  </a:lnTo>
                  <a:lnTo>
                    <a:pt x="658" y="345"/>
                  </a:lnTo>
                  <a:lnTo>
                    <a:pt x="658" y="349"/>
                  </a:lnTo>
                  <a:lnTo>
                    <a:pt x="660" y="352"/>
                  </a:lnTo>
                  <a:lnTo>
                    <a:pt x="662" y="352"/>
                  </a:lnTo>
                  <a:lnTo>
                    <a:pt x="663" y="354"/>
                  </a:lnTo>
                  <a:lnTo>
                    <a:pt x="665" y="357"/>
                  </a:lnTo>
                  <a:lnTo>
                    <a:pt x="677" y="352"/>
                  </a:lnTo>
                  <a:lnTo>
                    <a:pt x="684" y="350"/>
                  </a:lnTo>
                  <a:lnTo>
                    <a:pt x="689" y="350"/>
                  </a:lnTo>
                  <a:lnTo>
                    <a:pt x="691" y="354"/>
                  </a:lnTo>
                  <a:lnTo>
                    <a:pt x="693" y="359"/>
                  </a:lnTo>
                  <a:lnTo>
                    <a:pt x="698" y="364"/>
                  </a:lnTo>
                  <a:lnTo>
                    <a:pt x="703" y="370"/>
                  </a:lnTo>
                  <a:lnTo>
                    <a:pt x="735" y="373"/>
                  </a:lnTo>
                  <a:lnTo>
                    <a:pt x="747" y="380"/>
                  </a:lnTo>
                  <a:lnTo>
                    <a:pt x="761" y="391"/>
                  </a:lnTo>
                  <a:lnTo>
                    <a:pt x="775" y="405"/>
                  </a:lnTo>
                  <a:lnTo>
                    <a:pt x="787" y="420"/>
                  </a:lnTo>
                  <a:lnTo>
                    <a:pt x="798" y="436"/>
                  </a:lnTo>
                  <a:lnTo>
                    <a:pt x="801" y="452"/>
                  </a:lnTo>
                  <a:lnTo>
                    <a:pt x="799" y="467"/>
                  </a:lnTo>
                  <a:lnTo>
                    <a:pt x="787" y="480"/>
                  </a:lnTo>
                  <a:lnTo>
                    <a:pt x="771" y="488"/>
                  </a:lnTo>
                  <a:lnTo>
                    <a:pt x="754" y="488"/>
                  </a:lnTo>
                  <a:lnTo>
                    <a:pt x="738" y="481"/>
                  </a:lnTo>
                  <a:lnTo>
                    <a:pt x="724" y="474"/>
                  </a:lnTo>
                  <a:lnTo>
                    <a:pt x="710" y="469"/>
                  </a:lnTo>
                  <a:lnTo>
                    <a:pt x="712" y="481"/>
                  </a:lnTo>
                  <a:lnTo>
                    <a:pt x="714" y="497"/>
                  </a:lnTo>
                  <a:lnTo>
                    <a:pt x="716" y="514"/>
                  </a:lnTo>
                  <a:lnTo>
                    <a:pt x="719" y="528"/>
                  </a:lnTo>
                  <a:lnTo>
                    <a:pt x="723" y="537"/>
                  </a:lnTo>
                  <a:lnTo>
                    <a:pt x="726" y="542"/>
                  </a:lnTo>
                  <a:lnTo>
                    <a:pt x="731" y="544"/>
                  </a:lnTo>
                  <a:lnTo>
                    <a:pt x="735" y="548"/>
                  </a:lnTo>
                  <a:lnTo>
                    <a:pt x="742" y="549"/>
                  </a:lnTo>
                  <a:lnTo>
                    <a:pt x="740" y="537"/>
                  </a:lnTo>
                  <a:lnTo>
                    <a:pt x="738" y="528"/>
                  </a:lnTo>
                  <a:lnTo>
                    <a:pt x="738" y="518"/>
                  </a:lnTo>
                  <a:lnTo>
                    <a:pt x="742" y="518"/>
                  </a:lnTo>
                  <a:lnTo>
                    <a:pt x="742" y="514"/>
                  </a:lnTo>
                  <a:lnTo>
                    <a:pt x="754" y="521"/>
                  </a:lnTo>
                  <a:lnTo>
                    <a:pt x="766" y="528"/>
                  </a:lnTo>
                  <a:lnTo>
                    <a:pt x="780" y="534"/>
                  </a:lnTo>
                  <a:lnTo>
                    <a:pt x="782" y="530"/>
                  </a:lnTo>
                  <a:lnTo>
                    <a:pt x="784" y="527"/>
                  </a:lnTo>
                  <a:lnTo>
                    <a:pt x="785" y="525"/>
                  </a:lnTo>
                  <a:lnTo>
                    <a:pt x="787" y="520"/>
                  </a:lnTo>
                  <a:lnTo>
                    <a:pt x="787" y="514"/>
                  </a:lnTo>
                  <a:lnTo>
                    <a:pt x="785" y="513"/>
                  </a:lnTo>
                  <a:lnTo>
                    <a:pt x="784" y="511"/>
                  </a:lnTo>
                  <a:lnTo>
                    <a:pt x="782" y="509"/>
                  </a:lnTo>
                  <a:lnTo>
                    <a:pt x="782" y="507"/>
                  </a:lnTo>
                  <a:lnTo>
                    <a:pt x="782" y="504"/>
                  </a:lnTo>
                  <a:lnTo>
                    <a:pt x="780" y="499"/>
                  </a:lnTo>
                  <a:lnTo>
                    <a:pt x="796" y="492"/>
                  </a:lnTo>
                  <a:lnTo>
                    <a:pt x="806" y="481"/>
                  </a:lnTo>
                  <a:lnTo>
                    <a:pt x="815" y="469"/>
                  </a:lnTo>
                  <a:lnTo>
                    <a:pt x="820" y="471"/>
                  </a:lnTo>
                  <a:lnTo>
                    <a:pt x="827" y="473"/>
                  </a:lnTo>
                  <a:lnTo>
                    <a:pt x="834" y="474"/>
                  </a:lnTo>
                  <a:lnTo>
                    <a:pt x="841" y="476"/>
                  </a:lnTo>
                  <a:lnTo>
                    <a:pt x="838" y="438"/>
                  </a:lnTo>
                  <a:lnTo>
                    <a:pt x="831" y="396"/>
                  </a:lnTo>
                  <a:lnTo>
                    <a:pt x="860" y="396"/>
                  </a:lnTo>
                  <a:lnTo>
                    <a:pt x="867" y="403"/>
                  </a:lnTo>
                  <a:lnTo>
                    <a:pt x="874" y="413"/>
                  </a:lnTo>
                  <a:lnTo>
                    <a:pt x="880" y="422"/>
                  </a:lnTo>
                  <a:lnTo>
                    <a:pt x="880" y="431"/>
                  </a:lnTo>
                  <a:lnTo>
                    <a:pt x="876" y="432"/>
                  </a:lnTo>
                  <a:lnTo>
                    <a:pt x="874" y="432"/>
                  </a:lnTo>
                  <a:lnTo>
                    <a:pt x="871" y="434"/>
                  </a:lnTo>
                  <a:lnTo>
                    <a:pt x="864" y="434"/>
                  </a:lnTo>
                  <a:lnTo>
                    <a:pt x="864" y="453"/>
                  </a:lnTo>
                  <a:lnTo>
                    <a:pt x="869" y="455"/>
                  </a:lnTo>
                  <a:lnTo>
                    <a:pt x="871" y="457"/>
                  </a:lnTo>
                  <a:lnTo>
                    <a:pt x="874" y="459"/>
                  </a:lnTo>
                  <a:lnTo>
                    <a:pt x="878" y="460"/>
                  </a:lnTo>
                  <a:lnTo>
                    <a:pt x="883" y="460"/>
                  </a:lnTo>
                  <a:lnTo>
                    <a:pt x="885" y="460"/>
                  </a:lnTo>
                  <a:lnTo>
                    <a:pt x="887" y="459"/>
                  </a:lnTo>
                  <a:lnTo>
                    <a:pt x="887" y="459"/>
                  </a:lnTo>
                  <a:lnTo>
                    <a:pt x="888" y="459"/>
                  </a:lnTo>
                  <a:lnTo>
                    <a:pt x="892" y="457"/>
                  </a:lnTo>
                  <a:lnTo>
                    <a:pt x="894" y="452"/>
                  </a:lnTo>
                  <a:lnTo>
                    <a:pt x="894" y="448"/>
                  </a:lnTo>
                  <a:lnTo>
                    <a:pt x="894" y="443"/>
                  </a:lnTo>
                  <a:lnTo>
                    <a:pt x="894" y="439"/>
                  </a:lnTo>
                  <a:lnTo>
                    <a:pt x="892" y="434"/>
                  </a:lnTo>
                  <a:lnTo>
                    <a:pt x="904" y="418"/>
                  </a:lnTo>
                  <a:lnTo>
                    <a:pt x="918" y="405"/>
                  </a:lnTo>
                  <a:lnTo>
                    <a:pt x="930" y="389"/>
                  </a:lnTo>
                  <a:lnTo>
                    <a:pt x="936" y="387"/>
                  </a:lnTo>
                  <a:lnTo>
                    <a:pt x="941" y="387"/>
                  </a:lnTo>
                  <a:lnTo>
                    <a:pt x="943" y="385"/>
                  </a:lnTo>
                  <a:lnTo>
                    <a:pt x="946" y="387"/>
                  </a:lnTo>
                  <a:lnTo>
                    <a:pt x="950" y="389"/>
                  </a:lnTo>
                  <a:lnTo>
                    <a:pt x="951" y="392"/>
                  </a:lnTo>
                  <a:lnTo>
                    <a:pt x="953" y="396"/>
                  </a:lnTo>
                  <a:lnTo>
                    <a:pt x="955" y="398"/>
                  </a:lnTo>
                  <a:lnTo>
                    <a:pt x="956" y="401"/>
                  </a:lnTo>
                  <a:lnTo>
                    <a:pt x="960" y="403"/>
                  </a:lnTo>
                  <a:lnTo>
                    <a:pt x="960" y="399"/>
                  </a:lnTo>
                  <a:lnTo>
                    <a:pt x="963" y="396"/>
                  </a:lnTo>
                  <a:lnTo>
                    <a:pt x="965" y="392"/>
                  </a:lnTo>
                  <a:lnTo>
                    <a:pt x="967" y="389"/>
                  </a:lnTo>
                  <a:lnTo>
                    <a:pt x="967" y="384"/>
                  </a:lnTo>
                  <a:lnTo>
                    <a:pt x="969" y="377"/>
                  </a:lnTo>
                  <a:lnTo>
                    <a:pt x="984" y="377"/>
                  </a:lnTo>
                  <a:lnTo>
                    <a:pt x="998" y="380"/>
                  </a:lnTo>
                  <a:lnTo>
                    <a:pt x="1011" y="384"/>
                  </a:lnTo>
                  <a:lnTo>
                    <a:pt x="1002" y="391"/>
                  </a:lnTo>
                  <a:lnTo>
                    <a:pt x="993" y="396"/>
                  </a:lnTo>
                  <a:lnTo>
                    <a:pt x="986" y="401"/>
                  </a:lnTo>
                  <a:lnTo>
                    <a:pt x="979" y="411"/>
                  </a:lnTo>
                  <a:lnTo>
                    <a:pt x="988" y="411"/>
                  </a:lnTo>
                  <a:lnTo>
                    <a:pt x="993" y="406"/>
                  </a:lnTo>
                  <a:lnTo>
                    <a:pt x="1005" y="401"/>
                  </a:lnTo>
                  <a:lnTo>
                    <a:pt x="1018" y="396"/>
                  </a:lnTo>
                  <a:lnTo>
                    <a:pt x="1028" y="392"/>
                  </a:lnTo>
                  <a:lnTo>
                    <a:pt x="1039" y="389"/>
                  </a:lnTo>
                  <a:lnTo>
                    <a:pt x="1042" y="389"/>
                  </a:lnTo>
                  <a:lnTo>
                    <a:pt x="1044" y="391"/>
                  </a:lnTo>
                  <a:lnTo>
                    <a:pt x="1047" y="394"/>
                  </a:lnTo>
                  <a:lnTo>
                    <a:pt x="1049" y="396"/>
                  </a:lnTo>
                  <a:lnTo>
                    <a:pt x="1051" y="398"/>
                  </a:lnTo>
                  <a:lnTo>
                    <a:pt x="1054" y="398"/>
                  </a:lnTo>
                  <a:lnTo>
                    <a:pt x="1061" y="399"/>
                  </a:lnTo>
                  <a:lnTo>
                    <a:pt x="1063" y="396"/>
                  </a:lnTo>
                  <a:lnTo>
                    <a:pt x="1065" y="392"/>
                  </a:lnTo>
                  <a:lnTo>
                    <a:pt x="1066" y="391"/>
                  </a:lnTo>
                  <a:lnTo>
                    <a:pt x="1066" y="387"/>
                  </a:lnTo>
                  <a:lnTo>
                    <a:pt x="1068" y="382"/>
                  </a:lnTo>
                  <a:lnTo>
                    <a:pt x="1068" y="377"/>
                  </a:lnTo>
                  <a:lnTo>
                    <a:pt x="1065" y="373"/>
                  </a:lnTo>
                  <a:lnTo>
                    <a:pt x="1063" y="370"/>
                  </a:lnTo>
                  <a:lnTo>
                    <a:pt x="1061" y="366"/>
                  </a:lnTo>
                  <a:lnTo>
                    <a:pt x="1061" y="361"/>
                  </a:lnTo>
                  <a:lnTo>
                    <a:pt x="1061" y="354"/>
                  </a:lnTo>
                  <a:lnTo>
                    <a:pt x="1066" y="350"/>
                  </a:lnTo>
                  <a:lnTo>
                    <a:pt x="1070" y="347"/>
                  </a:lnTo>
                  <a:lnTo>
                    <a:pt x="1073" y="345"/>
                  </a:lnTo>
                  <a:lnTo>
                    <a:pt x="1080" y="342"/>
                  </a:lnTo>
                  <a:lnTo>
                    <a:pt x="1084" y="343"/>
                  </a:lnTo>
                  <a:lnTo>
                    <a:pt x="1089" y="345"/>
                  </a:lnTo>
                  <a:lnTo>
                    <a:pt x="1096" y="345"/>
                  </a:lnTo>
                  <a:lnTo>
                    <a:pt x="1103" y="345"/>
                  </a:lnTo>
                  <a:lnTo>
                    <a:pt x="1112" y="356"/>
                  </a:lnTo>
                  <a:lnTo>
                    <a:pt x="1124" y="368"/>
                  </a:lnTo>
                  <a:lnTo>
                    <a:pt x="1142" y="380"/>
                  </a:lnTo>
                  <a:lnTo>
                    <a:pt x="1157" y="392"/>
                  </a:lnTo>
                  <a:lnTo>
                    <a:pt x="1171" y="399"/>
                  </a:lnTo>
                  <a:lnTo>
                    <a:pt x="1180" y="403"/>
                  </a:lnTo>
                  <a:lnTo>
                    <a:pt x="1182" y="401"/>
                  </a:lnTo>
                  <a:lnTo>
                    <a:pt x="1182" y="401"/>
                  </a:lnTo>
                  <a:lnTo>
                    <a:pt x="1182" y="399"/>
                  </a:lnTo>
                  <a:lnTo>
                    <a:pt x="1182" y="399"/>
                  </a:lnTo>
                  <a:lnTo>
                    <a:pt x="1183" y="396"/>
                  </a:lnTo>
                  <a:lnTo>
                    <a:pt x="1178" y="391"/>
                  </a:lnTo>
                  <a:lnTo>
                    <a:pt x="1175" y="387"/>
                  </a:lnTo>
                  <a:lnTo>
                    <a:pt x="1173" y="382"/>
                  </a:lnTo>
                  <a:lnTo>
                    <a:pt x="1169" y="377"/>
                  </a:lnTo>
                  <a:lnTo>
                    <a:pt x="1168" y="370"/>
                  </a:lnTo>
                  <a:lnTo>
                    <a:pt x="1152" y="370"/>
                  </a:lnTo>
                  <a:lnTo>
                    <a:pt x="1154" y="349"/>
                  </a:lnTo>
                  <a:lnTo>
                    <a:pt x="1150" y="333"/>
                  </a:lnTo>
                  <a:lnTo>
                    <a:pt x="1148" y="319"/>
                  </a:lnTo>
                  <a:lnTo>
                    <a:pt x="1145" y="300"/>
                  </a:lnTo>
                  <a:lnTo>
                    <a:pt x="1155" y="293"/>
                  </a:lnTo>
                  <a:lnTo>
                    <a:pt x="1162" y="284"/>
                  </a:lnTo>
                  <a:lnTo>
                    <a:pt x="1166" y="274"/>
                  </a:lnTo>
                  <a:lnTo>
                    <a:pt x="1169" y="261"/>
                  </a:lnTo>
                  <a:lnTo>
                    <a:pt x="1173" y="251"/>
                  </a:lnTo>
                  <a:lnTo>
                    <a:pt x="1178" y="240"/>
                  </a:lnTo>
                  <a:lnTo>
                    <a:pt x="1185" y="232"/>
                  </a:lnTo>
                  <a:lnTo>
                    <a:pt x="1194" y="226"/>
                  </a:lnTo>
                  <a:lnTo>
                    <a:pt x="1210" y="225"/>
                  </a:lnTo>
                  <a:lnTo>
                    <a:pt x="1229" y="226"/>
                  </a:lnTo>
                  <a:lnTo>
                    <a:pt x="1234" y="235"/>
                  </a:lnTo>
                  <a:lnTo>
                    <a:pt x="1241" y="242"/>
                  </a:lnTo>
                  <a:lnTo>
                    <a:pt x="1239" y="256"/>
                  </a:lnTo>
                  <a:lnTo>
                    <a:pt x="1236" y="270"/>
                  </a:lnTo>
                  <a:lnTo>
                    <a:pt x="1232" y="282"/>
                  </a:lnTo>
                  <a:lnTo>
                    <a:pt x="1231" y="293"/>
                  </a:lnTo>
                  <a:lnTo>
                    <a:pt x="1229" y="300"/>
                  </a:lnTo>
                  <a:lnTo>
                    <a:pt x="1232" y="309"/>
                  </a:lnTo>
                  <a:lnTo>
                    <a:pt x="1238" y="321"/>
                  </a:lnTo>
                  <a:lnTo>
                    <a:pt x="1241" y="335"/>
                  </a:lnTo>
                  <a:lnTo>
                    <a:pt x="1244" y="345"/>
                  </a:lnTo>
                  <a:lnTo>
                    <a:pt x="1244" y="357"/>
                  </a:lnTo>
                  <a:lnTo>
                    <a:pt x="1241" y="368"/>
                  </a:lnTo>
                  <a:lnTo>
                    <a:pt x="1238" y="377"/>
                  </a:lnTo>
                  <a:lnTo>
                    <a:pt x="1238" y="384"/>
                  </a:lnTo>
                  <a:lnTo>
                    <a:pt x="1239" y="389"/>
                  </a:lnTo>
                  <a:lnTo>
                    <a:pt x="1241" y="392"/>
                  </a:lnTo>
                  <a:lnTo>
                    <a:pt x="1244" y="396"/>
                  </a:lnTo>
                  <a:lnTo>
                    <a:pt x="1248" y="399"/>
                  </a:lnTo>
                  <a:lnTo>
                    <a:pt x="1250" y="405"/>
                  </a:lnTo>
                  <a:lnTo>
                    <a:pt x="1253" y="411"/>
                  </a:lnTo>
                  <a:lnTo>
                    <a:pt x="1248" y="422"/>
                  </a:lnTo>
                  <a:lnTo>
                    <a:pt x="1244" y="434"/>
                  </a:lnTo>
                  <a:lnTo>
                    <a:pt x="1244" y="450"/>
                  </a:lnTo>
                  <a:lnTo>
                    <a:pt x="1239" y="453"/>
                  </a:lnTo>
                  <a:lnTo>
                    <a:pt x="1236" y="457"/>
                  </a:lnTo>
                  <a:lnTo>
                    <a:pt x="1231" y="459"/>
                  </a:lnTo>
                  <a:lnTo>
                    <a:pt x="1225" y="462"/>
                  </a:lnTo>
                  <a:lnTo>
                    <a:pt x="1218" y="464"/>
                  </a:lnTo>
                  <a:lnTo>
                    <a:pt x="1218" y="469"/>
                  </a:lnTo>
                  <a:lnTo>
                    <a:pt x="1238" y="469"/>
                  </a:lnTo>
                  <a:lnTo>
                    <a:pt x="1239" y="467"/>
                  </a:lnTo>
                  <a:lnTo>
                    <a:pt x="1239" y="467"/>
                  </a:lnTo>
                  <a:lnTo>
                    <a:pt x="1241" y="466"/>
                  </a:lnTo>
                  <a:lnTo>
                    <a:pt x="1241" y="466"/>
                  </a:lnTo>
                  <a:lnTo>
                    <a:pt x="1244" y="464"/>
                  </a:lnTo>
                  <a:lnTo>
                    <a:pt x="1251" y="452"/>
                  </a:lnTo>
                  <a:lnTo>
                    <a:pt x="1258" y="438"/>
                  </a:lnTo>
                  <a:lnTo>
                    <a:pt x="1264" y="427"/>
                  </a:lnTo>
                  <a:lnTo>
                    <a:pt x="1267" y="410"/>
                  </a:lnTo>
                  <a:lnTo>
                    <a:pt x="1264" y="394"/>
                  </a:lnTo>
                  <a:lnTo>
                    <a:pt x="1262" y="378"/>
                  </a:lnTo>
                  <a:lnTo>
                    <a:pt x="1260" y="364"/>
                  </a:lnTo>
                  <a:lnTo>
                    <a:pt x="1279" y="364"/>
                  </a:lnTo>
                  <a:lnTo>
                    <a:pt x="1297" y="364"/>
                  </a:lnTo>
                  <a:lnTo>
                    <a:pt x="1314" y="370"/>
                  </a:lnTo>
                  <a:lnTo>
                    <a:pt x="1314" y="364"/>
                  </a:lnTo>
                  <a:lnTo>
                    <a:pt x="1297" y="357"/>
                  </a:lnTo>
                  <a:lnTo>
                    <a:pt x="1276" y="349"/>
                  </a:lnTo>
                  <a:lnTo>
                    <a:pt x="1257" y="342"/>
                  </a:lnTo>
                  <a:lnTo>
                    <a:pt x="1253" y="324"/>
                  </a:lnTo>
                  <a:lnTo>
                    <a:pt x="1248" y="312"/>
                  </a:lnTo>
                  <a:lnTo>
                    <a:pt x="1243" y="302"/>
                  </a:lnTo>
                  <a:lnTo>
                    <a:pt x="1238" y="288"/>
                  </a:lnTo>
                  <a:lnTo>
                    <a:pt x="1260" y="268"/>
                  </a:lnTo>
                  <a:lnTo>
                    <a:pt x="1260" y="235"/>
                  </a:lnTo>
                  <a:lnTo>
                    <a:pt x="1264" y="235"/>
                  </a:lnTo>
                  <a:lnTo>
                    <a:pt x="1267" y="235"/>
                  </a:lnTo>
                  <a:lnTo>
                    <a:pt x="1269" y="235"/>
                  </a:lnTo>
                  <a:lnTo>
                    <a:pt x="1269" y="237"/>
                  </a:lnTo>
                  <a:lnTo>
                    <a:pt x="1272" y="239"/>
                  </a:lnTo>
                  <a:lnTo>
                    <a:pt x="1276" y="249"/>
                  </a:lnTo>
                  <a:lnTo>
                    <a:pt x="1279" y="260"/>
                  </a:lnTo>
                  <a:lnTo>
                    <a:pt x="1286" y="268"/>
                  </a:lnTo>
                  <a:lnTo>
                    <a:pt x="1299" y="261"/>
                  </a:lnTo>
                  <a:lnTo>
                    <a:pt x="1314" y="258"/>
                  </a:lnTo>
                  <a:lnTo>
                    <a:pt x="1334" y="258"/>
                  </a:lnTo>
                  <a:lnTo>
                    <a:pt x="1344" y="272"/>
                  </a:lnTo>
                  <a:lnTo>
                    <a:pt x="1360" y="286"/>
                  </a:lnTo>
                  <a:lnTo>
                    <a:pt x="1375" y="296"/>
                  </a:lnTo>
                  <a:lnTo>
                    <a:pt x="1375" y="288"/>
                  </a:lnTo>
                  <a:lnTo>
                    <a:pt x="1363" y="275"/>
                  </a:lnTo>
                  <a:lnTo>
                    <a:pt x="1354" y="260"/>
                  </a:lnTo>
                  <a:lnTo>
                    <a:pt x="1349" y="240"/>
                  </a:lnTo>
                  <a:lnTo>
                    <a:pt x="1344" y="221"/>
                  </a:lnTo>
                  <a:lnTo>
                    <a:pt x="1340" y="200"/>
                  </a:lnTo>
                  <a:lnTo>
                    <a:pt x="1363" y="193"/>
                  </a:lnTo>
                  <a:lnTo>
                    <a:pt x="1388" y="188"/>
                  </a:lnTo>
                  <a:lnTo>
                    <a:pt x="1395" y="204"/>
                  </a:lnTo>
                  <a:lnTo>
                    <a:pt x="1398" y="204"/>
                  </a:lnTo>
                  <a:lnTo>
                    <a:pt x="1402" y="188"/>
                  </a:lnTo>
                  <a:lnTo>
                    <a:pt x="1405" y="171"/>
                  </a:lnTo>
                  <a:lnTo>
                    <a:pt x="1410" y="153"/>
                  </a:lnTo>
                  <a:lnTo>
                    <a:pt x="1426" y="144"/>
                  </a:lnTo>
                  <a:lnTo>
                    <a:pt x="1438" y="134"/>
                  </a:lnTo>
                  <a:lnTo>
                    <a:pt x="1452" y="123"/>
                  </a:lnTo>
                  <a:lnTo>
                    <a:pt x="1466" y="117"/>
                  </a:lnTo>
                  <a:lnTo>
                    <a:pt x="1482" y="111"/>
                  </a:lnTo>
                  <a:lnTo>
                    <a:pt x="1503" y="111"/>
                  </a:lnTo>
                  <a:lnTo>
                    <a:pt x="1505" y="104"/>
                  </a:lnTo>
                  <a:lnTo>
                    <a:pt x="1508" y="99"/>
                  </a:lnTo>
                  <a:lnTo>
                    <a:pt x="1510" y="94"/>
                  </a:lnTo>
                  <a:lnTo>
                    <a:pt x="1513" y="89"/>
                  </a:lnTo>
                  <a:lnTo>
                    <a:pt x="1524" y="89"/>
                  </a:lnTo>
                  <a:lnTo>
                    <a:pt x="1538" y="89"/>
                  </a:lnTo>
                  <a:lnTo>
                    <a:pt x="1552" y="89"/>
                  </a:lnTo>
                  <a:lnTo>
                    <a:pt x="1562" y="89"/>
                  </a:lnTo>
                  <a:lnTo>
                    <a:pt x="1567" y="89"/>
                  </a:lnTo>
                  <a:lnTo>
                    <a:pt x="1574" y="83"/>
                  </a:lnTo>
                  <a:lnTo>
                    <a:pt x="1581" y="78"/>
                  </a:lnTo>
                  <a:lnTo>
                    <a:pt x="1588" y="71"/>
                  </a:lnTo>
                  <a:lnTo>
                    <a:pt x="1594" y="66"/>
                  </a:lnTo>
                  <a:lnTo>
                    <a:pt x="1599" y="68"/>
                  </a:lnTo>
                  <a:lnTo>
                    <a:pt x="1602" y="68"/>
                  </a:lnTo>
                  <a:lnTo>
                    <a:pt x="1608" y="69"/>
                  </a:lnTo>
                  <a:lnTo>
                    <a:pt x="1613" y="69"/>
                  </a:lnTo>
                  <a:lnTo>
                    <a:pt x="1613" y="50"/>
                  </a:lnTo>
                  <a:lnTo>
                    <a:pt x="1628" y="43"/>
                  </a:lnTo>
                  <a:lnTo>
                    <a:pt x="1641" y="36"/>
                  </a:lnTo>
                  <a:lnTo>
                    <a:pt x="1653" y="27"/>
                  </a:lnTo>
                  <a:lnTo>
                    <a:pt x="1663" y="17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309" name="Freeform 16">
              <a:extLst>
                <a:ext uri="{FF2B5EF4-FFF2-40B4-BE49-F238E27FC236}">
                  <a16:creationId xmlns:a16="http://schemas.microsoft.com/office/drawing/2014/main" id="{980DC50A-C647-4B13-8989-188C7A519C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4381" y="1143000"/>
              <a:ext cx="2078038" cy="517525"/>
            </a:xfrm>
            <a:custGeom>
              <a:avLst/>
              <a:gdLst>
                <a:gd name="T0" fmla="*/ 190 w 1309"/>
                <a:gd name="T1" fmla="*/ 255 h 326"/>
                <a:gd name="T2" fmla="*/ 157 w 1309"/>
                <a:gd name="T3" fmla="*/ 202 h 326"/>
                <a:gd name="T4" fmla="*/ 1271 w 1309"/>
                <a:gd name="T5" fmla="*/ 173 h 326"/>
                <a:gd name="T6" fmla="*/ 1293 w 1309"/>
                <a:gd name="T7" fmla="*/ 176 h 326"/>
                <a:gd name="T8" fmla="*/ 1307 w 1309"/>
                <a:gd name="T9" fmla="*/ 216 h 326"/>
                <a:gd name="T10" fmla="*/ 1241 w 1309"/>
                <a:gd name="T11" fmla="*/ 244 h 326"/>
                <a:gd name="T12" fmla="*/ 1238 w 1309"/>
                <a:gd name="T13" fmla="*/ 227 h 326"/>
                <a:gd name="T14" fmla="*/ 1251 w 1309"/>
                <a:gd name="T15" fmla="*/ 171 h 326"/>
                <a:gd name="T16" fmla="*/ 126 w 1309"/>
                <a:gd name="T17" fmla="*/ 166 h 326"/>
                <a:gd name="T18" fmla="*/ 150 w 1309"/>
                <a:gd name="T19" fmla="*/ 169 h 326"/>
                <a:gd name="T20" fmla="*/ 105 w 1309"/>
                <a:gd name="T21" fmla="*/ 276 h 326"/>
                <a:gd name="T22" fmla="*/ 82 w 1309"/>
                <a:gd name="T23" fmla="*/ 307 h 326"/>
                <a:gd name="T24" fmla="*/ 61 w 1309"/>
                <a:gd name="T25" fmla="*/ 251 h 326"/>
                <a:gd name="T26" fmla="*/ 70 w 1309"/>
                <a:gd name="T27" fmla="*/ 246 h 326"/>
                <a:gd name="T28" fmla="*/ 54 w 1309"/>
                <a:gd name="T29" fmla="*/ 222 h 326"/>
                <a:gd name="T30" fmla="*/ 44 w 1309"/>
                <a:gd name="T31" fmla="*/ 213 h 326"/>
                <a:gd name="T32" fmla="*/ 19 w 1309"/>
                <a:gd name="T33" fmla="*/ 173 h 326"/>
                <a:gd name="T34" fmla="*/ 14 w 1309"/>
                <a:gd name="T35" fmla="*/ 159 h 326"/>
                <a:gd name="T36" fmla="*/ 3 w 1309"/>
                <a:gd name="T37" fmla="*/ 147 h 326"/>
                <a:gd name="T38" fmla="*/ 42 w 1309"/>
                <a:gd name="T39" fmla="*/ 122 h 326"/>
                <a:gd name="T40" fmla="*/ 61 w 1309"/>
                <a:gd name="T41" fmla="*/ 141 h 326"/>
                <a:gd name="T42" fmla="*/ 73 w 1309"/>
                <a:gd name="T43" fmla="*/ 122 h 326"/>
                <a:gd name="T44" fmla="*/ 1101 w 1309"/>
                <a:gd name="T45" fmla="*/ 106 h 326"/>
                <a:gd name="T46" fmla="*/ 1094 w 1309"/>
                <a:gd name="T47" fmla="*/ 126 h 326"/>
                <a:gd name="T48" fmla="*/ 1061 w 1309"/>
                <a:gd name="T49" fmla="*/ 112 h 326"/>
                <a:gd name="T50" fmla="*/ 559 w 1309"/>
                <a:gd name="T51" fmla="*/ 101 h 326"/>
                <a:gd name="T52" fmla="*/ 560 w 1309"/>
                <a:gd name="T53" fmla="*/ 126 h 326"/>
                <a:gd name="T54" fmla="*/ 532 w 1309"/>
                <a:gd name="T55" fmla="*/ 113 h 326"/>
                <a:gd name="T56" fmla="*/ 1185 w 1309"/>
                <a:gd name="T57" fmla="*/ 79 h 326"/>
                <a:gd name="T58" fmla="*/ 1178 w 1309"/>
                <a:gd name="T59" fmla="*/ 103 h 326"/>
                <a:gd name="T60" fmla="*/ 1225 w 1309"/>
                <a:gd name="T61" fmla="*/ 115 h 326"/>
                <a:gd name="T62" fmla="*/ 1241 w 1309"/>
                <a:gd name="T63" fmla="*/ 178 h 326"/>
                <a:gd name="T64" fmla="*/ 1157 w 1309"/>
                <a:gd name="T65" fmla="*/ 171 h 326"/>
                <a:gd name="T66" fmla="*/ 1128 w 1309"/>
                <a:gd name="T67" fmla="*/ 131 h 326"/>
                <a:gd name="T68" fmla="*/ 1128 w 1309"/>
                <a:gd name="T69" fmla="*/ 98 h 326"/>
                <a:gd name="T70" fmla="*/ 1175 w 1309"/>
                <a:gd name="T71" fmla="*/ 77 h 326"/>
                <a:gd name="T72" fmla="*/ 991 w 1309"/>
                <a:gd name="T73" fmla="*/ 108 h 326"/>
                <a:gd name="T74" fmla="*/ 637 w 1309"/>
                <a:gd name="T75" fmla="*/ 80 h 326"/>
                <a:gd name="T76" fmla="*/ 593 w 1309"/>
                <a:gd name="T77" fmla="*/ 99 h 326"/>
                <a:gd name="T78" fmla="*/ 176 w 1309"/>
                <a:gd name="T79" fmla="*/ 77 h 326"/>
                <a:gd name="T80" fmla="*/ 204 w 1309"/>
                <a:gd name="T81" fmla="*/ 80 h 326"/>
                <a:gd name="T82" fmla="*/ 227 w 1309"/>
                <a:gd name="T83" fmla="*/ 89 h 326"/>
                <a:gd name="T84" fmla="*/ 211 w 1309"/>
                <a:gd name="T85" fmla="*/ 141 h 326"/>
                <a:gd name="T86" fmla="*/ 145 w 1309"/>
                <a:gd name="T87" fmla="*/ 134 h 326"/>
                <a:gd name="T88" fmla="*/ 124 w 1309"/>
                <a:gd name="T89" fmla="*/ 101 h 326"/>
                <a:gd name="T90" fmla="*/ 161 w 1309"/>
                <a:gd name="T91" fmla="*/ 77 h 326"/>
                <a:gd name="T92" fmla="*/ 627 w 1309"/>
                <a:gd name="T93" fmla="*/ 45 h 326"/>
                <a:gd name="T94" fmla="*/ 646 w 1309"/>
                <a:gd name="T95" fmla="*/ 66 h 326"/>
                <a:gd name="T96" fmla="*/ 567 w 1309"/>
                <a:gd name="T97" fmla="*/ 54 h 326"/>
                <a:gd name="T98" fmla="*/ 515 w 1309"/>
                <a:gd name="T99" fmla="*/ 108 h 326"/>
                <a:gd name="T100" fmla="*/ 504 w 1309"/>
                <a:gd name="T101" fmla="*/ 77 h 326"/>
                <a:gd name="T102" fmla="*/ 527 w 1309"/>
                <a:gd name="T103" fmla="*/ 54 h 326"/>
                <a:gd name="T104" fmla="*/ 538 w 1309"/>
                <a:gd name="T105" fmla="*/ 52 h 326"/>
                <a:gd name="T106" fmla="*/ 595 w 1309"/>
                <a:gd name="T107" fmla="*/ 26 h 326"/>
                <a:gd name="T108" fmla="*/ 599 w 1309"/>
                <a:gd name="T109" fmla="*/ 49 h 326"/>
                <a:gd name="T110" fmla="*/ 646 w 1309"/>
                <a:gd name="T111" fmla="*/ 16 h 326"/>
                <a:gd name="T112" fmla="*/ 1126 w 1309"/>
                <a:gd name="T113" fmla="*/ 7 h 326"/>
                <a:gd name="T114" fmla="*/ 1157 w 1309"/>
                <a:gd name="T115" fmla="*/ 33 h 326"/>
                <a:gd name="T116" fmla="*/ 1173 w 1309"/>
                <a:gd name="T117" fmla="*/ 61 h 326"/>
                <a:gd name="T118" fmla="*/ 1101 w 1309"/>
                <a:gd name="T119" fmla="*/ 79 h 326"/>
                <a:gd name="T120" fmla="*/ 1082 w 1309"/>
                <a:gd name="T121" fmla="*/ 80 h 326"/>
                <a:gd name="T122" fmla="*/ 1009 w 1309"/>
                <a:gd name="T123" fmla="*/ 19 h 326"/>
                <a:gd name="T124" fmla="*/ 995 w 1309"/>
                <a:gd name="T125" fmla="*/ 9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9" h="326">
                  <a:moveTo>
                    <a:pt x="157" y="202"/>
                  </a:moveTo>
                  <a:lnTo>
                    <a:pt x="169" y="202"/>
                  </a:lnTo>
                  <a:lnTo>
                    <a:pt x="173" y="216"/>
                  </a:lnTo>
                  <a:lnTo>
                    <a:pt x="176" y="225"/>
                  </a:lnTo>
                  <a:lnTo>
                    <a:pt x="183" y="229"/>
                  </a:lnTo>
                  <a:lnTo>
                    <a:pt x="195" y="234"/>
                  </a:lnTo>
                  <a:lnTo>
                    <a:pt x="190" y="255"/>
                  </a:lnTo>
                  <a:lnTo>
                    <a:pt x="183" y="276"/>
                  </a:lnTo>
                  <a:lnTo>
                    <a:pt x="173" y="291"/>
                  </a:lnTo>
                  <a:lnTo>
                    <a:pt x="173" y="272"/>
                  </a:lnTo>
                  <a:lnTo>
                    <a:pt x="150" y="272"/>
                  </a:lnTo>
                  <a:lnTo>
                    <a:pt x="152" y="250"/>
                  </a:lnTo>
                  <a:lnTo>
                    <a:pt x="154" y="229"/>
                  </a:lnTo>
                  <a:lnTo>
                    <a:pt x="157" y="202"/>
                  </a:lnTo>
                  <a:close/>
                  <a:moveTo>
                    <a:pt x="1260" y="157"/>
                  </a:moveTo>
                  <a:lnTo>
                    <a:pt x="1264" y="157"/>
                  </a:lnTo>
                  <a:lnTo>
                    <a:pt x="1264" y="161"/>
                  </a:lnTo>
                  <a:lnTo>
                    <a:pt x="1265" y="166"/>
                  </a:lnTo>
                  <a:lnTo>
                    <a:pt x="1267" y="168"/>
                  </a:lnTo>
                  <a:lnTo>
                    <a:pt x="1269" y="171"/>
                  </a:lnTo>
                  <a:lnTo>
                    <a:pt x="1271" y="173"/>
                  </a:lnTo>
                  <a:lnTo>
                    <a:pt x="1274" y="176"/>
                  </a:lnTo>
                  <a:lnTo>
                    <a:pt x="1278" y="173"/>
                  </a:lnTo>
                  <a:lnTo>
                    <a:pt x="1279" y="169"/>
                  </a:lnTo>
                  <a:lnTo>
                    <a:pt x="1281" y="168"/>
                  </a:lnTo>
                  <a:lnTo>
                    <a:pt x="1285" y="168"/>
                  </a:lnTo>
                  <a:lnTo>
                    <a:pt x="1290" y="166"/>
                  </a:lnTo>
                  <a:lnTo>
                    <a:pt x="1293" y="176"/>
                  </a:lnTo>
                  <a:lnTo>
                    <a:pt x="1299" y="183"/>
                  </a:lnTo>
                  <a:lnTo>
                    <a:pt x="1304" y="190"/>
                  </a:lnTo>
                  <a:lnTo>
                    <a:pt x="1307" y="199"/>
                  </a:lnTo>
                  <a:lnTo>
                    <a:pt x="1309" y="211"/>
                  </a:lnTo>
                  <a:lnTo>
                    <a:pt x="1309" y="213"/>
                  </a:lnTo>
                  <a:lnTo>
                    <a:pt x="1307" y="215"/>
                  </a:lnTo>
                  <a:lnTo>
                    <a:pt x="1307" y="216"/>
                  </a:lnTo>
                  <a:lnTo>
                    <a:pt x="1307" y="218"/>
                  </a:lnTo>
                  <a:lnTo>
                    <a:pt x="1307" y="220"/>
                  </a:lnTo>
                  <a:lnTo>
                    <a:pt x="1306" y="223"/>
                  </a:lnTo>
                  <a:lnTo>
                    <a:pt x="1295" y="230"/>
                  </a:lnTo>
                  <a:lnTo>
                    <a:pt x="1279" y="237"/>
                  </a:lnTo>
                  <a:lnTo>
                    <a:pt x="1260" y="241"/>
                  </a:lnTo>
                  <a:lnTo>
                    <a:pt x="1241" y="244"/>
                  </a:lnTo>
                  <a:lnTo>
                    <a:pt x="1225" y="246"/>
                  </a:lnTo>
                  <a:lnTo>
                    <a:pt x="1227" y="237"/>
                  </a:lnTo>
                  <a:lnTo>
                    <a:pt x="1229" y="234"/>
                  </a:lnTo>
                  <a:lnTo>
                    <a:pt x="1231" y="230"/>
                  </a:lnTo>
                  <a:lnTo>
                    <a:pt x="1232" y="229"/>
                  </a:lnTo>
                  <a:lnTo>
                    <a:pt x="1234" y="229"/>
                  </a:lnTo>
                  <a:lnTo>
                    <a:pt x="1238" y="227"/>
                  </a:lnTo>
                  <a:lnTo>
                    <a:pt x="1239" y="227"/>
                  </a:lnTo>
                  <a:lnTo>
                    <a:pt x="1241" y="225"/>
                  </a:lnTo>
                  <a:lnTo>
                    <a:pt x="1245" y="223"/>
                  </a:lnTo>
                  <a:lnTo>
                    <a:pt x="1250" y="209"/>
                  </a:lnTo>
                  <a:lnTo>
                    <a:pt x="1250" y="195"/>
                  </a:lnTo>
                  <a:lnTo>
                    <a:pt x="1248" y="182"/>
                  </a:lnTo>
                  <a:lnTo>
                    <a:pt x="1251" y="171"/>
                  </a:lnTo>
                  <a:lnTo>
                    <a:pt x="1260" y="161"/>
                  </a:lnTo>
                  <a:lnTo>
                    <a:pt x="1260" y="157"/>
                  </a:lnTo>
                  <a:close/>
                  <a:moveTo>
                    <a:pt x="99" y="108"/>
                  </a:moveTo>
                  <a:lnTo>
                    <a:pt x="105" y="117"/>
                  </a:lnTo>
                  <a:lnTo>
                    <a:pt x="110" y="134"/>
                  </a:lnTo>
                  <a:lnTo>
                    <a:pt x="117" y="150"/>
                  </a:lnTo>
                  <a:lnTo>
                    <a:pt x="126" y="166"/>
                  </a:lnTo>
                  <a:lnTo>
                    <a:pt x="131" y="173"/>
                  </a:lnTo>
                  <a:lnTo>
                    <a:pt x="134" y="169"/>
                  </a:lnTo>
                  <a:lnTo>
                    <a:pt x="136" y="168"/>
                  </a:lnTo>
                  <a:lnTo>
                    <a:pt x="140" y="168"/>
                  </a:lnTo>
                  <a:lnTo>
                    <a:pt x="143" y="166"/>
                  </a:lnTo>
                  <a:lnTo>
                    <a:pt x="150" y="166"/>
                  </a:lnTo>
                  <a:lnTo>
                    <a:pt x="150" y="169"/>
                  </a:lnTo>
                  <a:lnTo>
                    <a:pt x="154" y="169"/>
                  </a:lnTo>
                  <a:lnTo>
                    <a:pt x="154" y="180"/>
                  </a:lnTo>
                  <a:lnTo>
                    <a:pt x="127" y="183"/>
                  </a:lnTo>
                  <a:lnTo>
                    <a:pt x="124" y="211"/>
                  </a:lnTo>
                  <a:lnTo>
                    <a:pt x="115" y="234"/>
                  </a:lnTo>
                  <a:lnTo>
                    <a:pt x="108" y="257"/>
                  </a:lnTo>
                  <a:lnTo>
                    <a:pt x="105" y="276"/>
                  </a:lnTo>
                  <a:lnTo>
                    <a:pt x="103" y="295"/>
                  </a:lnTo>
                  <a:lnTo>
                    <a:pt x="103" y="311"/>
                  </a:lnTo>
                  <a:lnTo>
                    <a:pt x="99" y="326"/>
                  </a:lnTo>
                  <a:lnTo>
                    <a:pt x="96" y="326"/>
                  </a:lnTo>
                  <a:lnTo>
                    <a:pt x="96" y="323"/>
                  </a:lnTo>
                  <a:lnTo>
                    <a:pt x="91" y="316"/>
                  </a:lnTo>
                  <a:lnTo>
                    <a:pt x="82" y="307"/>
                  </a:lnTo>
                  <a:lnTo>
                    <a:pt x="72" y="295"/>
                  </a:lnTo>
                  <a:lnTo>
                    <a:pt x="63" y="283"/>
                  </a:lnTo>
                  <a:lnTo>
                    <a:pt x="56" y="271"/>
                  </a:lnTo>
                  <a:lnTo>
                    <a:pt x="52" y="260"/>
                  </a:lnTo>
                  <a:lnTo>
                    <a:pt x="54" y="253"/>
                  </a:lnTo>
                  <a:lnTo>
                    <a:pt x="58" y="251"/>
                  </a:lnTo>
                  <a:lnTo>
                    <a:pt x="61" y="251"/>
                  </a:lnTo>
                  <a:lnTo>
                    <a:pt x="63" y="251"/>
                  </a:lnTo>
                  <a:lnTo>
                    <a:pt x="65" y="251"/>
                  </a:lnTo>
                  <a:lnTo>
                    <a:pt x="66" y="251"/>
                  </a:lnTo>
                  <a:lnTo>
                    <a:pt x="68" y="251"/>
                  </a:lnTo>
                  <a:lnTo>
                    <a:pt x="70" y="250"/>
                  </a:lnTo>
                  <a:lnTo>
                    <a:pt x="73" y="246"/>
                  </a:lnTo>
                  <a:lnTo>
                    <a:pt x="70" y="246"/>
                  </a:lnTo>
                  <a:lnTo>
                    <a:pt x="70" y="243"/>
                  </a:lnTo>
                  <a:lnTo>
                    <a:pt x="54" y="241"/>
                  </a:lnTo>
                  <a:lnTo>
                    <a:pt x="45" y="236"/>
                  </a:lnTo>
                  <a:lnTo>
                    <a:pt x="38" y="227"/>
                  </a:lnTo>
                  <a:lnTo>
                    <a:pt x="45" y="225"/>
                  </a:lnTo>
                  <a:lnTo>
                    <a:pt x="51" y="223"/>
                  </a:lnTo>
                  <a:lnTo>
                    <a:pt x="54" y="222"/>
                  </a:lnTo>
                  <a:lnTo>
                    <a:pt x="58" y="220"/>
                  </a:lnTo>
                  <a:lnTo>
                    <a:pt x="61" y="218"/>
                  </a:lnTo>
                  <a:lnTo>
                    <a:pt x="65" y="215"/>
                  </a:lnTo>
                  <a:lnTo>
                    <a:pt x="65" y="211"/>
                  </a:lnTo>
                  <a:lnTo>
                    <a:pt x="51" y="211"/>
                  </a:lnTo>
                  <a:lnTo>
                    <a:pt x="47" y="213"/>
                  </a:lnTo>
                  <a:lnTo>
                    <a:pt x="44" y="213"/>
                  </a:lnTo>
                  <a:lnTo>
                    <a:pt x="40" y="215"/>
                  </a:lnTo>
                  <a:lnTo>
                    <a:pt x="35" y="215"/>
                  </a:lnTo>
                  <a:lnTo>
                    <a:pt x="26" y="199"/>
                  </a:lnTo>
                  <a:lnTo>
                    <a:pt x="16" y="183"/>
                  </a:lnTo>
                  <a:lnTo>
                    <a:pt x="17" y="178"/>
                  </a:lnTo>
                  <a:lnTo>
                    <a:pt x="17" y="175"/>
                  </a:lnTo>
                  <a:lnTo>
                    <a:pt x="19" y="173"/>
                  </a:lnTo>
                  <a:lnTo>
                    <a:pt x="21" y="169"/>
                  </a:lnTo>
                  <a:lnTo>
                    <a:pt x="21" y="166"/>
                  </a:lnTo>
                  <a:lnTo>
                    <a:pt x="23" y="161"/>
                  </a:lnTo>
                  <a:lnTo>
                    <a:pt x="19" y="161"/>
                  </a:lnTo>
                  <a:lnTo>
                    <a:pt x="19" y="157"/>
                  </a:lnTo>
                  <a:lnTo>
                    <a:pt x="16" y="159"/>
                  </a:lnTo>
                  <a:lnTo>
                    <a:pt x="14" y="159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10" y="159"/>
                  </a:lnTo>
                  <a:lnTo>
                    <a:pt x="10" y="157"/>
                  </a:lnTo>
                  <a:lnTo>
                    <a:pt x="7" y="154"/>
                  </a:lnTo>
                  <a:lnTo>
                    <a:pt x="5" y="150"/>
                  </a:lnTo>
                  <a:lnTo>
                    <a:pt x="3" y="147"/>
                  </a:lnTo>
                  <a:lnTo>
                    <a:pt x="2" y="145"/>
                  </a:lnTo>
                  <a:lnTo>
                    <a:pt x="2" y="140"/>
                  </a:lnTo>
                  <a:lnTo>
                    <a:pt x="0" y="134"/>
                  </a:lnTo>
                  <a:lnTo>
                    <a:pt x="19" y="122"/>
                  </a:lnTo>
                  <a:lnTo>
                    <a:pt x="38" y="112"/>
                  </a:lnTo>
                  <a:lnTo>
                    <a:pt x="40" y="117"/>
                  </a:lnTo>
                  <a:lnTo>
                    <a:pt x="42" y="122"/>
                  </a:lnTo>
                  <a:lnTo>
                    <a:pt x="44" y="124"/>
                  </a:lnTo>
                  <a:lnTo>
                    <a:pt x="47" y="126"/>
                  </a:lnTo>
                  <a:lnTo>
                    <a:pt x="49" y="126"/>
                  </a:lnTo>
                  <a:lnTo>
                    <a:pt x="51" y="127"/>
                  </a:lnTo>
                  <a:lnTo>
                    <a:pt x="54" y="129"/>
                  </a:lnTo>
                  <a:lnTo>
                    <a:pt x="58" y="131"/>
                  </a:lnTo>
                  <a:lnTo>
                    <a:pt x="61" y="141"/>
                  </a:lnTo>
                  <a:lnTo>
                    <a:pt x="63" y="154"/>
                  </a:lnTo>
                  <a:lnTo>
                    <a:pt x="65" y="166"/>
                  </a:lnTo>
                  <a:lnTo>
                    <a:pt x="73" y="166"/>
                  </a:lnTo>
                  <a:lnTo>
                    <a:pt x="73" y="157"/>
                  </a:lnTo>
                  <a:lnTo>
                    <a:pt x="70" y="147"/>
                  </a:lnTo>
                  <a:lnTo>
                    <a:pt x="70" y="134"/>
                  </a:lnTo>
                  <a:lnTo>
                    <a:pt x="73" y="122"/>
                  </a:lnTo>
                  <a:lnTo>
                    <a:pt x="77" y="112"/>
                  </a:lnTo>
                  <a:lnTo>
                    <a:pt x="99" y="108"/>
                  </a:lnTo>
                  <a:close/>
                  <a:moveTo>
                    <a:pt x="1082" y="99"/>
                  </a:moveTo>
                  <a:lnTo>
                    <a:pt x="1087" y="103"/>
                  </a:lnTo>
                  <a:lnTo>
                    <a:pt x="1091" y="106"/>
                  </a:lnTo>
                  <a:lnTo>
                    <a:pt x="1096" y="106"/>
                  </a:lnTo>
                  <a:lnTo>
                    <a:pt x="1101" y="106"/>
                  </a:lnTo>
                  <a:lnTo>
                    <a:pt x="1110" y="108"/>
                  </a:lnTo>
                  <a:lnTo>
                    <a:pt x="1108" y="112"/>
                  </a:lnTo>
                  <a:lnTo>
                    <a:pt x="1108" y="113"/>
                  </a:lnTo>
                  <a:lnTo>
                    <a:pt x="1108" y="115"/>
                  </a:lnTo>
                  <a:lnTo>
                    <a:pt x="1107" y="117"/>
                  </a:lnTo>
                  <a:lnTo>
                    <a:pt x="1107" y="119"/>
                  </a:lnTo>
                  <a:lnTo>
                    <a:pt x="1094" y="126"/>
                  </a:lnTo>
                  <a:lnTo>
                    <a:pt x="1077" y="129"/>
                  </a:lnTo>
                  <a:lnTo>
                    <a:pt x="1059" y="131"/>
                  </a:lnTo>
                  <a:lnTo>
                    <a:pt x="1058" y="127"/>
                  </a:lnTo>
                  <a:lnTo>
                    <a:pt x="1058" y="124"/>
                  </a:lnTo>
                  <a:lnTo>
                    <a:pt x="1056" y="120"/>
                  </a:lnTo>
                  <a:lnTo>
                    <a:pt x="1056" y="115"/>
                  </a:lnTo>
                  <a:lnTo>
                    <a:pt x="1061" y="112"/>
                  </a:lnTo>
                  <a:lnTo>
                    <a:pt x="1065" y="108"/>
                  </a:lnTo>
                  <a:lnTo>
                    <a:pt x="1068" y="106"/>
                  </a:lnTo>
                  <a:lnTo>
                    <a:pt x="1072" y="103"/>
                  </a:lnTo>
                  <a:lnTo>
                    <a:pt x="1075" y="101"/>
                  </a:lnTo>
                  <a:lnTo>
                    <a:pt x="1082" y="99"/>
                  </a:lnTo>
                  <a:close/>
                  <a:moveTo>
                    <a:pt x="545" y="99"/>
                  </a:moveTo>
                  <a:lnTo>
                    <a:pt x="559" y="101"/>
                  </a:lnTo>
                  <a:lnTo>
                    <a:pt x="569" y="106"/>
                  </a:lnTo>
                  <a:lnTo>
                    <a:pt x="579" y="112"/>
                  </a:lnTo>
                  <a:lnTo>
                    <a:pt x="576" y="115"/>
                  </a:lnTo>
                  <a:lnTo>
                    <a:pt x="574" y="120"/>
                  </a:lnTo>
                  <a:lnTo>
                    <a:pt x="571" y="122"/>
                  </a:lnTo>
                  <a:lnTo>
                    <a:pt x="566" y="124"/>
                  </a:lnTo>
                  <a:lnTo>
                    <a:pt x="560" y="126"/>
                  </a:lnTo>
                  <a:lnTo>
                    <a:pt x="553" y="126"/>
                  </a:lnTo>
                  <a:lnTo>
                    <a:pt x="548" y="129"/>
                  </a:lnTo>
                  <a:lnTo>
                    <a:pt x="543" y="129"/>
                  </a:lnTo>
                  <a:lnTo>
                    <a:pt x="538" y="131"/>
                  </a:lnTo>
                  <a:lnTo>
                    <a:pt x="531" y="131"/>
                  </a:lnTo>
                  <a:lnTo>
                    <a:pt x="531" y="120"/>
                  </a:lnTo>
                  <a:lnTo>
                    <a:pt x="532" y="113"/>
                  </a:lnTo>
                  <a:lnTo>
                    <a:pt x="539" y="108"/>
                  </a:lnTo>
                  <a:lnTo>
                    <a:pt x="545" y="99"/>
                  </a:lnTo>
                  <a:close/>
                  <a:moveTo>
                    <a:pt x="1175" y="77"/>
                  </a:moveTo>
                  <a:lnTo>
                    <a:pt x="1178" y="77"/>
                  </a:lnTo>
                  <a:lnTo>
                    <a:pt x="1182" y="79"/>
                  </a:lnTo>
                  <a:lnTo>
                    <a:pt x="1183" y="79"/>
                  </a:lnTo>
                  <a:lnTo>
                    <a:pt x="1185" y="79"/>
                  </a:lnTo>
                  <a:lnTo>
                    <a:pt x="1187" y="80"/>
                  </a:lnTo>
                  <a:lnTo>
                    <a:pt x="1183" y="84"/>
                  </a:lnTo>
                  <a:lnTo>
                    <a:pt x="1180" y="87"/>
                  </a:lnTo>
                  <a:lnTo>
                    <a:pt x="1178" y="92"/>
                  </a:lnTo>
                  <a:lnTo>
                    <a:pt x="1176" y="96"/>
                  </a:lnTo>
                  <a:lnTo>
                    <a:pt x="1175" y="103"/>
                  </a:lnTo>
                  <a:lnTo>
                    <a:pt x="1178" y="103"/>
                  </a:lnTo>
                  <a:lnTo>
                    <a:pt x="1182" y="98"/>
                  </a:lnTo>
                  <a:lnTo>
                    <a:pt x="1185" y="94"/>
                  </a:lnTo>
                  <a:lnTo>
                    <a:pt x="1189" y="91"/>
                  </a:lnTo>
                  <a:lnTo>
                    <a:pt x="1194" y="89"/>
                  </a:lnTo>
                  <a:lnTo>
                    <a:pt x="1204" y="99"/>
                  </a:lnTo>
                  <a:lnTo>
                    <a:pt x="1217" y="108"/>
                  </a:lnTo>
                  <a:lnTo>
                    <a:pt x="1225" y="115"/>
                  </a:lnTo>
                  <a:lnTo>
                    <a:pt x="1225" y="138"/>
                  </a:lnTo>
                  <a:lnTo>
                    <a:pt x="1231" y="143"/>
                  </a:lnTo>
                  <a:lnTo>
                    <a:pt x="1236" y="147"/>
                  </a:lnTo>
                  <a:lnTo>
                    <a:pt x="1241" y="148"/>
                  </a:lnTo>
                  <a:lnTo>
                    <a:pt x="1245" y="155"/>
                  </a:lnTo>
                  <a:lnTo>
                    <a:pt x="1248" y="169"/>
                  </a:lnTo>
                  <a:lnTo>
                    <a:pt x="1241" y="178"/>
                  </a:lnTo>
                  <a:lnTo>
                    <a:pt x="1238" y="187"/>
                  </a:lnTo>
                  <a:lnTo>
                    <a:pt x="1231" y="192"/>
                  </a:lnTo>
                  <a:lnTo>
                    <a:pt x="1222" y="194"/>
                  </a:lnTo>
                  <a:lnTo>
                    <a:pt x="1206" y="195"/>
                  </a:lnTo>
                  <a:lnTo>
                    <a:pt x="1194" y="185"/>
                  </a:lnTo>
                  <a:lnTo>
                    <a:pt x="1176" y="176"/>
                  </a:lnTo>
                  <a:lnTo>
                    <a:pt x="1157" y="171"/>
                  </a:lnTo>
                  <a:lnTo>
                    <a:pt x="1138" y="164"/>
                  </a:lnTo>
                  <a:lnTo>
                    <a:pt x="1121" y="157"/>
                  </a:lnTo>
                  <a:lnTo>
                    <a:pt x="1110" y="147"/>
                  </a:lnTo>
                  <a:lnTo>
                    <a:pt x="1117" y="143"/>
                  </a:lnTo>
                  <a:lnTo>
                    <a:pt x="1122" y="140"/>
                  </a:lnTo>
                  <a:lnTo>
                    <a:pt x="1126" y="136"/>
                  </a:lnTo>
                  <a:lnTo>
                    <a:pt x="1128" y="131"/>
                  </a:lnTo>
                  <a:lnTo>
                    <a:pt x="1129" y="122"/>
                  </a:lnTo>
                  <a:lnTo>
                    <a:pt x="1128" y="119"/>
                  </a:lnTo>
                  <a:lnTo>
                    <a:pt x="1126" y="113"/>
                  </a:lnTo>
                  <a:lnTo>
                    <a:pt x="1126" y="106"/>
                  </a:lnTo>
                  <a:lnTo>
                    <a:pt x="1126" y="99"/>
                  </a:lnTo>
                  <a:lnTo>
                    <a:pt x="1126" y="98"/>
                  </a:lnTo>
                  <a:lnTo>
                    <a:pt x="1128" y="98"/>
                  </a:lnTo>
                  <a:lnTo>
                    <a:pt x="1128" y="98"/>
                  </a:lnTo>
                  <a:lnTo>
                    <a:pt x="1128" y="98"/>
                  </a:lnTo>
                  <a:lnTo>
                    <a:pt x="1128" y="98"/>
                  </a:lnTo>
                  <a:lnTo>
                    <a:pt x="1129" y="96"/>
                  </a:lnTo>
                  <a:lnTo>
                    <a:pt x="1145" y="92"/>
                  </a:lnTo>
                  <a:lnTo>
                    <a:pt x="1162" y="84"/>
                  </a:lnTo>
                  <a:lnTo>
                    <a:pt x="1175" y="77"/>
                  </a:lnTo>
                  <a:close/>
                  <a:moveTo>
                    <a:pt x="953" y="73"/>
                  </a:moveTo>
                  <a:lnTo>
                    <a:pt x="963" y="73"/>
                  </a:lnTo>
                  <a:lnTo>
                    <a:pt x="977" y="87"/>
                  </a:lnTo>
                  <a:lnTo>
                    <a:pt x="995" y="99"/>
                  </a:lnTo>
                  <a:lnTo>
                    <a:pt x="995" y="103"/>
                  </a:lnTo>
                  <a:lnTo>
                    <a:pt x="991" y="103"/>
                  </a:lnTo>
                  <a:lnTo>
                    <a:pt x="991" y="108"/>
                  </a:lnTo>
                  <a:lnTo>
                    <a:pt x="974" y="99"/>
                  </a:lnTo>
                  <a:lnTo>
                    <a:pt x="962" y="87"/>
                  </a:lnTo>
                  <a:lnTo>
                    <a:pt x="953" y="73"/>
                  </a:lnTo>
                  <a:close/>
                  <a:moveTo>
                    <a:pt x="602" y="68"/>
                  </a:moveTo>
                  <a:lnTo>
                    <a:pt x="616" y="72"/>
                  </a:lnTo>
                  <a:lnTo>
                    <a:pt x="627" y="75"/>
                  </a:lnTo>
                  <a:lnTo>
                    <a:pt x="637" y="80"/>
                  </a:lnTo>
                  <a:lnTo>
                    <a:pt x="637" y="89"/>
                  </a:lnTo>
                  <a:lnTo>
                    <a:pt x="628" y="91"/>
                  </a:lnTo>
                  <a:lnTo>
                    <a:pt x="620" y="94"/>
                  </a:lnTo>
                  <a:lnTo>
                    <a:pt x="607" y="96"/>
                  </a:lnTo>
                  <a:lnTo>
                    <a:pt x="602" y="98"/>
                  </a:lnTo>
                  <a:lnTo>
                    <a:pt x="599" y="99"/>
                  </a:lnTo>
                  <a:lnTo>
                    <a:pt x="593" y="99"/>
                  </a:lnTo>
                  <a:lnTo>
                    <a:pt x="588" y="99"/>
                  </a:lnTo>
                  <a:lnTo>
                    <a:pt x="588" y="89"/>
                  </a:lnTo>
                  <a:lnTo>
                    <a:pt x="592" y="84"/>
                  </a:lnTo>
                  <a:lnTo>
                    <a:pt x="597" y="77"/>
                  </a:lnTo>
                  <a:lnTo>
                    <a:pt x="602" y="68"/>
                  </a:lnTo>
                  <a:close/>
                  <a:moveTo>
                    <a:pt x="176" y="58"/>
                  </a:moveTo>
                  <a:lnTo>
                    <a:pt x="176" y="77"/>
                  </a:lnTo>
                  <a:lnTo>
                    <a:pt x="183" y="77"/>
                  </a:lnTo>
                  <a:lnTo>
                    <a:pt x="187" y="75"/>
                  </a:lnTo>
                  <a:lnTo>
                    <a:pt x="190" y="75"/>
                  </a:lnTo>
                  <a:lnTo>
                    <a:pt x="194" y="75"/>
                  </a:lnTo>
                  <a:lnTo>
                    <a:pt x="195" y="75"/>
                  </a:lnTo>
                  <a:lnTo>
                    <a:pt x="199" y="77"/>
                  </a:lnTo>
                  <a:lnTo>
                    <a:pt x="204" y="80"/>
                  </a:lnTo>
                  <a:lnTo>
                    <a:pt x="204" y="89"/>
                  </a:lnTo>
                  <a:lnTo>
                    <a:pt x="208" y="91"/>
                  </a:lnTo>
                  <a:lnTo>
                    <a:pt x="213" y="91"/>
                  </a:lnTo>
                  <a:lnTo>
                    <a:pt x="216" y="89"/>
                  </a:lnTo>
                  <a:lnTo>
                    <a:pt x="222" y="89"/>
                  </a:lnTo>
                  <a:lnTo>
                    <a:pt x="223" y="87"/>
                  </a:lnTo>
                  <a:lnTo>
                    <a:pt x="227" y="89"/>
                  </a:lnTo>
                  <a:lnTo>
                    <a:pt x="230" y="92"/>
                  </a:lnTo>
                  <a:lnTo>
                    <a:pt x="234" y="98"/>
                  </a:lnTo>
                  <a:lnTo>
                    <a:pt x="237" y="103"/>
                  </a:lnTo>
                  <a:lnTo>
                    <a:pt x="232" y="115"/>
                  </a:lnTo>
                  <a:lnTo>
                    <a:pt x="227" y="127"/>
                  </a:lnTo>
                  <a:lnTo>
                    <a:pt x="223" y="141"/>
                  </a:lnTo>
                  <a:lnTo>
                    <a:pt x="211" y="141"/>
                  </a:lnTo>
                  <a:lnTo>
                    <a:pt x="202" y="145"/>
                  </a:lnTo>
                  <a:lnTo>
                    <a:pt x="194" y="150"/>
                  </a:lnTo>
                  <a:lnTo>
                    <a:pt x="180" y="154"/>
                  </a:lnTo>
                  <a:lnTo>
                    <a:pt x="171" y="147"/>
                  </a:lnTo>
                  <a:lnTo>
                    <a:pt x="159" y="143"/>
                  </a:lnTo>
                  <a:lnTo>
                    <a:pt x="147" y="138"/>
                  </a:lnTo>
                  <a:lnTo>
                    <a:pt x="145" y="134"/>
                  </a:lnTo>
                  <a:lnTo>
                    <a:pt x="145" y="131"/>
                  </a:lnTo>
                  <a:lnTo>
                    <a:pt x="143" y="127"/>
                  </a:lnTo>
                  <a:lnTo>
                    <a:pt x="141" y="122"/>
                  </a:lnTo>
                  <a:lnTo>
                    <a:pt x="136" y="117"/>
                  </a:lnTo>
                  <a:lnTo>
                    <a:pt x="131" y="112"/>
                  </a:lnTo>
                  <a:lnTo>
                    <a:pt x="127" y="108"/>
                  </a:lnTo>
                  <a:lnTo>
                    <a:pt x="124" y="101"/>
                  </a:lnTo>
                  <a:lnTo>
                    <a:pt x="122" y="89"/>
                  </a:lnTo>
                  <a:lnTo>
                    <a:pt x="129" y="80"/>
                  </a:lnTo>
                  <a:lnTo>
                    <a:pt x="134" y="73"/>
                  </a:lnTo>
                  <a:lnTo>
                    <a:pt x="141" y="73"/>
                  </a:lnTo>
                  <a:lnTo>
                    <a:pt x="147" y="75"/>
                  </a:lnTo>
                  <a:lnTo>
                    <a:pt x="154" y="77"/>
                  </a:lnTo>
                  <a:lnTo>
                    <a:pt x="161" y="77"/>
                  </a:lnTo>
                  <a:lnTo>
                    <a:pt x="161" y="65"/>
                  </a:lnTo>
                  <a:lnTo>
                    <a:pt x="164" y="63"/>
                  </a:lnTo>
                  <a:lnTo>
                    <a:pt x="168" y="61"/>
                  </a:lnTo>
                  <a:lnTo>
                    <a:pt x="169" y="61"/>
                  </a:lnTo>
                  <a:lnTo>
                    <a:pt x="173" y="59"/>
                  </a:lnTo>
                  <a:lnTo>
                    <a:pt x="176" y="58"/>
                  </a:lnTo>
                  <a:close/>
                  <a:moveTo>
                    <a:pt x="627" y="45"/>
                  </a:moveTo>
                  <a:lnTo>
                    <a:pt x="641" y="45"/>
                  </a:lnTo>
                  <a:lnTo>
                    <a:pt x="649" y="54"/>
                  </a:lnTo>
                  <a:lnTo>
                    <a:pt x="658" y="59"/>
                  </a:lnTo>
                  <a:lnTo>
                    <a:pt x="665" y="66"/>
                  </a:lnTo>
                  <a:lnTo>
                    <a:pt x="672" y="77"/>
                  </a:lnTo>
                  <a:lnTo>
                    <a:pt x="656" y="77"/>
                  </a:lnTo>
                  <a:lnTo>
                    <a:pt x="646" y="66"/>
                  </a:lnTo>
                  <a:lnTo>
                    <a:pt x="635" y="58"/>
                  </a:lnTo>
                  <a:lnTo>
                    <a:pt x="627" y="45"/>
                  </a:lnTo>
                  <a:close/>
                  <a:moveTo>
                    <a:pt x="545" y="42"/>
                  </a:moveTo>
                  <a:lnTo>
                    <a:pt x="552" y="44"/>
                  </a:lnTo>
                  <a:lnTo>
                    <a:pt x="559" y="47"/>
                  </a:lnTo>
                  <a:lnTo>
                    <a:pt x="562" y="51"/>
                  </a:lnTo>
                  <a:lnTo>
                    <a:pt x="567" y="54"/>
                  </a:lnTo>
                  <a:lnTo>
                    <a:pt x="573" y="58"/>
                  </a:lnTo>
                  <a:lnTo>
                    <a:pt x="569" y="68"/>
                  </a:lnTo>
                  <a:lnTo>
                    <a:pt x="548" y="80"/>
                  </a:lnTo>
                  <a:lnTo>
                    <a:pt x="532" y="94"/>
                  </a:lnTo>
                  <a:lnTo>
                    <a:pt x="518" y="112"/>
                  </a:lnTo>
                  <a:lnTo>
                    <a:pt x="515" y="112"/>
                  </a:lnTo>
                  <a:lnTo>
                    <a:pt x="515" y="108"/>
                  </a:lnTo>
                  <a:lnTo>
                    <a:pt x="510" y="105"/>
                  </a:lnTo>
                  <a:lnTo>
                    <a:pt x="506" y="101"/>
                  </a:lnTo>
                  <a:lnTo>
                    <a:pt x="504" y="98"/>
                  </a:lnTo>
                  <a:lnTo>
                    <a:pt x="501" y="94"/>
                  </a:lnTo>
                  <a:lnTo>
                    <a:pt x="499" y="89"/>
                  </a:lnTo>
                  <a:lnTo>
                    <a:pt x="503" y="82"/>
                  </a:lnTo>
                  <a:lnTo>
                    <a:pt x="504" y="77"/>
                  </a:lnTo>
                  <a:lnTo>
                    <a:pt x="506" y="68"/>
                  </a:lnTo>
                  <a:lnTo>
                    <a:pt x="480" y="68"/>
                  </a:lnTo>
                  <a:lnTo>
                    <a:pt x="480" y="61"/>
                  </a:lnTo>
                  <a:lnTo>
                    <a:pt x="494" y="56"/>
                  </a:lnTo>
                  <a:lnTo>
                    <a:pt x="508" y="52"/>
                  </a:lnTo>
                  <a:lnTo>
                    <a:pt x="525" y="49"/>
                  </a:lnTo>
                  <a:lnTo>
                    <a:pt x="527" y="54"/>
                  </a:lnTo>
                  <a:lnTo>
                    <a:pt x="529" y="56"/>
                  </a:lnTo>
                  <a:lnTo>
                    <a:pt x="529" y="58"/>
                  </a:lnTo>
                  <a:lnTo>
                    <a:pt x="531" y="58"/>
                  </a:lnTo>
                  <a:lnTo>
                    <a:pt x="531" y="59"/>
                  </a:lnTo>
                  <a:lnTo>
                    <a:pt x="534" y="61"/>
                  </a:lnTo>
                  <a:lnTo>
                    <a:pt x="536" y="56"/>
                  </a:lnTo>
                  <a:lnTo>
                    <a:pt x="538" y="52"/>
                  </a:lnTo>
                  <a:lnTo>
                    <a:pt x="539" y="49"/>
                  </a:lnTo>
                  <a:lnTo>
                    <a:pt x="543" y="45"/>
                  </a:lnTo>
                  <a:lnTo>
                    <a:pt x="545" y="42"/>
                  </a:lnTo>
                  <a:close/>
                  <a:moveTo>
                    <a:pt x="588" y="23"/>
                  </a:moveTo>
                  <a:lnTo>
                    <a:pt x="592" y="24"/>
                  </a:lnTo>
                  <a:lnTo>
                    <a:pt x="593" y="24"/>
                  </a:lnTo>
                  <a:lnTo>
                    <a:pt x="595" y="26"/>
                  </a:lnTo>
                  <a:lnTo>
                    <a:pt x="595" y="26"/>
                  </a:lnTo>
                  <a:lnTo>
                    <a:pt x="597" y="28"/>
                  </a:lnTo>
                  <a:lnTo>
                    <a:pt x="599" y="31"/>
                  </a:lnTo>
                  <a:lnTo>
                    <a:pt x="602" y="37"/>
                  </a:lnTo>
                  <a:lnTo>
                    <a:pt x="606" y="42"/>
                  </a:lnTo>
                  <a:lnTo>
                    <a:pt x="607" y="49"/>
                  </a:lnTo>
                  <a:lnTo>
                    <a:pt x="599" y="49"/>
                  </a:lnTo>
                  <a:lnTo>
                    <a:pt x="599" y="45"/>
                  </a:lnTo>
                  <a:lnTo>
                    <a:pt x="595" y="42"/>
                  </a:lnTo>
                  <a:lnTo>
                    <a:pt x="592" y="38"/>
                  </a:lnTo>
                  <a:lnTo>
                    <a:pt x="590" y="35"/>
                  </a:lnTo>
                  <a:lnTo>
                    <a:pt x="588" y="30"/>
                  </a:lnTo>
                  <a:lnTo>
                    <a:pt x="588" y="23"/>
                  </a:lnTo>
                  <a:close/>
                  <a:moveTo>
                    <a:pt x="646" y="16"/>
                  </a:moveTo>
                  <a:lnTo>
                    <a:pt x="656" y="19"/>
                  </a:lnTo>
                  <a:lnTo>
                    <a:pt x="656" y="26"/>
                  </a:lnTo>
                  <a:lnTo>
                    <a:pt x="641" y="26"/>
                  </a:lnTo>
                  <a:lnTo>
                    <a:pt x="646" y="16"/>
                  </a:lnTo>
                  <a:close/>
                  <a:moveTo>
                    <a:pt x="1117" y="0"/>
                  </a:moveTo>
                  <a:lnTo>
                    <a:pt x="1122" y="3"/>
                  </a:lnTo>
                  <a:lnTo>
                    <a:pt x="1126" y="7"/>
                  </a:lnTo>
                  <a:lnTo>
                    <a:pt x="1128" y="10"/>
                  </a:lnTo>
                  <a:lnTo>
                    <a:pt x="1129" y="16"/>
                  </a:lnTo>
                  <a:lnTo>
                    <a:pt x="1131" y="19"/>
                  </a:lnTo>
                  <a:lnTo>
                    <a:pt x="1133" y="24"/>
                  </a:lnTo>
                  <a:lnTo>
                    <a:pt x="1136" y="26"/>
                  </a:lnTo>
                  <a:lnTo>
                    <a:pt x="1147" y="31"/>
                  </a:lnTo>
                  <a:lnTo>
                    <a:pt x="1157" y="33"/>
                  </a:lnTo>
                  <a:lnTo>
                    <a:pt x="1164" y="33"/>
                  </a:lnTo>
                  <a:lnTo>
                    <a:pt x="1169" y="37"/>
                  </a:lnTo>
                  <a:lnTo>
                    <a:pt x="1173" y="44"/>
                  </a:lnTo>
                  <a:lnTo>
                    <a:pt x="1175" y="58"/>
                  </a:lnTo>
                  <a:lnTo>
                    <a:pt x="1173" y="59"/>
                  </a:lnTo>
                  <a:lnTo>
                    <a:pt x="1173" y="59"/>
                  </a:lnTo>
                  <a:lnTo>
                    <a:pt x="1173" y="61"/>
                  </a:lnTo>
                  <a:lnTo>
                    <a:pt x="1173" y="63"/>
                  </a:lnTo>
                  <a:lnTo>
                    <a:pt x="1171" y="65"/>
                  </a:lnTo>
                  <a:lnTo>
                    <a:pt x="1149" y="65"/>
                  </a:lnTo>
                  <a:lnTo>
                    <a:pt x="1126" y="65"/>
                  </a:lnTo>
                  <a:lnTo>
                    <a:pt x="1107" y="73"/>
                  </a:lnTo>
                  <a:lnTo>
                    <a:pt x="1103" y="75"/>
                  </a:lnTo>
                  <a:lnTo>
                    <a:pt x="1101" y="79"/>
                  </a:lnTo>
                  <a:lnTo>
                    <a:pt x="1100" y="80"/>
                  </a:lnTo>
                  <a:lnTo>
                    <a:pt x="1098" y="82"/>
                  </a:lnTo>
                  <a:lnTo>
                    <a:pt x="1096" y="84"/>
                  </a:lnTo>
                  <a:lnTo>
                    <a:pt x="1093" y="86"/>
                  </a:lnTo>
                  <a:lnTo>
                    <a:pt x="1087" y="89"/>
                  </a:lnTo>
                  <a:lnTo>
                    <a:pt x="1084" y="84"/>
                  </a:lnTo>
                  <a:lnTo>
                    <a:pt x="1082" y="80"/>
                  </a:lnTo>
                  <a:lnTo>
                    <a:pt x="1079" y="77"/>
                  </a:lnTo>
                  <a:lnTo>
                    <a:pt x="1091" y="47"/>
                  </a:lnTo>
                  <a:lnTo>
                    <a:pt x="1103" y="23"/>
                  </a:lnTo>
                  <a:lnTo>
                    <a:pt x="1117" y="0"/>
                  </a:lnTo>
                  <a:close/>
                  <a:moveTo>
                    <a:pt x="995" y="0"/>
                  </a:moveTo>
                  <a:lnTo>
                    <a:pt x="1004" y="9"/>
                  </a:lnTo>
                  <a:lnTo>
                    <a:pt x="1009" y="19"/>
                  </a:lnTo>
                  <a:lnTo>
                    <a:pt x="1014" y="31"/>
                  </a:lnTo>
                  <a:lnTo>
                    <a:pt x="1005" y="31"/>
                  </a:lnTo>
                  <a:lnTo>
                    <a:pt x="1005" y="26"/>
                  </a:lnTo>
                  <a:lnTo>
                    <a:pt x="1002" y="23"/>
                  </a:lnTo>
                  <a:lnTo>
                    <a:pt x="998" y="19"/>
                  </a:lnTo>
                  <a:lnTo>
                    <a:pt x="997" y="14"/>
                  </a:lnTo>
                  <a:lnTo>
                    <a:pt x="995" y="9"/>
                  </a:lnTo>
                  <a:lnTo>
                    <a:pt x="9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10" name="Freeform 17">
              <a:extLst>
                <a:ext uri="{FF2B5EF4-FFF2-40B4-BE49-F238E27FC236}">
                  <a16:creationId xmlns:a16="http://schemas.microsoft.com/office/drawing/2014/main" id="{08646633-DEFC-4478-9E41-E10188DD11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3869" y="4470400"/>
              <a:ext cx="1468438" cy="933450"/>
            </a:xfrm>
            <a:custGeom>
              <a:avLst/>
              <a:gdLst>
                <a:gd name="T0" fmla="*/ 489 w 925"/>
                <a:gd name="T1" fmla="*/ 520 h 588"/>
                <a:gd name="T2" fmla="*/ 484 w 925"/>
                <a:gd name="T3" fmla="*/ 472 h 588"/>
                <a:gd name="T4" fmla="*/ 800 w 925"/>
                <a:gd name="T5" fmla="*/ 463 h 588"/>
                <a:gd name="T6" fmla="*/ 810 w 925"/>
                <a:gd name="T7" fmla="*/ 463 h 588"/>
                <a:gd name="T8" fmla="*/ 817 w 925"/>
                <a:gd name="T9" fmla="*/ 473 h 588"/>
                <a:gd name="T10" fmla="*/ 796 w 925"/>
                <a:gd name="T11" fmla="*/ 529 h 588"/>
                <a:gd name="T12" fmla="*/ 768 w 925"/>
                <a:gd name="T13" fmla="*/ 547 h 588"/>
                <a:gd name="T14" fmla="*/ 756 w 925"/>
                <a:gd name="T15" fmla="*/ 576 h 588"/>
                <a:gd name="T16" fmla="*/ 716 w 925"/>
                <a:gd name="T17" fmla="*/ 576 h 588"/>
                <a:gd name="T18" fmla="*/ 712 w 925"/>
                <a:gd name="T19" fmla="*/ 543 h 588"/>
                <a:gd name="T20" fmla="*/ 754 w 925"/>
                <a:gd name="T21" fmla="*/ 520 h 588"/>
                <a:gd name="T22" fmla="*/ 784 w 925"/>
                <a:gd name="T23" fmla="*/ 330 h 588"/>
                <a:gd name="T24" fmla="*/ 850 w 925"/>
                <a:gd name="T25" fmla="*/ 396 h 588"/>
                <a:gd name="T26" fmla="*/ 870 w 925"/>
                <a:gd name="T27" fmla="*/ 390 h 588"/>
                <a:gd name="T28" fmla="*/ 870 w 925"/>
                <a:gd name="T29" fmla="*/ 423 h 588"/>
                <a:gd name="T30" fmla="*/ 826 w 925"/>
                <a:gd name="T31" fmla="*/ 470 h 588"/>
                <a:gd name="T32" fmla="*/ 826 w 925"/>
                <a:gd name="T33" fmla="*/ 445 h 588"/>
                <a:gd name="T34" fmla="*/ 810 w 925"/>
                <a:gd name="T35" fmla="*/ 433 h 588"/>
                <a:gd name="T36" fmla="*/ 815 w 925"/>
                <a:gd name="T37" fmla="*/ 417 h 588"/>
                <a:gd name="T38" fmla="*/ 793 w 925"/>
                <a:gd name="T39" fmla="*/ 355 h 588"/>
                <a:gd name="T40" fmla="*/ 765 w 925"/>
                <a:gd name="T41" fmla="*/ 170 h 588"/>
                <a:gd name="T42" fmla="*/ 721 w 925"/>
                <a:gd name="T43" fmla="*/ 147 h 588"/>
                <a:gd name="T44" fmla="*/ 915 w 925"/>
                <a:gd name="T45" fmla="*/ 91 h 588"/>
                <a:gd name="T46" fmla="*/ 918 w 925"/>
                <a:gd name="T47" fmla="*/ 115 h 588"/>
                <a:gd name="T48" fmla="*/ 906 w 925"/>
                <a:gd name="T49" fmla="*/ 86 h 588"/>
                <a:gd name="T50" fmla="*/ 754 w 925"/>
                <a:gd name="T51" fmla="*/ 68 h 588"/>
                <a:gd name="T52" fmla="*/ 763 w 925"/>
                <a:gd name="T53" fmla="*/ 91 h 588"/>
                <a:gd name="T54" fmla="*/ 746 w 925"/>
                <a:gd name="T55" fmla="*/ 65 h 588"/>
                <a:gd name="T56" fmla="*/ 435 w 925"/>
                <a:gd name="T57" fmla="*/ 47 h 588"/>
                <a:gd name="T58" fmla="*/ 458 w 925"/>
                <a:gd name="T59" fmla="*/ 60 h 588"/>
                <a:gd name="T60" fmla="*/ 477 w 925"/>
                <a:gd name="T61" fmla="*/ 122 h 588"/>
                <a:gd name="T62" fmla="*/ 506 w 925"/>
                <a:gd name="T63" fmla="*/ 143 h 588"/>
                <a:gd name="T64" fmla="*/ 564 w 925"/>
                <a:gd name="T65" fmla="*/ 215 h 588"/>
                <a:gd name="T66" fmla="*/ 552 w 925"/>
                <a:gd name="T67" fmla="*/ 339 h 588"/>
                <a:gd name="T68" fmla="*/ 515 w 925"/>
                <a:gd name="T69" fmla="*/ 426 h 588"/>
                <a:gd name="T70" fmla="*/ 449 w 925"/>
                <a:gd name="T71" fmla="*/ 426 h 588"/>
                <a:gd name="T72" fmla="*/ 381 w 925"/>
                <a:gd name="T73" fmla="*/ 396 h 588"/>
                <a:gd name="T74" fmla="*/ 356 w 925"/>
                <a:gd name="T75" fmla="*/ 384 h 588"/>
                <a:gd name="T76" fmla="*/ 355 w 925"/>
                <a:gd name="T77" fmla="*/ 374 h 588"/>
                <a:gd name="T78" fmla="*/ 344 w 925"/>
                <a:gd name="T79" fmla="*/ 377 h 588"/>
                <a:gd name="T80" fmla="*/ 349 w 925"/>
                <a:gd name="T81" fmla="*/ 360 h 588"/>
                <a:gd name="T82" fmla="*/ 318 w 925"/>
                <a:gd name="T83" fmla="*/ 369 h 588"/>
                <a:gd name="T84" fmla="*/ 259 w 925"/>
                <a:gd name="T85" fmla="*/ 327 h 588"/>
                <a:gd name="T86" fmla="*/ 157 w 925"/>
                <a:gd name="T87" fmla="*/ 339 h 588"/>
                <a:gd name="T88" fmla="*/ 75 w 925"/>
                <a:gd name="T89" fmla="*/ 370 h 588"/>
                <a:gd name="T90" fmla="*/ 26 w 925"/>
                <a:gd name="T91" fmla="*/ 360 h 588"/>
                <a:gd name="T92" fmla="*/ 18 w 925"/>
                <a:gd name="T93" fmla="*/ 273 h 588"/>
                <a:gd name="T94" fmla="*/ 9 w 925"/>
                <a:gd name="T95" fmla="*/ 229 h 588"/>
                <a:gd name="T96" fmla="*/ 7 w 925"/>
                <a:gd name="T97" fmla="*/ 215 h 588"/>
                <a:gd name="T98" fmla="*/ 33 w 925"/>
                <a:gd name="T99" fmla="*/ 152 h 588"/>
                <a:gd name="T100" fmla="*/ 116 w 925"/>
                <a:gd name="T101" fmla="*/ 135 h 588"/>
                <a:gd name="T102" fmla="*/ 161 w 925"/>
                <a:gd name="T103" fmla="*/ 77 h 588"/>
                <a:gd name="T104" fmla="*/ 210 w 925"/>
                <a:gd name="T105" fmla="*/ 53 h 588"/>
                <a:gd name="T106" fmla="*/ 225 w 925"/>
                <a:gd name="T107" fmla="*/ 68 h 588"/>
                <a:gd name="T108" fmla="*/ 264 w 925"/>
                <a:gd name="T109" fmla="*/ 32 h 588"/>
                <a:gd name="T110" fmla="*/ 280 w 925"/>
                <a:gd name="T111" fmla="*/ 16 h 588"/>
                <a:gd name="T112" fmla="*/ 330 w 925"/>
                <a:gd name="T113" fmla="*/ 47 h 588"/>
                <a:gd name="T114" fmla="*/ 395 w 925"/>
                <a:gd name="T115" fmla="*/ 10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25" h="588">
                  <a:moveTo>
                    <a:pt x="503" y="461"/>
                  </a:moveTo>
                  <a:lnTo>
                    <a:pt x="508" y="475"/>
                  </a:lnTo>
                  <a:lnTo>
                    <a:pt x="510" y="491"/>
                  </a:lnTo>
                  <a:lnTo>
                    <a:pt x="506" y="506"/>
                  </a:lnTo>
                  <a:lnTo>
                    <a:pt x="498" y="515"/>
                  </a:lnTo>
                  <a:lnTo>
                    <a:pt x="489" y="520"/>
                  </a:lnTo>
                  <a:lnTo>
                    <a:pt x="477" y="526"/>
                  </a:lnTo>
                  <a:lnTo>
                    <a:pt x="472" y="505"/>
                  </a:lnTo>
                  <a:lnTo>
                    <a:pt x="465" y="484"/>
                  </a:lnTo>
                  <a:lnTo>
                    <a:pt x="458" y="465"/>
                  </a:lnTo>
                  <a:lnTo>
                    <a:pt x="472" y="465"/>
                  </a:lnTo>
                  <a:lnTo>
                    <a:pt x="484" y="472"/>
                  </a:lnTo>
                  <a:lnTo>
                    <a:pt x="494" y="470"/>
                  </a:lnTo>
                  <a:lnTo>
                    <a:pt x="503" y="461"/>
                  </a:lnTo>
                  <a:close/>
                  <a:moveTo>
                    <a:pt x="791" y="458"/>
                  </a:moveTo>
                  <a:lnTo>
                    <a:pt x="794" y="459"/>
                  </a:lnTo>
                  <a:lnTo>
                    <a:pt x="798" y="461"/>
                  </a:lnTo>
                  <a:lnTo>
                    <a:pt x="800" y="463"/>
                  </a:lnTo>
                  <a:lnTo>
                    <a:pt x="801" y="465"/>
                  </a:lnTo>
                  <a:lnTo>
                    <a:pt x="803" y="466"/>
                  </a:lnTo>
                  <a:lnTo>
                    <a:pt x="807" y="470"/>
                  </a:lnTo>
                  <a:lnTo>
                    <a:pt x="807" y="468"/>
                  </a:lnTo>
                  <a:lnTo>
                    <a:pt x="808" y="466"/>
                  </a:lnTo>
                  <a:lnTo>
                    <a:pt x="810" y="463"/>
                  </a:lnTo>
                  <a:lnTo>
                    <a:pt x="810" y="461"/>
                  </a:lnTo>
                  <a:lnTo>
                    <a:pt x="812" y="461"/>
                  </a:lnTo>
                  <a:lnTo>
                    <a:pt x="814" y="461"/>
                  </a:lnTo>
                  <a:lnTo>
                    <a:pt x="814" y="465"/>
                  </a:lnTo>
                  <a:lnTo>
                    <a:pt x="815" y="468"/>
                  </a:lnTo>
                  <a:lnTo>
                    <a:pt x="817" y="473"/>
                  </a:lnTo>
                  <a:lnTo>
                    <a:pt x="817" y="479"/>
                  </a:lnTo>
                  <a:lnTo>
                    <a:pt x="817" y="484"/>
                  </a:lnTo>
                  <a:lnTo>
                    <a:pt x="805" y="498"/>
                  </a:lnTo>
                  <a:lnTo>
                    <a:pt x="794" y="515"/>
                  </a:lnTo>
                  <a:lnTo>
                    <a:pt x="798" y="526"/>
                  </a:lnTo>
                  <a:lnTo>
                    <a:pt x="796" y="529"/>
                  </a:lnTo>
                  <a:lnTo>
                    <a:pt x="791" y="533"/>
                  </a:lnTo>
                  <a:lnTo>
                    <a:pt x="786" y="534"/>
                  </a:lnTo>
                  <a:lnTo>
                    <a:pt x="781" y="536"/>
                  </a:lnTo>
                  <a:lnTo>
                    <a:pt x="775" y="540"/>
                  </a:lnTo>
                  <a:lnTo>
                    <a:pt x="772" y="541"/>
                  </a:lnTo>
                  <a:lnTo>
                    <a:pt x="768" y="547"/>
                  </a:lnTo>
                  <a:lnTo>
                    <a:pt x="768" y="552"/>
                  </a:lnTo>
                  <a:lnTo>
                    <a:pt x="767" y="557"/>
                  </a:lnTo>
                  <a:lnTo>
                    <a:pt x="767" y="562"/>
                  </a:lnTo>
                  <a:lnTo>
                    <a:pt x="765" y="569"/>
                  </a:lnTo>
                  <a:lnTo>
                    <a:pt x="761" y="573"/>
                  </a:lnTo>
                  <a:lnTo>
                    <a:pt x="756" y="576"/>
                  </a:lnTo>
                  <a:lnTo>
                    <a:pt x="751" y="580"/>
                  </a:lnTo>
                  <a:lnTo>
                    <a:pt x="746" y="583"/>
                  </a:lnTo>
                  <a:lnTo>
                    <a:pt x="740" y="588"/>
                  </a:lnTo>
                  <a:lnTo>
                    <a:pt x="733" y="588"/>
                  </a:lnTo>
                  <a:lnTo>
                    <a:pt x="725" y="582"/>
                  </a:lnTo>
                  <a:lnTo>
                    <a:pt x="716" y="576"/>
                  </a:lnTo>
                  <a:lnTo>
                    <a:pt x="709" y="571"/>
                  </a:lnTo>
                  <a:lnTo>
                    <a:pt x="702" y="561"/>
                  </a:lnTo>
                  <a:lnTo>
                    <a:pt x="707" y="557"/>
                  </a:lnTo>
                  <a:lnTo>
                    <a:pt x="709" y="552"/>
                  </a:lnTo>
                  <a:lnTo>
                    <a:pt x="711" y="548"/>
                  </a:lnTo>
                  <a:lnTo>
                    <a:pt x="712" y="543"/>
                  </a:lnTo>
                  <a:lnTo>
                    <a:pt x="714" y="538"/>
                  </a:lnTo>
                  <a:lnTo>
                    <a:pt x="718" y="534"/>
                  </a:lnTo>
                  <a:lnTo>
                    <a:pt x="728" y="531"/>
                  </a:lnTo>
                  <a:lnTo>
                    <a:pt x="739" y="529"/>
                  </a:lnTo>
                  <a:lnTo>
                    <a:pt x="749" y="526"/>
                  </a:lnTo>
                  <a:lnTo>
                    <a:pt x="754" y="520"/>
                  </a:lnTo>
                  <a:lnTo>
                    <a:pt x="763" y="508"/>
                  </a:lnTo>
                  <a:lnTo>
                    <a:pt x="770" y="494"/>
                  </a:lnTo>
                  <a:lnTo>
                    <a:pt x="779" y="480"/>
                  </a:lnTo>
                  <a:lnTo>
                    <a:pt x="786" y="466"/>
                  </a:lnTo>
                  <a:lnTo>
                    <a:pt x="791" y="458"/>
                  </a:lnTo>
                  <a:close/>
                  <a:moveTo>
                    <a:pt x="784" y="330"/>
                  </a:moveTo>
                  <a:lnTo>
                    <a:pt x="791" y="330"/>
                  </a:lnTo>
                  <a:lnTo>
                    <a:pt x="807" y="346"/>
                  </a:lnTo>
                  <a:lnTo>
                    <a:pt x="821" y="360"/>
                  </a:lnTo>
                  <a:lnTo>
                    <a:pt x="835" y="376"/>
                  </a:lnTo>
                  <a:lnTo>
                    <a:pt x="845" y="396"/>
                  </a:lnTo>
                  <a:lnTo>
                    <a:pt x="850" y="396"/>
                  </a:lnTo>
                  <a:lnTo>
                    <a:pt x="856" y="396"/>
                  </a:lnTo>
                  <a:lnTo>
                    <a:pt x="859" y="396"/>
                  </a:lnTo>
                  <a:lnTo>
                    <a:pt x="861" y="396"/>
                  </a:lnTo>
                  <a:lnTo>
                    <a:pt x="864" y="396"/>
                  </a:lnTo>
                  <a:lnTo>
                    <a:pt x="868" y="393"/>
                  </a:lnTo>
                  <a:lnTo>
                    <a:pt x="870" y="390"/>
                  </a:lnTo>
                  <a:lnTo>
                    <a:pt x="871" y="384"/>
                  </a:lnTo>
                  <a:lnTo>
                    <a:pt x="875" y="384"/>
                  </a:lnTo>
                  <a:lnTo>
                    <a:pt x="875" y="407"/>
                  </a:lnTo>
                  <a:lnTo>
                    <a:pt x="873" y="412"/>
                  </a:lnTo>
                  <a:lnTo>
                    <a:pt x="871" y="417"/>
                  </a:lnTo>
                  <a:lnTo>
                    <a:pt x="870" y="423"/>
                  </a:lnTo>
                  <a:lnTo>
                    <a:pt x="868" y="426"/>
                  </a:lnTo>
                  <a:lnTo>
                    <a:pt x="856" y="426"/>
                  </a:lnTo>
                  <a:lnTo>
                    <a:pt x="856" y="438"/>
                  </a:lnTo>
                  <a:lnTo>
                    <a:pt x="845" y="449"/>
                  </a:lnTo>
                  <a:lnTo>
                    <a:pt x="836" y="459"/>
                  </a:lnTo>
                  <a:lnTo>
                    <a:pt x="826" y="470"/>
                  </a:lnTo>
                  <a:lnTo>
                    <a:pt x="826" y="465"/>
                  </a:lnTo>
                  <a:lnTo>
                    <a:pt x="824" y="461"/>
                  </a:lnTo>
                  <a:lnTo>
                    <a:pt x="824" y="458"/>
                  </a:lnTo>
                  <a:lnTo>
                    <a:pt x="824" y="452"/>
                  </a:lnTo>
                  <a:lnTo>
                    <a:pt x="826" y="449"/>
                  </a:lnTo>
                  <a:lnTo>
                    <a:pt x="826" y="445"/>
                  </a:lnTo>
                  <a:lnTo>
                    <a:pt x="826" y="442"/>
                  </a:lnTo>
                  <a:lnTo>
                    <a:pt x="824" y="440"/>
                  </a:lnTo>
                  <a:lnTo>
                    <a:pt x="821" y="438"/>
                  </a:lnTo>
                  <a:lnTo>
                    <a:pt x="817" y="437"/>
                  </a:lnTo>
                  <a:lnTo>
                    <a:pt x="814" y="435"/>
                  </a:lnTo>
                  <a:lnTo>
                    <a:pt x="810" y="433"/>
                  </a:lnTo>
                  <a:lnTo>
                    <a:pt x="807" y="431"/>
                  </a:lnTo>
                  <a:lnTo>
                    <a:pt x="805" y="430"/>
                  </a:lnTo>
                  <a:lnTo>
                    <a:pt x="805" y="428"/>
                  </a:lnTo>
                  <a:lnTo>
                    <a:pt x="807" y="426"/>
                  </a:lnTo>
                  <a:lnTo>
                    <a:pt x="810" y="421"/>
                  </a:lnTo>
                  <a:lnTo>
                    <a:pt x="815" y="417"/>
                  </a:lnTo>
                  <a:lnTo>
                    <a:pt x="821" y="412"/>
                  </a:lnTo>
                  <a:lnTo>
                    <a:pt x="826" y="407"/>
                  </a:lnTo>
                  <a:lnTo>
                    <a:pt x="819" y="400"/>
                  </a:lnTo>
                  <a:lnTo>
                    <a:pt x="812" y="388"/>
                  </a:lnTo>
                  <a:lnTo>
                    <a:pt x="801" y="370"/>
                  </a:lnTo>
                  <a:lnTo>
                    <a:pt x="793" y="355"/>
                  </a:lnTo>
                  <a:lnTo>
                    <a:pt x="788" y="341"/>
                  </a:lnTo>
                  <a:lnTo>
                    <a:pt x="784" y="330"/>
                  </a:lnTo>
                  <a:close/>
                  <a:moveTo>
                    <a:pt x="721" y="147"/>
                  </a:moveTo>
                  <a:lnTo>
                    <a:pt x="730" y="147"/>
                  </a:lnTo>
                  <a:lnTo>
                    <a:pt x="746" y="159"/>
                  </a:lnTo>
                  <a:lnTo>
                    <a:pt x="765" y="170"/>
                  </a:lnTo>
                  <a:lnTo>
                    <a:pt x="765" y="180"/>
                  </a:lnTo>
                  <a:lnTo>
                    <a:pt x="753" y="180"/>
                  </a:lnTo>
                  <a:lnTo>
                    <a:pt x="744" y="173"/>
                  </a:lnTo>
                  <a:lnTo>
                    <a:pt x="735" y="166"/>
                  </a:lnTo>
                  <a:lnTo>
                    <a:pt x="728" y="157"/>
                  </a:lnTo>
                  <a:lnTo>
                    <a:pt x="721" y="147"/>
                  </a:lnTo>
                  <a:close/>
                  <a:moveTo>
                    <a:pt x="906" y="86"/>
                  </a:moveTo>
                  <a:lnTo>
                    <a:pt x="910" y="86"/>
                  </a:lnTo>
                  <a:lnTo>
                    <a:pt x="913" y="88"/>
                  </a:lnTo>
                  <a:lnTo>
                    <a:pt x="913" y="88"/>
                  </a:lnTo>
                  <a:lnTo>
                    <a:pt x="915" y="89"/>
                  </a:lnTo>
                  <a:lnTo>
                    <a:pt x="915" y="91"/>
                  </a:lnTo>
                  <a:lnTo>
                    <a:pt x="917" y="93"/>
                  </a:lnTo>
                  <a:lnTo>
                    <a:pt x="918" y="96"/>
                  </a:lnTo>
                  <a:lnTo>
                    <a:pt x="922" y="102"/>
                  </a:lnTo>
                  <a:lnTo>
                    <a:pt x="924" y="108"/>
                  </a:lnTo>
                  <a:lnTo>
                    <a:pt x="925" y="115"/>
                  </a:lnTo>
                  <a:lnTo>
                    <a:pt x="918" y="115"/>
                  </a:lnTo>
                  <a:lnTo>
                    <a:pt x="918" y="108"/>
                  </a:lnTo>
                  <a:lnTo>
                    <a:pt x="913" y="105"/>
                  </a:lnTo>
                  <a:lnTo>
                    <a:pt x="911" y="100"/>
                  </a:lnTo>
                  <a:lnTo>
                    <a:pt x="910" y="96"/>
                  </a:lnTo>
                  <a:lnTo>
                    <a:pt x="908" y="91"/>
                  </a:lnTo>
                  <a:lnTo>
                    <a:pt x="906" y="86"/>
                  </a:lnTo>
                  <a:close/>
                  <a:moveTo>
                    <a:pt x="746" y="65"/>
                  </a:moveTo>
                  <a:lnTo>
                    <a:pt x="749" y="65"/>
                  </a:lnTo>
                  <a:lnTo>
                    <a:pt x="751" y="67"/>
                  </a:lnTo>
                  <a:lnTo>
                    <a:pt x="751" y="68"/>
                  </a:lnTo>
                  <a:lnTo>
                    <a:pt x="753" y="68"/>
                  </a:lnTo>
                  <a:lnTo>
                    <a:pt x="754" y="68"/>
                  </a:lnTo>
                  <a:lnTo>
                    <a:pt x="756" y="70"/>
                  </a:lnTo>
                  <a:lnTo>
                    <a:pt x="758" y="75"/>
                  </a:lnTo>
                  <a:lnTo>
                    <a:pt x="758" y="81"/>
                  </a:lnTo>
                  <a:lnTo>
                    <a:pt x="760" y="84"/>
                  </a:lnTo>
                  <a:lnTo>
                    <a:pt x="761" y="88"/>
                  </a:lnTo>
                  <a:lnTo>
                    <a:pt x="763" y="91"/>
                  </a:lnTo>
                  <a:lnTo>
                    <a:pt x="765" y="96"/>
                  </a:lnTo>
                  <a:lnTo>
                    <a:pt x="753" y="96"/>
                  </a:lnTo>
                  <a:lnTo>
                    <a:pt x="751" y="88"/>
                  </a:lnTo>
                  <a:lnTo>
                    <a:pt x="747" y="82"/>
                  </a:lnTo>
                  <a:lnTo>
                    <a:pt x="746" y="75"/>
                  </a:lnTo>
                  <a:lnTo>
                    <a:pt x="746" y="65"/>
                  </a:lnTo>
                  <a:close/>
                  <a:moveTo>
                    <a:pt x="419" y="0"/>
                  </a:moveTo>
                  <a:lnTo>
                    <a:pt x="423" y="0"/>
                  </a:lnTo>
                  <a:lnTo>
                    <a:pt x="424" y="9"/>
                  </a:lnTo>
                  <a:lnTo>
                    <a:pt x="426" y="21"/>
                  </a:lnTo>
                  <a:lnTo>
                    <a:pt x="431" y="35"/>
                  </a:lnTo>
                  <a:lnTo>
                    <a:pt x="435" y="47"/>
                  </a:lnTo>
                  <a:lnTo>
                    <a:pt x="438" y="54"/>
                  </a:lnTo>
                  <a:lnTo>
                    <a:pt x="440" y="56"/>
                  </a:lnTo>
                  <a:lnTo>
                    <a:pt x="445" y="58"/>
                  </a:lnTo>
                  <a:lnTo>
                    <a:pt x="449" y="58"/>
                  </a:lnTo>
                  <a:lnTo>
                    <a:pt x="454" y="60"/>
                  </a:lnTo>
                  <a:lnTo>
                    <a:pt x="458" y="60"/>
                  </a:lnTo>
                  <a:lnTo>
                    <a:pt x="461" y="61"/>
                  </a:lnTo>
                  <a:lnTo>
                    <a:pt x="461" y="67"/>
                  </a:lnTo>
                  <a:lnTo>
                    <a:pt x="465" y="79"/>
                  </a:lnTo>
                  <a:lnTo>
                    <a:pt x="468" y="93"/>
                  </a:lnTo>
                  <a:lnTo>
                    <a:pt x="473" y="110"/>
                  </a:lnTo>
                  <a:lnTo>
                    <a:pt x="477" y="122"/>
                  </a:lnTo>
                  <a:lnTo>
                    <a:pt x="480" y="131"/>
                  </a:lnTo>
                  <a:lnTo>
                    <a:pt x="489" y="131"/>
                  </a:lnTo>
                  <a:lnTo>
                    <a:pt x="494" y="133"/>
                  </a:lnTo>
                  <a:lnTo>
                    <a:pt x="500" y="135"/>
                  </a:lnTo>
                  <a:lnTo>
                    <a:pt x="503" y="138"/>
                  </a:lnTo>
                  <a:lnTo>
                    <a:pt x="506" y="143"/>
                  </a:lnTo>
                  <a:lnTo>
                    <a:pt x="515" y="156"/>
                  </a:lnTo>
                  <a:lnTo>
                    <a:pt x="519" y="173"/>
                  </a:lnTo>
                  <a:lnTo>
                    <a:pt x="538" y="173"/>
                  </a:lnTo>
                  <a:lnTo>
                    <a:pt x="545" y="191"/>
                  </a:lnTo>
                  <a:lnTo>
                    <a:pt x="555" y="203"/>
                  </a:lnTo>
                  <a:lnTo>
                    <a:pt x="564" y="215"/>
                  </a:lnTo>
                  <a:lnTo>
                    <a:pt x="573" y="231"/>
                  </a:lnTo>
                  <a:lnTo>
                    <a:pt x="576" y="257"/>
                  </a:lnTo>
                  <a:lnTo>
                    <a:pt x="575" y="278"/>
                  </a:lnTo>
                  <a:lnTo>
                    <a:pt x="569" y="299"/>
                  </a:lnTo>
                  <a:lnTo>
                    <a:pt x="561" y="318"/>
                  </a:lnTo>
                  <a:lnTo>
                    <a:pt x="552" y="339"/>
                  </a:lnTo>
                  <a:lnTo>
                    <a:pt x="541" y="362"/>
                  </a:lnTo>
                  <a:lnTo>
                    <a:pt x="538" y="376"/>
                  </a:lnTo>
                  <a:lnTo>
                    <a:pt x="533" y="390"/>
                  </a:lnTo>
                  <a:lnTo>
                    <a:pt x="529" y="405"/>
                  </a:lnTo>
                  <a:lnTo>
                    <a:pt x="524" y="417"/>
                  </a:lnTo>
                  <a:lnTo>
                    <a:pt x="515" y="426"/>
                  </a:lnTo>
                  <a:lnTo>
                    <a:pt x="505" y="431"/>
                  </a:lnTo>
                  <a:lnTo>
                    <a:pt x="493" y="437"/>
                  </a:lnTo>
                  <a:lnTo>
                    <a:pt x="480" y="442"/>
                  </a:lnTo>
                  <a:lnTo>
                    <a:pt x="472" y="445"/>
                  </a:lnTo>
                  <a:lnTo>
                    <a:pt x="461" y="437"/>
                  </a:lnTo>
                  <a:lnTo>
                    <a:pt x="449" y="426"/>
                  </a:lnTo>
                  <a:lnTo>
                    <a:pt x="440" y="433"/>
                  </a:lnTo>
                  <a:lnTo>
                    <a:pt x="430" y="437"/>
                  </a:lnTo>
                  <a:lnTo>
                    <a:pt x="417" y="435"/>
                  </a:lnTo>
                  <a:lnTo>
                    <a:pt x="404" y="433"/>
                  </a:lnTo>
                  <a:lnTo>
                    <a:pt x="388" y="431"/>
                  </a:lnTo>
                  <a:lnTo>
                    <a:pt x="381" y="396"/>
                  </a:lnTo>
                  <a:lnTo>
                    <a:pt x="376" y="395"/>
                  </a:lnTo>
                  <a:lnTo>
                    <a:pt x="370" y="393"/>
                  </a:lnTo>
                  <a:lnTo>
                    <a:pt x="365" y="391"/>
                  </a:lnTo>
                  <a:lnTo>
                    <a:pt x="362" y="388"/>
                  </a:lnTo>
                  <a:lnTo>
                    <a:pt x="358" y="386"/>
                  </a:lnTo>
                  <a:lnTo>
                    <a:pt x="356" y="384"/>
                  </a:lnTo>
                  <a:lnTo>
                    <a:pt x="356" y="383"/>
                  </a:lnTo>
                  <a:lnTo>
                    <a:pt x="358" y="381"/>
                  </a:lnTo>
                  <a:lnTo>
                    <a:pt x="358" y="379"/>
                  </a:lnTo>
                  <a:lnTo>
                    <a:pt x="358" y="377"/>
                  </a:lnTo>
                  <a:lnTo>
                    <a:pt x="356" y="376"/>
                  </a:lnTo>
                  <a:lnTo>
                    <a:pt x="355" y="374"/>
                  </a:lnTo>
                  <a:lnTo>
                    <a:pt x="349" y="372"/>
                  </a:lnTo>
                  <a:lnTo>
                    <a:pt x="348" y="374"/>
                  </a:lnTo>
                  <a:lnTo>
                    <a:pt x="348" y="376"/>
                  </a:lnTo>
                  <a:lnTo>
                    <a:pt x="348" y="376"/>
                  </a:lnTo>
                  <a:lnTo>
                    <a:pt x="346" y="377"/>
                  </a:lnTo>
                  <a:lnTo>
                    <a:pt x="344" y="377"/>
                  </a:lnTo>
                  <a:lnTo>
                    <a:pt x="342" y="377"/>
                  </a:lnTo>
                  <a:lnTo>
                    <a:pt x="342" y="372"/>
                  </a:lnTo>
                  <a:lnTo>
                    <a:pt x="337" y="372"/>
                  </a:lnTo>
                  <a:lnTo>
                    <a:pt x="337" y="369"/>
                  </a:lnTo>
                  <a:lnTo>
                    <a:pt x="344" y="365"/>
                  </a:lnTo>
                  <a:lnTo>
                    <a:pt x="349" y="360"/>
                  </a:lnTo>
                  <a:lnTo>
                    <a:pt x="353" y="355"/>
                  </a:lnTo>
                  <a:lnTo>
                    <a:pt x="349" y="355"/>
                  </a:lnTo>
                  <a:lnTo>
                    <a:pt x="349" y="349"/>
                  </a:lnTo>
                  <a:lnTo>
                    <a:pt x="341" y="358"/>
                  </a:lnTo>
                  <a:lnTo>
                    <a:pt x="332" y="363"/>
                  </a:lnTo>
                  <a:lnTo>
                    <a:pt x="318" y="369"/>
                  </a:lnTo>
                  <a:lnTo>
                    <a:pt x="313" y="358"/>
                  </a:lnTo>
                  <a:lnTo>
                    <a:pt x="306" y="348"/>
                  </a:lnTo>
                  <a:lnTo>
                    <a:pt x="297" y="339"/>
                  </a:lnTo>
                  <a:lnTo>
                    <a:pt x="285" y="332"/>
                  </a:lnTo>
                  <a:lnTo>
                    <a:pt x="269" y="330"/>
                  </a:lnTo>
                  <a:lnTo>
                    <a:pt x="259" y="327"/>
                  </a:lnTo>
                  <a:lnTo>
                    <a:pt x="245" y="325"/>
                  </a:lnTo>
                  <a:lnTo>
                    <a:pt x="225" y="327"/>
                  </a:lnTo>
                  <a:lnTo>
                    <a:pt x="206" y="328"/>
                  </a:lnTo>
                  <a:lnTo>
                    <a:pt x="187" y="332"/>
                  </a:lnTo>
                  <a:lnTo>
                    <a:pt x="170" y="335"/>
                  </a:lnTo>
                  <a:lnTo>
                    <a:pt x="157" y="339"/>
                  </a:lnTo>
                  <a:lnTo>
                    <a:pt x="150" y="362"/>
                  </a:lnTo>
                  <a:lnTo>
                    <a:pt x="133" y="362"/>
                  </a:lnTo>
                  <a:lnTo>
                    <a:pt x="117" y="360"/>
                  </a:lnTo>
                  <a:lnTo>
                    <a:pt x="100" y="362"/>
                  </a:lnTo>
                  <a:lnTo>
                    <a:pt x="88" y="365"/>
                  </a:lnTo>
                  <a:lnTo>
                    <a:pt x="75" y="370"/>
                  </a:lnTo>
                  <a:lnTo>
                    <a:pt x="65" y="376"/>
                  </a:lnTo>
                  <a:lnTo>
                    <a:pt x="53" y="377"/>
                  </a:lnTo>
                  <a:lnTo>
                    <a:pt x="39" y="377"/>
                  </a:lnTo>
                  <a:lnTo>
                    <a:pt x="35" y="370"/>
                  </a:lnTo>
                  <a:lnTo>
                    <a:pt x="32" y="365"/>
                  </a:lnTo>
                  <a:lnTo>
                    <a:pt x="26" y="360"/>
                  </a:lnTo>
                  <a:lnTo>
                    <a:pt x="23" y="355"/>
                  </a:lnTo>
                  <a:lnTo>
                    <a:pt x="32" y="342"/>
                  </a:lnTo>
                  <a:lnTo>
                    <a:pt x="33" y="327"/>
                  </a:lnTo>
                  <a:lnTo>
                    <a:pt x="32" y="309"/>
                  </a:lnTo>
                  <a:lnTo>
                    <a:pt x="25" y="292"/>
                  </a:lnTo>
                  <a:lnTo>
                    <a:pt x="18" y="273"/>
                  </a:lnTo>
                  <a:lnTo>
                    <a:pt x="9" y="255"/>
                  </a:lnTo>
                  <a:lnTo>
                    <a:pt x="4" y="239"/>
                  </a:lnTo>
                  <a:lnTo>
                    <a:pt x="0" y="227"/>
                  </a:lnTo>
                  <a:lnTo>
                    <a:pt x="4" y="227"/>
                  </a:lnTo>
                  <a:lnTo>
                    <a:pt x="7" y="229"/>
                  </a:lnTo>
                  <a:lnTo>
                    <a:pt x="9" y="229"/>
                  </a:lnTo>
                  <a:lnTo>
                    <a:pt x="11" y="231"/>
                  </a:lnTo>
                  <a:lnTo>
                    <a:pt x="11" y="231"/>
                  </a:lnTo>
                  <a:lnTo>
                    <a:pt x="13" y="229"/>
                  </a:lnTo>
                  <a:lnTo>
                    <a:pt x="14" y="227"/>
                  </a:lnTo>
                  <a:lnTo>
                    <a:pt x="16" y="224"/>
                  </a:lnTo>
                  <a:lnTo>
                    <a:pt x="7" y="215"/>
                  </a:lnTo>
                  <a:lnTo>
                    <a:pt x="4" y="204"/>
                  </a:lnTo>
                  <a:lnTo>
                    <a:pt x="0" y="192"/>
                  </a:lnTo>
                  <a:lnTo>
                    <a:pt x="9" y="182"/>
                  </a:lnTo>
                  <a:lnTo>
                    <a:pt x="16" y="171"/>
                  </a:lnTo>
                  <a:lnTo>
                    <a:pt x="23" y="161"/>
                  </a:lnTo>
                  <a:lnTo>
                    <a:pt x="33" y="152"/>
                  </a:lnTo>
                  <a:lnTo>
                    <a:pt x="46" y="147"/>
                  </a:lnTo>
                  <a:lnTo>
                    <a:pt x="54" y="147"/>
                  </a:lnTo>
                  <a:lnTo>
                    <a:pt x="68" y="145"/>
                  </a:lnTo>
                  <a:lnTo>
                    <a:pt x="86" y="142"/>
                  </a:lnTo>
                  <a:lnTo>
                    <a:pt x="102" y="138"/>
                  </a:lnTo>
                  <a:lnTo>
                    <a:pt x="116" y="135"/>
                  </a:lnTo>
                  <a:lnTo>
                    <a:pt x="121" y="122"/>
                  </a:lnTo>
                  <a:lnTo>
                    <a:pt x="129" y="108"/>
                  </a:lnTo>
                  <a:lnTo>
                    <a:pt x="140" y="98"/>
                  </a:lnTo>
                  <a:lnTo>
                    <a:pt x="154" y="93"/>
                  </a:lnTo>
                  <a:lnTo>
                    <a:pt x="154" y="81"/>
                  </a:lnTo>
                  <a:lnTo>
                    <a:pt x="161" y="77"/>
                  </a:lnTo>
                  <a:lnTo>
                    <a:pt x="170" y="68"/>
                  </a:lnTo>
                  <a:lnTo>
                    <a:pt x="180" y="60"/>
                  </a:lnTo>
                  <a:lnTo>
                    <a:pt x="191" y="53"/>
                  </a:lnTo>
                  <a:lnTo>
                    <a:pt x="201" y="47"/>
                  </a:lnTo>
                  <a:lnTo>
                    <a:pt x="208" y="51"/>
                  </a:lnTo>
                  <a:lnTo>
                    <a:pt x="210" y="53"/>
                  </a:lnTo>
                  <a:lnTo>
                    <a:pt x="210" y="56"/>
                  </a:lnTo>
                  <a:lnTo>
                    <a:pt x="210" y="60"/>
                  </a:lnTo>
                  <a:lnTo>
                    <a:pt x="212" y="65"/>
                  </a:lnTo>
                  <a:lnTo>
                    <a:pt x="217" y="67"/>
                  </a:lnTo>
                  <a:lnTo>
                    <a:pt x="222" y="67"/>
                  </a:lnTo>
                  <a:lnTo>
                    <a:pt x="225" y="68"/>
                  </a:lnTo>
                  <a:lnTo>
                    <a:pt x="231" y="70"/>
                  </a:lnTo>
                  <a:lnTo>
                    <a:pt x="234" y="54"/>
                  </a:lnTo>
                  <a:lnTo>
                    <a:pt x="239" y="46"/>
                  </a:lnTo>
                  <a:lnTo>
                    <a:pt x="246" y="40"/>
                  </a:lnTo>
                  <a:lnTo>
                    <a:pt x="255" y="35"/>
                  </a:lnTo>
                  <a:lnTo>
                    <a:pt x="264" y="32"/>
                  </a:lnTo>
                  <a:lnTo>
                    <a:pt x="273" y="23"/>
                  </a:lnTo>
                  <a:lnTo>
                    <a:pt x="269" y="21"/>
                  </a:lnTo>
                  <a:lnTo>
                    <a:pt x="269" y="19"/>
                  </a:lnTo>
                  <a:lnTo>
                    <a:pt x="267" y="18"/>
                  </a:lnTo>
                  <a:lnTo>
                    <a:pt x="266" y="16"/>
                  </a:lnTo>
                  <a:lnTo>
                    <a:pt x="280" y="16"/>
                  </a:lnTo>
                  <a:lnTo>
                    <a:pt x="294" y="23"/>
                  </a:lnTo>
                  <a:lnTo>
                    <a:pt x="309" y="25"/>
                  </a:lnTo>
                  <a:lnTo>
                    <a:pt x="325" y="25"/>
                  </a:lnTo>
                  <a:lnTo>
                    <a:pt x="342" y="23"/>
                  </a:lnTo>
                  <a:lnTo>
                    <a:pt x="342" y="32"/>
                  </a:lnTo>
                  <a:lnTo>
                    <a:pt x="330" y="47"/>
                  </a:lnTo>
                  <a:lnTo>
                    <a:pt x="323" y="70"/>
                  </a:lnTo>
                  <a:lnTo>
                    <a:pt x="335" y="77"/>
                  </a:lnTo>
                  <a:lnTo>
                    <a:pt x="351" y="86"/>
                  </a:lnTo>
                  <a:lnTo>
                    <a:pt x="367" y="95"/>
                  </a:lnTo>
                  <a:lnTo>
                    <a:pt x="383" y="100"/>
                  </a:lnTo>
                  <a:lnTo>
                    <a:pt x="395" y="100"/>
                  </a:lnTo>
                  <a:lnTo>
                    <a:pt x="404" y="86"/>
                  </a:lnTo>
                  <a:lnTo>
                    <a:pt x="409" y="63"/>
                  </a:lnTo>
                  <a:lnTo>
                    <a:pt x="410" y="40"/>
                  </a:lnTo>
                  <a:lnTo>
                    <a:pt x="414" y="18"/>
                  </a:lnTo>
                  <a:lnTo>
                    <a:pt x="41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280" name="Group 279">
            <a:extLst>
              <a:ext uri="{FF2B5EF4-FFF2-40B4-BE49-F238E27FC236}">
                <a16:creationId xmlns:a16="http://schemas.microsoft.com/office/drawing/2014/main" id="{BE44AA1E-BDF3-49CA-9840-C1462359C4C3}"/>
              </a:ext>
            </a:extLst>
          </p:cNvPr>
          <p:cNvGrpSpPr/>
          <p:nvPr/>
        </p:nvGrpSpPr>
        <p:grpSpPr>
          <a:xfrm>
            <a:off x="722150" y="1843067"/>
            <a:ext cx="1812725" cy="1606318"/>
            <a:chOff x="376318" y="2050951"/>
            <a:chExt cx="1812725" cy="1606318"/>
          </a:xfrm>
        </p:grpSpPr>
        <p:sp>
          <p:nvSpPr>
            <p:cNvPr id="281" name="Rectangle 9">
              <a:extLst>
                <a:ext uri="{FF2B5EF4-FFF2-40B4-BE49-F238E27FC236}">
                  <a16:creationId xmlns:a16="http://schemas.microsoft.com/office/drawing/2014/main" id="{86B91A13-2513-4196-A07C-B626D831ACA5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6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0A75CEF2-6733-4726-9FC8-93EE6515AE6D}"/>
                </a:ext>
              </a:extLst>
            </p:cNvPr>
            <p:cNvSpPr txBox="1"/>
            <p:nvPr/>
          </p:nvSpPr>
          <p:spPr>
            <a:xfrm>
              <a:off x="591559" y="2305990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id="{0A21ABC7-A743-4FE1-809D-66C09E601031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284" name="Straight Arrow Connector 283">
            <a:extLst>
              <a:ext uri="{FF2B5EF4-FFF2-40B4-BE49-F238E27FC236}">
                <a16:creationId xmlns:a16="http://schemas.microsoft.com/office/drawing/2014/main" id="{7AACA81A-0AC0-4F15-98BE-A698ED6F5DB4}"/>
              </a:ext>
            </a:extLst>
          </p:cNvPr>
          <p:cNvCxnSpPr>
            <a:cxnSpLocks/>
          </p:cNvCxnSpPr>
          <p:nvPr/>
        </p:nvCxnSpPr>
        <p:spPr>
          <a:xfrm>
            <a:off x="2618826" y="2649152"/>
            <a:ext cx="1701097" cy="671738"/>
          </a:xfrm>
          <a:prstGeom prst="straightConnector1">
            <a:avLst/>
          </a:prstGeom>
          <a:ln w="31750">
            <a:solidFill>
              <a:schemeClr val="accent6">
                <a:lumMod val="60000"/>
                <a:lumOff val="40000"/>
                <a:alpha val="97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Group 284">
            <a:extLst>
              <a:ext uri="{FF2B5EF4-FFF2-40B4-BE49-F238E27FC236}">
                <a16:creationId xmlns:a16="http://schemas.microsoft.com/office/drawing/2014/main" id="{C740D3E8-D2DC-4075-887B-DF81E44B4FC9}"/>
              </a:ext>
            </a:extLst>
          </p:cNvPr>
          <p:cNvGrpSpPr/>
          <p:nvPr/>
        </p:nvGrpSpPr>
        <p:grpSpPr>
          <a:xfrm>
            <a:off x="2293346" y="3526342"/>
            <a:ext cx="1812725" cy="1606318"/>
            <a:chOff x="376318" y="2050951"/>
            <a:chExt cx="1812725" cy="1606318"/>
          </a:xfrm>
        </p:grpSpPr>
        <p:sp>
          <p:nvSpPr>
            <p:cNvPr id="286" name="Rectangle 9">
              <a:extLst>
                <a:ext uri="{FF2B5EF4-FFF2-40B4-BE49-F238E27FC236}">
                  <a16:creationId xmlns:a16="http://schemas.microsoft.com/office/drawing/2014/main" id="{067E049B-6B51-4220-8A80-C4D0ADC955E7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1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E6CD2C18-A752-418C-9661-EED5FDEA3E5C}"/>
                </a:ext>
              </a:extLst>
            </p:cNvPr>
            <p:cNvSpPr txBox="1"/>
            <p:nvPr/>
          </p:nvSpPr>
          <p:spPr>
            <a:xfrm>
              <a:off x="589877" y="2354146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CDF731FC-470C-41FE-A8BE-7A0A58FB9555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4C508CDD-CEC2-45D6-A745-86CF225ECBD2}"/>
              </a:ext>
            </a:extLst>
          </p:cNvPr>
          <p:cNvGrpSpPr/>
          <p:nvPr/>
        </p:nvGrpSpPr>
        <p:grpSpPr>
          <a:xfrm>
            <a:off x="6019380" y="4523675"/>
            <a:ext cx="1812725" cy="1606318"/>
            <a:chOff x="376318" y="2050951"/>
            <a:chExt cx="1812725" cy="1606318"/>
          </a:xfrm>
        </p:grpSpPr>
        <p:sp>
          <p:nvSpPr>
            <p:cNvPr id="290" name="Rectangle 9">
              <a:extLst>
                <a:ext uri="{FF2B5EF4-FFF2-40B4-BE49-F238E27FC236}">
                  <a16:creationId xmlns:a16="http://schemas.microsoft.com/office/drawing/2014/main" id="{6ADA1235-72F4-4741-8F17-421A60EAA55B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2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BB07C29D-2D3E-4FC0-9467-F5282B24847A}"/>
                </a:ext>
              </a:extLst>
            </p:cNvPr>
            <p:cNvSpPr txBox="1"/>
            <p:nvPr/>
          </p:nvSpPr>
          <p:spPr>
            <a:xfrm>
              <a:off x="604915" y="2283500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TextBox 291">
              <a:extLst>
                <a:ext uri="{FF2B5EF4-FFF2-40B4-BE49-F238E27FC236}">
                  <a16:creationId xmlns:a16="http://schemas.microsoft.com/office/drawing/2014/main" id="{4CC82C61-48EC-4277-828C-6CE217D228DD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3" name="Group 292">
            <a:extLst>
              <a:ext uri="{FF2B5EF4-FFF2-40B4-BE49-F238E27FC236}">
                <a16:creationId xmlns:a16="http://schemas.microsoft.com/office/drawing/2014/main" id="{CF849B85-5F68-446B-A5B2-379B16BD61BD}"/>
              </a:ext>
            </a:extLst>
          </p:cNvPr>
          <p:cNvGrpSpPr/>
          <p:nvPr/>
        </p:nvGrpSpPr>
        <p:grpSpPr>
          <a:xfrm>
            <a:off x="9608937" y="1841906"/>
            <a:ext cx="1812725" cy="1606318"/>
            <a:chOff x="376318" y="2050951"/>
            <a:chExt cx="1812725" cy="1606318"/>
          </a:xfrm>
        </p:grpSpPr>
        <p:sp>
          <p:nvSpPr>
            <p:cNvPr id="294" name="Rectangle 9">
              <a:extLst>
                <a:ext uri="{FF2B5EF4-FFF2-40B4-BE49-F238E27FC236}">
                  <a16:creationId xmlns:a16="http://schemas.microsoft.com/office/drawing/2014/main" id="{0383DED2-D92D-4B56-B9E7-0591E21BDFF1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4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95" name="TextBox 294">
              <a:extLst>
                <a:ext uri="{FF2B5EF4-FFF2-40B4-BE49-F238E27FC236}">
                  <a16:creationId xmlns:a16="http://schemas.microsoft.com/office/drawing/2014/main" id="{7877EAB4-CE3D-42DC-B1E3-63BB04314248}"/>
                </a:ext>
              </a:extLst>
            </p:cNvPr>
            <p:cNvSpPr txBox="1"/>
            <p:nvPr/>
          </p:nvSpPr>
          <p:spPr>
            <a:xfrm>
              <a:off x="600419" y="2333498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971EEB17-5E15-4CB6-B038-04941A9A72D7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7" name="Group 296">
            <a:extLst>
              <a:ext uri="{FF2B5EF4-FFF2-40B4-BE49-F238E27FC236}">
                <a16:creationId xmlns:a16="http://schemas.microsoft.com/office/drawing/2014/main" id="{3AC320CF-01B8-4C46-8403-3374FECFA655}"/>
              </a:ext>
            </a:extLst>
          </p:cNvPr>
          <p:cNvGrpSpPr/>
          <p:nvPr/>
        </p:nvGrpSpPr>
        <p:grpSpPr>
          <a:xfrm>
            <a:off x="9047286" y="3769035"/>
            <a:ext cx="1812725" cy="1606318"/>
            <a:chOff x="376318" y="2050951"/>
            <a:chExt cx="1812725" cy="1606318"/>
          </a:xfrm>
        </p:grpSpPr>
        <p:sp>
          <p:nvSpPr>
            <p:cNvPr id="298" name="Rectangle 9">
              <a:extLst>
                <a:ext uri="{FF2B5EF4-FFF2-40B4-BE49-F238E27FC236}">
                  <a16:creationId xmlns:a16="http://schemas.microsoft.com/office/drawing/2014/main" id="{D54158C6-9404-4591-B464-442038E3B13E}"/>
                </a:ext>
              </a:extLst>
            </p:cNvPr>
            <p:cNvSpPr/>
            <p:nvPr/>
          </p:nvSpPr>
          <p:spPr>
            <a:xfrm>
              <a:off x="376318" y="2050951"/>
              <a:ext cx="1812725" cy="1319794"/>
            </a:xfrm>
            <a:custGeom>
              <a:avLst/>
              <a:gdLst/>
              <a:ahLst/>
              <a:cxnLst/>
              <a:rect l="l" t="t" r="r" b="b"/>
              <a:pathLst>
                <a:path w="2449476" h="1783395">
                  <a:moveTo>
                    <a:pt x="1265719" y="0"/>
                  </a:moveTo>
                  <a:cubicBezTo>
                    <a:pt x="1424914" y="0"/>
                    <a:pt x="1561903" y="95083"/>
                    <a:pt x="1620733" y="232227"/>
                  </a:cubicBezTo>
                  <a:cubicBezTo>
                    <a:pt x="1647504" y="226520"/>
                    <a:pt x="1675250" y="223871"/>
                    <a:pt x="1703613" y="223871"/>
                  </a:cubicBezTo>
                  <a:cubicBezTo>
                    <a:pt x="1886848" y="223871"/>
                    <a:pt x="2044265" y="334409"/>
                    <a:pt x="2112477" y="492588"/>
                  </a:cubicBezTo>
                  <a:cubicBezTo>
                    <a:pt x="2303003" y="517391"/>
                    <a:pt x="2449476" y="680770"/>
                    <a:pt x="2449476" y="878358"/>
                  </a:cubicBezTo>
                  <a:lnTo>
                    <a:pt x="2448132" y="891698"/>
                  </a:lnTo>
                  <a:cubicBezTo>
                    <a:pt x="2449400" y="896101"/>
                    <a:pt x="2449476" y="900561"/>
                    <a:pt x="2449476" y="905038"/>
                  </a:cubicBezTo>
                  <a:cubicBezTo>
                    <a:pt x="2449476" y="1087146"/>
                    <a:pt x="2325055" y="1240194"/>
                    <a:pt x="2156215" y="1282389"/>
                  </a:cubicBezTo>
                  <a:cubicBezTo>
                    <a:pt x="2159560" y="1295383"/>
                    <a:pt x="2160240" y="1308771"/>
                    <a:pt x="2160240" y="1322318"/>
                  </a:cubicBezTo>
                  <a:cubicBezTo>
                    <a:pt x="2160240" y="1541047"/>
                    <a:pt x="1982925" y="1718362"/>
                    <a:pt x="1764196" y="1718362"/>
                  </a:cubicBezTo>
                  <a:cubicBezTo>
                    <a:pt x="1663169" y="1718362"/>
                    <a:pt x="1570976" y="1680534"/>
                    <a:pt x="1502035" y="1617119"/>
                  </a:cubicBezTo>
                  <a:cubicBezTo>
                    <a:pt x="1432519" y="1718009"/>
                    <a:pt x="1315774" y="1783395"/>
                    <a:pt x="1183758" y="1783395"/>
                  </a:cubicBezTo>
                  <a:cubicBezTo>
                    <a:pt x="1062898" y="1783395"/>
                    <a:pt x="954838" y="1728593"/>
                    <a:pt x="884304" y="1641769"/>
                  </a:cubicBezTo>
                  <a:cubicBezTo>
                    <a:pt x="844769" y="1657131"/>
                    <a:pt x="801762" y="1664549"/>
                    <a:pt x="757023" y="1664549"/>
                  </a:cubicBezTo>
                  <a:cubicBezTo>
                    <a:pt x="546719" y="1664549"/>
                    <a:pt x="374700" y="1500631"/>
                    <a:pt x="363497" y="1293480"/>
                  </a:cubicBezTo>
                  <a:cubicBezTo>
                    <a:pt x="160301" y="1281006"/>
                    <a:pt x="0" y="1111743"/>
                    <a:pt x="0" y="905038"/>
                  </a:cubicBezTo>
                  <a:lnTo>
                    <a:pt x="1346" y="891698"/>
                  </a:lnTo>
                  <a:cubicBezTo>
                    <a:pt x="76" y="887296"/>
                    <a:pt x="0" y="882836"/>
                    <a:pt x="0" y="878358"/>
                  </a:cubicBezTo>
                  <a:cubicBezTo>
                    <a:pt x="0" y="697917"/>
                    <a:pt x="122154" y="546007"/>
                    <a:pt x="288714" y="502417"/>
                  </a:cubicBezTo>
                  <a:cubicBezTo>
                    <a:pt x="288051" y="500174"/>
                    <a:pt x="288032" y="497916"/>
                    <a:pt x="288032" y="495653"/>
                  </a:cubicBezTo>
                  <a:cubicBezTo>
                    <a:pt x="288032" y="276924"/>
                    <a:pt x="465347" y="99609"/>
                    <a:pt x="684076" y="99609"/>
                  </a:cubicBezTo>
                  <a:cubicBezTo>
                    <a:pt x="778623" y="99609"/>
                    <a:pt x="865433" y="132740"/>
                    <a:pt x="932390" y="189427"/>
                  </a:cubicBezTo>
                  <a:cubicBezTo>
                    <a:pt x="999486" y="75591"/>
                    <a:pt x="1123775" y="0"/>
                    <a:pt x="1265719" y="0"/>
                  </a:cubicBezTo>
                  <a:close/>
                </a:path>
              </a:pathLst>
            </a:custGeom>
            <a:solidFill>
              <a:schemeClr val="accent3"/>
            </a:solidFill>
            <a:ln w="666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96209A46-3414-4D92-8E5A-20B2FBF59A82}"/>
                </a:ext>
              </a:extLst>
            </p:cNvPr>
            <p:cNvSpPr txBox="1"/>
            <p:nvPr/>
          </p:nvSpPr>
          <p:spPr>
            <a:xfrm>
              <a:off x="577162" y="2302783"/>
              <a:ext cx="1364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EAE3DA1F-7C96-4679-B74C-1AC05C16B2C8}"/>
                </a:ext>
              </a:extLst>
            </p:cNvPr>
            <p:cNvSpPr txBox="1"/>
            <p:nvPr/>
          </p:nvSpPr>
          <p:spPr>
            <a:xfrm>
              <a:off x="604915" y="3380270"/>
              <a:ext cx="1367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7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301" name="Straight Arrow Connector 300">
            <a:extLst>
              <a:ext uri="{FF2B5EF4-FFF2-40B4-BE49-F238E27FC236}">
                <a16:creationId xmlns:a16="http://schemas.microsoft.com/office/drawing/2014/main" id="{96FFBAEA-21AF-472C-ACC0-815B5046B3FA}"/>
              </a:ext>
            </a:extLst>
          </p:cNvPr>
          <p:cNvCxnSpPr>
            <a:cxnSpLocks/>
          </p:cNvCxnSpPr>
          <p:nvPr/>
        </p:nvCxnSpPr>
        <p:spPr>
          <a:xfrm flipV="1">
            <a:off x="4241019" y="4167604"/>
            <a:ext cx="997882" cy="68254"/>
          </a:xfrm>
          <a:prstGeom prst="straightConnector1">
            <a:avLst/>
          </a:prstGeom>
          <a:ln w="31750">
            <a:solidFill>
              <a:schemeClr val="accent1">
                <a:lumMod val="60000"/>
                <a:lumOff val="40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Arrow Connector 301">
            <a:extLst>
              <a:ext uri="{FF2B5EF4-FFF2-40B4-BE49-F238E27FC236}">
                <a16:creationId xmlns:a16="http://schemas.microsoft.com/office/drawing/2014/main" id="{6AADA793-C36F-4CC1-939C-8F3794A558B7}"/>
              </a:ext>
            </a:extLst>
          </p:cNvPr>
          <p:cNvCxnSpPr>
            <a:cxnSpLocks/>
          </p:cNvCxnSpPr>
          <p:nvPr/>
        </p:nvCxnSpPr>
        <p:spPr>
          <a:xfrm flipH="1" flipV="1">
            <a:off x="6378230" y="4020867"/>
            <a:ext cx="639560" cy="448338"/>
          </a:xfrm>
          <a:prstGeom prst="straightConnector1">
            <a:avLst/>
          </a:prstGeom>
          <a:ln w="31750">
            <a:solidFill>
              <a:schemeClr val="accent2">
                <a:lumMod val="60000"/>
                <a:lumOff val="40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Arrow Connector 302">
            <a:extLst>
              <a:ext uri="{FF2B5EF4-FFF2-40B4-BE49-F238E27FC236}">
                <a16:creationId xmlns:a16="http://schemas.microsoft.com/office/drawing/2014/main" id="{8973CA81-4AC5-4704-A31C-7BF58B4589A5}"/>
              </a:ext>
            </a:extLst>
          </p:cNvPr>
          <p:cNvCxnSpPr>
            <a:cxnSpLocks/>
          </p:cNvCxnSpPr>
          <p:nvPr/>
        </p:nvCxnSpPr>
        <p:spPr>
          <a:xfrm flipH="1">
            <a:off x="7071838" y="2661914"/>
            <a:ext cx="2460164" cy="991951"/>
          </a:xfrm>
          <a:prstGeom prst="straightConnector1">
            <a:avLst/>
          </a:prstGeom>
          <a:ln w="31750"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Arrow Connector 303">
            <a:extLst>
              <a:ext uri="{FF2B5EF4-FFF2-40B4-BE49-F238E27FC236}">
                <a16:creationId xmlns:a16="http://schemas.microsoft.com/office/drawing/2014/main" id="{24266867-D045-43E0-A1B4-02683D2A115B}"/>
              </a:ext>
            </a:extLst>
          </p:cNvPr>
          <p:cNvCxnSpPr>
            <a:cxnSpLocks/>
          </p:cNvCxnSpPr>
          <p:nvPr/>
        </p:nvCxnSpPr>
        <p:spPr>
          <a:xfrm flipH="1">
            <a:off x="7935381" y="4094763"/>
            <a:ext cx="1229930" cy="266851"/>
          </a:xfrm>
          <a:prstGeom prst="straightConnector1">
            <a:avLst/>
          </a:prstGeom>
          <a:ln w="31750">
            <a:solidFill>
              <a:schemeClr val="accent3">
                <a:lumMod val="60000"/>
                <a:lumOff val="40000"/>
              </a:schemeClr>
            </a:solidFill>
            <a:prstDash val="sysDash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FBBD03-DACB-49F7-8B5C-77C3A8F32817}"/>
              </a:ext>
            </a:extLst>
          </p:cNvPr>
          <p:cNvSpPr txBox="1"/>
          <p:nvPr/>
        </p:nvSpPr>
        <p:spPr>
          <a:xfrm>
            <a:off x="736777" y="2883334"/>
            <a:ext cx="441344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عالی اسلاید</a:t>
            </a:r>
            <a:endParaRPr lang="ko-KR" altLang="en-US" sz="5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0183CA-0A5E-492C-B8D3-3D5FC96B8621}"/>
              </a:ext>
            </a:extLst>
          </p:cNvPr>
          <p:cNvSpPr txBox="1"/>
          <p:nvPr/>
        </p:nvSpPr>
        <p:spPr>
          <a:xfrm>
            <a:off x="747405" y="5505039"/>
            <a:ext cx="4413450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 rtl="1"/>
            <a:r>
              <a:rPr lang="en-GB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867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867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C7F156-2F57-43EF-957F-EC4F80C18184}"/>
              </a:ext>
            </a:extLst>
          </p:cNvPr>
          <p:cNvSpPr txBox="1"/>
          <p:nvPr/>
        </p:nvSpPr>
        <p:spPr>
          <a:xfrm>
            <a:off x="736774" y="4528085"/>
            <a:ext cx="441345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3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هویج،</a:t>
            </a:r>
            <a:endParaRPr lang="ko-KR" altLang="en-US" sz="3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4DDEFF8-E3CA-4B0D-958A-C33D3AD328C3}"/>
              </a:ext>
            </a:extLst>
          </p:cNvPr>
          <p:cNvGrpSpPr/>
          <p:nvPr/>
        </p:nvGrpSpPr>
        <p:grpSpPr>
          <a:xfrm>
            <a:off x="857721" y="1794877"/>
            <a:ext cx="912714" cy="740730"/>
            <a:chOff x="2002422" y="1255190"/>
            <a:chExt cx="6189146" cy="5022917"/>
          </a:xfrm>
          <a:solidFill>
            <a:schemeClr val="accent2"/>
          </a:solidFill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4B5923FE-9855-46FE-9E8D-83950147185A}"/>
                </a:ext>
              </a:extLst>
            </p:cNvPr>
            <p:cNvGrpSpPr/>
            <p:nvPr/>
          </p:nvGrpSpPr>
          <p:grpSpPr>
            <a:xfrm>
              <a:off x="4066220" y="1255190"/>
              <a:ext cx="2502860" cy="4993119"/>
              <a:chOff x="4066220" y="1255190"/>
              <a:chExt cx="2502860" cy="4993119"/>
            </a:xfrm>
            <a:grpFill/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D372C46-D2AF-4929-95F3-C7A04D552F8E}"/>
                  </a:ext>
                </a:extLst>
              </p:cNvPr>
              <p:cNvSpPr/>
              <p:nvPr/>
            </p:nvSpPr>
            <p:spPr>
              <a:xfrm>
                <a:off x="4066220" y="1255190"/>
                <a:ext cx="2502860" cy="3992660"/>
              </a:xfrm>
              <a:custGeom>
                <a:avLst/>
                <a:gdLst>
                  <a:gd name="connsiteX0" fmla="*/ 149268 w 339665"/>
                  <a:gd name="connsiteY0" fmla="*/ 540137 h 541846"/>
                  <a:gd name="connsiteX1" fmla="*/ 38473 w 339665"/>
                  <a:gd name="connsiteY1" fmla="*/ 539328 h 541846"/>
                  <a:gd name="connsiteX2" fmla="*/ 10976 w 339665"/>
                  <a:gd name="connsiteY2" fmla="*/ 493231 h 541846"/>
                  <a:gd name="connsiteX3" fmla="*/ 40899 w 339665"/>
                  <a:gd name="connsiteY3" fmla="*/ 435002 h 541846"/>
                  <a:gd name="connsiteX4" fmla="*/ 12593 w 339665"/>
                  <a:gd name="connsiteY4" fmla="*/ 383244 h 541846"/>
                  <a:gd name="connsiteX5" fmla="*/ 33620 w 339665"/>
                  <a:gd name="connsiteY5" fmla="*/ 343616 h 541846"/>
                  <a:gd name="connsiteX6" fmla="*/ 53838 w 339665"/>
                  <a:gd name="connsiteY6" fmla="*/ 306415 h 541846"/>
                  <a:gd name="connsiteX7" fmla="*/ 50604 w 339665"/>
                  <a:gd name="connsiteY7" fmla="*/ 302372 h 541846"/>
                  <a:gd name="connsiteX8" fmla="*/ 19063 w 339665"/>
                  <a:gd name="connsiteY8" fmla="*/ 240908 h 541846"/>
                  <a:gd name="connsiteX9" fmla="*/ 145225 w 339665"/>
                  <a:gd name="connsiteY9" fmla="*/ 24169 h 541846"/>
                  <a:gd name="connsiteX10" fmla="*/ 192939 w 339665"/>
                  <a:gd name="connsiteY10" fmla="*/ 22552 h 541846"/>
                  <a:gd name="connsiteX11" fmla="*/ 333658 w 339665"/>
                  <a:gd name="connsiteY11" fmla="*/ 265170 h 541846"/>
                  <a:gd name="connsiteX12" fmla="*/ 311822 w 339665"/>
                  <a:gd name="connsiteY12" fmla="*/ 299945 h 541846"/>
                  <a:gd name="connsiteX13" fmla="*/ 297265 w 339665"/>
                  <a:gd name="connsiteY13" fmla="*/ 329868 h 541846"/>
                  <a:gd name="connsiteX14" fmla="*/ 326379 w 339665"/>
                  <a:gd name="connsiteY14" fmla="*/ 381627 h 541846"/>
                  <a:gd name="connsiteX15" fmla="*/ 298883 w 339665"/>
                  <a:gd name="connsiteY15" fmla="*/ 434194 h 541846"/>
                  <a:gd name="connsiteX16" fmla="*/ 336084 w 339665"/>
                  <a:gd name="connsiteY16" fmla="*/ 506979 h 541846"/>
                  <a:gd name="connsiteX17" fmla="*/ 321527 w 339665"/>
                  <a:gd name="connsiteY17" fmla="*/ 536093 h 541846"/>
                  <a:gd name="connsiteX18" fmla="*/ 199409 w 339665"/>
                  <a:gd name="connsiteY18" fmla="*/ 540946 h 541846"/>
                  <a:gd name="connsiteX19" fmla="*/ 149268 w 339665"/>
                  <a:gd name="connsiteY19" fmla="*/ 54013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9665" h="541846">
                    <a:moveTo>
                      <a:pt x="149268" y="540137"/>
                    </a:moveTo>
                    <a:cubicBezTo>
                      <a:pt x="112067" y="540137"/>
                      <a:pt x="75674" y="540137"/>
                      <a:pt x="38473" y="539328"/>
                    </a:cubicBezTo>
                    <a:cubicBezTo>
                      <a:pt x="-2772" y="538520"/>
                      <a:pt x="-6816" y="531241"/>
                      <a:pt x="10976" y="493231"/>
                    </a:cubicBezTo>
                    <a:cubicBezTo>
                      <a:pt x="19872" y="473822"/>
                      <a:pt x="30385" y="454412"/>
                      <a:pt x="40899" y="435002"/>
                    </a:cubicBezTo>
                    <a:cubicBezTo>
                      <a:pt x="-6007" y="426915"/>
                      <a:pt x="-7625" y="423681"/>
                      <a:pt x="12593" y="383244"/>
                    </a:cubicBezTo>
                    <a:cubicBezTo>
                      <a:pt x="19063" y="369496"/>
                      <a:pt x="26342" y="356556"/>
                      <a:pt x="33620" y="343616"/>
                    </a:cubicBezTo>
                    <a:cubicBezTo>
                      <a:pt x="40090" y="330677"/>
                      <a:pt x="47369" y="317737"/>
                      <a:pt x="53838" y="306415"/>
                    </a:cubicBezTo>
                    <a:cubicBezTo>
                      <a:pt x="52221" y="303989"/>
                      <a:pt x="51412" y="302372"/>
                      <a:pt x="50604" y="302372"/>
                    </a:cubicBezTo>
                    <a:cubicBezTo>
                      <a:pt x="-9242" y="295902"/>
                      <a:pt x="-10860" y="295093"/>
                      <a:pt x="19063" y="240908"/>
                    </a:cubicBezTo>
                    <a:cubicBezTo>
                      <a:pt x="59500" y="168123"/>
                      <a:pt x="101553" y="96146"/>
                      <a:pt x="145225" y="24169"/>
                    </a:cubicBezTo>
                    <a:cubicBezTo>
                      <a:pt x="163825" y="-7371"/>
                      <a:pt x="173530" y="-8180"/>
                      <a:pt x="192939" y="22552"/>
                    </a:cubicBezTo>
                    <a:cubicBezTo>
                      <a:pt x="244698" y="100998"/>
                      <a:pt x="289178" y="182680"/>
                      <a:pt x="333658" y="265170"/>
                    </a:cubicBezTo>
                    <a:cubicBezTo>
                      <a:pt x="347406" y="290241"/>
                      <a:pt x="341745" y="299136"/>
                      <a:pt x="311822" y="299945"/>
                    </a:cubicBezTo>
                    <a:cubicBezTo>
                      <a:pt x="283517" y="300754"/>
                      <a:pt x="281899" y="308841"/>
                      <a:pt x="297265" y="329868"/>
                    </a:cubicBezTo>
                    <a:cubicBezTo>
                      <a:pt x="308587" y="346042"/>
                      <a:pt x="317483" y="363835"/>
                      <a:pt x="326379" y="381627"/>
                    </a:cubicBezTo>
                    <a:cubicBezTo>
                      <a:pt x="348215" y="423681"/>
                      <a:pt x="346597" y="426915"/>
                      <a:pt x="298883" y="434194"/>
                    </a:cubicBezTo>
                    <a:cubicBezTo>
                      <a:pt x="311822" y="459264"/>
                      <a:pt x="323953" y="482717"/>
                      <a:pt x="336084" y="506979"/>
                    </a:cubicBezTo>
                    <a:cubicBezTo>
                      <a:pt x="344171" y="523154"/>
                      <a:pt x="340936" y="532050"/>
                      <a:pt x="321527" y="536093"/>
                    </a:cubicBezTo>
                    <a:cubicBezTo>
                      <a:pt x="281091" y="544180"/>
                      <a:pt x="239846" y="538520"/>
                      <a:pt x="199409" y="540946"/>
                    </a:cubicBezTo>
                    <a:cubicBezTo>
                      <a:pt x="181617" y="550651"/>
                      <a:pt x="165443" y="551459"/>
                      <a:pt x="149268" y="540137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55403B55-18BE-4E0C-B5A6-BECA2478A8D8}"/>
                  </a:ext>
                </a:extLst>
              </p:cNvPr>
              <p:cNvSpPr/>
              <p:nvPr/>
            </p:nvSpPr>
            <p:spPr>
              <a:xfrm>
                <a:off x="5079283" y="5235250"/>
                <a:ext cx="476734" cy="1013059"/>
              </a:xfrm>
              <a:custGeom>
                <a:avLst/>
                <a:gdLst>
                  <a:gd name="connsiteX0" fmla="*/ 11563 w 64698"/>
                  <a:gd name="connsiteY0" fmla="*/ 0 h 137483"/>
                  <a:gd name="connsiteX1" fmla="*/ 60895 w 64698"/>
                  <a:gd name="connsiteY1" fmla="*/ 0 h 137483"/>
                  <a:gd name="connsiteX2" fmla="*/ 72217 w 64698"/>
                  <a:gd name="connsiteY2" fmla="*/ 100282 h 137483"/>
                  <a:gd name="connsiteX3" fmla="*/ 37442 w 64698"/>
                  <a:gd name="connsiteY3" fmla="*/ 142336 h 137483"/>
                  <a:gd name="connsiteX4" fmla="*/ 241 w 64698"/>
                  <a:gd name="connsiteY4" fmla="*/ 99474 h 137483"/>
                  <a:gd name="connsiteX5" fmla="*/ 11563 w 64698"/>
                  <a:gd name="connsiteY5" fmla="*/ 0 h 137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698" h="137483">
                    <a:moveTo>
                      <a:pt x="11563" y="0"/>
                    </a:moveTo>
                    <a:cubicBezTo>
                      <a:pt x="27737" y="0"/>
                      <a:pt x="44721" y="0"/>
                      <a:pt x="60895" y="0"/>
                    </a:cubicBezTo>
                    <a:cubicBezTo>
                      <a:pt x="64939" y="33158"/>
                      <a:pt x="68982" y="67125"/>
                      <a:pt x="72217" y="100282"/>
                    </a:cubicBezTo>
                    <a:cubicBezTo>
                      <a:pt x="74643" y="125353"/>
                      <a:pt x="62512" y="140719"/>
                      <a:pt x="37442" y="142336"/>
                    </a:cubicBezTo>
                    <a:cubicBezTo>
                      <a:pt x="13989" y="143954"/>
                      <a:pt x="-2186" y="126970"/>
                      <a:pt x="241" y="99474"/>
                    </a:cubicBezTo>
                    <a:cubicBezTo>
                      <a:pt x="1858" y="67125"/>
                      <a:pt x="7519" y="33158"/>
                      <a:pt x="11563" y="0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A62F6F3-89E9-4899-9186-C1176D8C8474}"/>
                </a:ext>
              </a:extLst>
            </p:cNvPr>
            <p:cNvGrpSpPr/>
            <p:nvPr/>
          </p:nvGrpSpPr>
          <p:grpSpPr>
            <a:xfrm>
              <a:off x="7007595" y="3916121"/>
              <a:ext cx="1183973" cy="2361986"/>
              <a:chOff x="4066220" y="1255190"/>
              <a:chExt cx="2502860" cy="4993119"/>
            </a:xfrm>
            <a:grpFill/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6194527-1B39-4857-B95B-F97CEE8D814A}"/>
                  </a:ext>
                </a:extLst>
              </p:cNvPr>
              <p:cNvSpPr/>
              <p:nvPr/>
            </p:nvSpPr>
            <p:spPr>
              <a:xfrm>
                <a:off x="4066220" y="1255190"/>
                <a:ext cx="2502860" cy="3992660"/>
              </a:xfrm>
              <a:custGeom>
                <a:avLst/>
                <a:gdLst>
                  <a:gd name="connsiteX0" fmla="*/ 149268 w 339665"/>
                  <a:gd name="connsiteY0" fmla="*/ 540137 h 541846"/>
                  <a:gd name="connsiteX1" fmla="*/ 38473 w 339665"/>
                  <a:gd name="connsiteY1" fmla="*/ 539328 h 541846"/>
                  <a:gd name="connsiteX2" fmla="*/ 10976 w 339665"/>
                  <a:gd name="connsiteY2" fmla="*/ 493231 h 541846"/>
                  <a:gd name="connsiteX3" fmla="*/ 40899 w 339665"/>
                  <a:gd name="connsiteY3" fmla="*/ 435002 h 541846"/>
                  <a:gd name="connsiteX4" fmla="*/ 12593 w 339665"/>
                  <a:gd name="connsiteY4" fmla="*/ 383244 h 541846"/>
                  <a:gd name="connsiteX5" fmla="*/ 33620 w 339665"/>
                  <a:gd name="connsiteY5" fmla="*/ 343616 h 541846"/>
                  <a:gd name="connsiteX6" fmla="*/ 53838 w 339665"/>
                  <a:gd name="connsiteY6" fmla="*/ 306415 h 541846"/>
                  <a:gd name="connsiteX7" fmla="*/ 50604 w 339665"/>
                  <a:gd name="connsiteY7" fmla="*/ 302372 h 541846"/>
                  <a:gd name="connsiteX8" fmla="*/ 19063 w 339665"/>
                  <a:gd name="connsiteY8" fmla="*/ 240908 h 541846"/>
                  <a:gd name="connsiteX9" fmla="*/ 145225 w 339665"/>
                  <a:gd name="connsiteY9" fmla="*/ 24169 h 541846"/>
                  <a:gd name="connsiteX10" fmla="*/ 192939 w 339665"/>
                  <a:gd name="connsiteY10" fmla="*/ 22552 h 541846"/>
                  <a:gd name="connsiteX11" fmla="*/ 333658 w 339665"/>
                  <a:gd name="connsiteY11" fmla="*/ 265170 h 541846"/>
                  <a:gd name="connsiteX12" fmla="*/ 311822 w 339665"/>
                  <a:gd name="connsiteY12" fmla="*/ 299945 h 541846"/>
                  <a:gd name="connsiteX13" fmla="*/ 297265 w 339665"/>
                  <a:gd name="connsiteY13" fmla="*/ 329868 h 541846"/>
                  <a:gd name="connsiteX14" fmla="*/ 326379 w 339665"/>
                  <a:gd name="connsiteY14" fmla="*/ 381627 h 541846"/>
                  <a:gd name="connsiteX15" fmla="*/ 298883 w 339665"/>
                  <a:gd name="connsiteY15" fmla="*/ 434194 h 541846"/>
                  <a:gd name="connsiteX16" fmla="*/ 336084 w 339665"/>
                  <a:gd name="connsiteY16" fmla="*/ 506979 h 541846"/>
                  <a:gd name="connsiteX17" fmla="*/ 321527 w 339665"/>
                  <a:gd name="connsiteY17" fmla="*/ 536093 h 541846"/>
                  <a:gd name="connsiteX18" fmla="*/ 199409 w 339665"/>
                  <a:gd name="connsiteY18" fmla="*/ 540946 h 541846"/>
                  <a:gd name="connsiteX19" fmla="*/ 149268 w 339665"/>
                  <a:gd name="connsiteY19" fmla="*/ 54013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9665" h="541846">
                    <a:moveTo>
                      <a:pt x="149268" y="540137"/>
                    </a:moveTo>
                    <a:cubicBezTo>
                      <a:pt x="112067" y="540137"/>
                      <a:pt x="75674" y="540137"/>
                      <a:pt x="38473" y="539328"/>
                    </a:cubicBezTo>
                    <a:cubicBezTo>
                      <a:pt x="-2772" y="538520"/>
                      <a:pt x="-6816" y="531241"/>
                      <a:pt x="10976" y="493231"/>
                    </a:cubicBezTo>
                    <a:cubicBezTo>
                      <a:pt x="19872" y="473822"/>
                      <a:pt x="30385" y="454412"/>
                      <a:pt x="40899" y="435002"/>
                    </a:cubicBezTo>
                    <a:cubicBezTo>
                      <a:pt x="-6007" y="426915"/>
                      <a:pt x="-7625" y="423681"/>
                      <a:pt x="12593" y="383244"/>
                    </a:cubicBezTo>
                    <a:cubicBezTo>
                      <a:pt x="19063" y="369496"/>
                      <a:pt x="26342" y="356556"/>
                      <a:pt x="33620" y="343616"/>
                    </a:cubicBezTo>
                    <a:cubicBezTo>
                      <a:pt x="40090" y="330677"/>
                      <a:pt x="47369" y="317737"/>
                      <a:pt x="53838" y="306415"/>
                    </a:cubicBezTo>
                    <a:cubicBezTo>
                      <a:pt x="52221" y="303989"/>
                      <a:pt x="51412" y="302372"/>
                      <a:pt x="50604" y="302372"/>
                    </a:cubicBezTo>
                    <a:cubicBezTo>
                      <a:pt x="-9242" y="295902"/>
                      <a:pt x="-10860" y="295093"/>
                      <a:pt x="19063" y="240908"/>
                    </a:cubicBezTo>
                    <a:cubicBezTo>
                      <a:pt x="59500" y="168123"/>
                      <a:pt x="101553" y="96146"/>
                      <a:pt x="145225" y="24169"/>
                    </a:cubicBezTo>
                    <a:cubicBezTo>
                      <a:pt x="163825" y="-7371"/>
                      <a:pt x="173530" y="-8180"/>
                      <a:pt x="192939" y="22552"/>
                    </a:cubicBezTo>
                    <a:cubicBezTo>
                      <a:pt x="244698" y="100998"/>
                      <a:pt x="289178" y="182680"/>
                      <a:pt x="333658" y="265170"/>
                    </a:cubicBezTo>
                    <a:cubicBezTo>
                      <a:pt x="347406" y="290241"/>
                      <a:pt x="341745" y="299136"/>
                      <a:pt x="311822" y="299945"/>
                    </a:cubicBezTo>
                    <a:cubicBezTo>
                      <a:pt x="283517" y="300754"/>
                      <a:pt x="281899" y="308841"/>
                      <a:pt x="297265" y="329868"/>
                    </a:cubicBezTo>
                    <a:cubicBezTo>
                      <a:pt x="308587" y="346042"/>
                      <a:pt x="317483" y="363835"/>
                      <a:pt x="326379" y="381627"/>
                    </a:cubicBezTo>
                    <a:cubicBezTo>
                      <a:pt x="348215" y="423681"/>
                      <a:pt x="346597" y="426915"/>
                      <a:pt x="298883" y="434194"/>
                    </a:cubicBezTo>
                    <a:cubicBezTo>
                      <a:pt x="311822" y="459264"/>
                      <a:pt x="323953" y="482717"/>
                      <a:pt x="336084" y="506979"/>
                    </a:cubicBezTo>
                    <a:cubicBezTo>
                      <a:pt x="344171" y="523154"/>
                      <a:pt x="340936" y="532050"/>
                      <a:pt x="321527" y="536093"/>
                    </a:cubicBezTo>
                    <a:cubicBezTo>
                      <a:pt x="281091" y="544180"/>
                      <a:pt x="239846" y="538520"/>
                      <a:pt x="199409" y="540946"/>
                    </a:cubicBezTo>
                    <a:cubicBezTo>
                      <a:pt x="181617" y="550651"/>
                      <a:pt x="165443" y="551459"/>
                      <a:pt x="149268" y="540137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F386FF5-9E19-4956-BB81-2A52C352F8F8}"/>
                  </a:ext>
                </a:extLst>
              </p:cNvPr>
              <p:cNvSpPr/>
              <p:nvPr/>
            </p:nvSpPr>
            <p:spPr>
              <a:xfrm>
                <a:off x="5079283" y="5235250"/>
                <a:ext cx="476734" cy="1013059"/>
              </a:xfrm>
              <a:custGeom>
                <a:avLst/>
                <a:gdLst>
                  <a:gd name="connsiteX0" fmla="*/ 11563 w 64698"/>
                  <a:gd name="connsiteY0" fmla="*/ 0 h 137483"/>
                  <a:gd name="connsiteX1" fmla="*/ 60895 w 64698"/>
                  <a:gd name="connsiteY1" fmla="*/ 0 h 137483"/>
                  <a:gd name="connsiteX2" fmla="*/ 72217 w 64698"/>
                  <a:gd name="connsiteY2" fmla="*/ 100282 h 137483"/>
                  <a:gd name="connsiteX3" fmla="*/ 37442 w 64698"/>
                  <a:gd name="connsiteY3" fmla="*/ 142336 h 137483"/>
                  <a:gd name="connsiteX4" fmla="*/ 241 w 64698"/>
                  <a:gd name="connsiteY4" fmla="*/ 99474 h 137483"/>
                  <a:gd name="connsiteX5" fmla="*/ 11563 w 64698"/>
                  <a:gd name="connsiteY5" fmla="*/ 0 h 137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698" h="137483">
                    <a:moveTo>
                      <a:pt x="11563" y="0"/>
                    </a:moveTo>
                    <a:cubicBezTo>
                      <a:pt x="27737" y="0"/>
                      <a:pt x="44721" y="0"/>
                      <a:pt x="60895" y="0"/>
                    </a:cubicBezTo>
                    <a:cubicBezTo>
                      <a:pt x="64939" y="33158"/>
                      <a:pt x="68982" y="67125"/>
                      <a:pt x="72217" y="100282"/>
                    </a:cubicBezTo>
                    <a:cubicBezTo>
                      <a:pt x="74643" y="125353"/>
                      <a:pt x="62512" y="140719"/>
                      <a:pt x="37442" y="142336"/>
                    </a:cubicBezTo>
                    <a:cubicBezTo>
                      <a:pt x="13989" y="143954"/>
                      <a:pt x="-2186" y="126970"/>
                      <a:pt x="241" y="99474"/>
                    </a:cubicBezTo>
                    <a:cubicBezTo>
                      <a:pt x="1858" y="67125"/>
                      <a:pt x="7519" y="33158"/>
                      <a:pt x="11563" y="0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B930831-35F5-4FA2-B486-163CAA0747C6}"/>
                </a:ext>
              </a:extLst>
            </p:cNvPr>
            <p:cNvGrpSpPr/>
            <p:nvPr/>
          </p:nvGrpSpPr>
          <p:grpSpPr>
            <a:xfrm>
              <a:off x="2002422" y="2928902"/>
              <a:ext cx="1678828" cy="3349205"/>
              <a:chOff x="4066220" y="1255190"/>
              <a:chExt cx="2502860" cy="4993119"/>
            </a:xfrm>
            <a:grpFill/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114FE2B6-8D77-498D-847B-03741A37799C}"/>
                  </a:ext>
                </a:extLst>
              </p:cNvPr>
              <p:cNvSpPr/>
              <p:nvPr/>
            </p:nvSpPr>
            <p:spPr>
              <a:xfrm>
                <a:off x="4066220" y="1255190"/>
                <a:ext cx="2502860" cy="3992660"/>
              </a:xfrm>
              <a:custGeom>
                <a:avLst/>
                <a:gdLst>
                  <a:gd name="connsiteX0" fmla="*/ 149268 w 339665"/>
                  <a:gd name="connsiteY0" fmla="*/ 540137 h 541846"/>
                  <a:gd name="connsiteX1" fmla="*/ 38473 w 339665"/>
                  <a:gd name="connsiteY1" fmla="*/ 539328 h 541846"/>
                  <a:gd name="connsiteX2" fmla="*/ 10976 w 339665"/>
                  <a:gd name="connsiteY2" fmla="*/ 493231 h 541846"/>
                  <a:gd name="connsiteX3" fmla="*/ 40899 w 339665"/>
                  <a:gd name="connsiteY3" fmla="*/ 435002 h 541846"/>
                  <a:gd name="connsiteX4" fmla="*/ 12593 w 339665"/>
                  <a:gd name="connsiteY4" fmla="*/ 383244 h 541846"/>
                  <a:gd name="connsiteX5" fmla="*/ 33620 w 339665"/>
                  <a:gd name="connsiteY5" fmla="*/ 343616 h 541846"/>
                  <a:gd name="connsiteX6" fmla="*/ 53838 w 339665"/>
                  <a:gd name="connsiteY6" fmla="*/ 306415 h 541846"/>
                  <a:gd name="connsiteX7" fmla="*/ 50604 w 339665"/>
                  <a:gd name="connsiteY7" fmla="*/ 302372 h 541846"/>
                  <a:gd name="connsiteX8" fmla="*/ 19063 w 339665"/>
                  <a:gd name="connsiteY8" fmla="*/ 240908 h 541846"/>
                  <a:gd name="connsiteX9" fmla="*/ 145225 w 339665"/>
                  <a:gd name="connsiteY9" fmla="*/ 24169 h 541846"/>
                  <a:gd name="connsiteX10" fmla="*/ 192939 w 339665"/>
                  <a:gd name="connsiteY10" fmla="*/ 22552 h 541846"/>
                  <a:gd name="connsiteX11" fmla="*/ 333658 w 339665"/>
                  <a:gd name="connsiteY11" fmla="*/ 265170 h 541846"/>
                  <a:gd name="connsiteX12" fmla="*/ 311822 w 339665"/>
                  <a:gd name="connsiteY12" fmla="*/ 299945 h 541846"/>
                  <a:gd name="connsiteX13" fmla="*/ 297265 w 339665"/>
                  <a:gd name="connsiteY13" fmla="*/ 329868 h 541846"/>
                  <a:gd name="connsiteX14" fmla="*/ 326379 w 339665"/>
                  <a:gd name="connsiteY14" fmla="*/ 381627 h 541846"/>
                  <a:gd name="connsiteX15" fmla="*/ 298883 w 339665"/>
                  <a:gd name="connsiteY15" fmla="*/ 434194 h 541846"/>
                  <a:gd name="connsiteX16" fmla="*/ 336084 w 339665"/>
                  <a:gd name="connsiteY16" fmla="*/ 506979 h 541846"/>
                  <a:gd name="connsiteX17" fmla="*/ 321527 w 339665"/>
                  <a:gd name="connsiteY17" fmla="*/ 536093 h 541846"/>
                  <a:gd name="connsiteX18" fmla="*/ 199409 w 339665"/>
                  <a:gd name="connsiteY18" fmla="*/ 540946 h 541846"/>
                  <a:gd name="connsiteX19" fmla="*/ 149268 w 339665"/>
                  <a:gd name="connsiteY19" fmla="*/ 54013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9665" h="541846">
                    <a:moveTo>
                      <a:pt x="149268" y="540137"/>
                    </a:moveTo>
                    <a:cubicBezTo>
                      <a:pt x="112067" y="540137"/>
                      <a:pt x="75674" y="540137"/>
                      <a:pt x="38473" y="539328"/>
                    </a:cubicBezTo>
                    <a:cubicBezTo>
                      <a:pt x="-2772" y="538520"/>
                      <a:pt x="-6816" y="531241"/>
                      <a:pt x="10976" y="493231"/>
                    </a:cubicBezTo>
                    <a:cubicBezTo>
                      <a:pt x="19872" y="473822"/>
                      <a:pt x="30385" y="454412"/>
                      <a:pt x="40899" y="435002"/>
                    </a:cubicBezTo>
                    <a:cubicBezTo>
                      <a:pt x="-6007" y="426915"/>
                      <a:pt x="-7625" y="423681"/>
                      <a:pt x="12593" y="383244"/>
                    </a:cubicBezTo>
                    <a:cubicBezTo>
                      <a:pt x="19063" y="369496"/>
                      <a:pt x="26342" y="356556"/>
                      <a:pt x="33620" y="343616"/>
                    </a:cubicBezTo>
                    <a:cubicBezTo>
                      <a:pt x="40090" y="330677"/>
                      <a:pt x="47369" y="317737"/>
                      <a:pt x="53838" y="306415"/>
                    </a:cubicBezTo>
                    <a:cubicBezTo>
                      <a:pt x="52221" y="303989"/>
                      <a:pt x="51412" y="302372"/>
                      <a:pt x="50604" y="302372"/>
                    </a:cubicBezTo>
                    <a:cubicBezTo>
                      <a:pt x="-9242" y="295902"/>
                      <a:pt x="-10860" y="295093"/>
                      <a:pt x="19063" y="240908"/>
                    </a:cubicBezTo>
                    <a:cubicBezTo>
                      <a:pt x="59500" y="168123"/>
                      <a:pt x="101553" y="96146"/>
                      <a:pt x="145225" y="24169"/>
                    </a:cubicBezTo>
                    <a:cubicBezTo>
                      <a:pt x="163825" y="-7371"/>
                      <a:pt x="173530" y="-8180"/>
                      <a:pt x="192939" y="22552"/>
                    </a:cubicBezTo>
                    <a:cubicBezTo>
                      <a:pt x="244698" y="100998"/>
                      <a:pt x="289178" y="182680"/>
                      <a:pt x="333658" y="265170"/>
                    </a:cubicBezTo>
                    <a:cubicBezTo>
                      <a:pt x="347406" y="290241"/>
                      <a:pt x="341745" y="299136"/>
                      <a:pt x="311822" y="299945"/>
                    </a:cubicBezTo>
                    <a:cubicBezTo>
                      <a:pt x="283517" y="300754"/>
                      <a:pt x="281899" y="308841"/>
                      <a:pt x="297265" y="329868"/>
                    </a:cubicBezTo>
                    <a:cubicBezTo>
                      <a:pt x="308587" y="346042"/>
                      <a:pt x="317483" y="363835"/>
                      <a:pt x="326379" y="381627"/>
                    </a:cubicBezTo>
                    <a:cubicBezTo>
                      <a:pt x="348215" y="423681"/>
                      <a:pt x="346597" y="426915"/>
                      <a:pt x="298883" y="434194"/>
                    </a:cubicBezTo>
                    <a:cubicBezTo>
                      <a:pt x="311822" y="459264"/>
                      <a:pt x="323953" y="482717"/>
                      <a:pt x="336084" y="506979"/>
                    </a:cubicBezTo>
                    <a:cubicBezTo>
                      <a:pt x="344171" y="523154"/>
                      <a:pt x="340936" y="532050"/>
                      <a:pt x="321527" y="536093"/>
                    </a:cubicBezTo>
                    <a:cubicBezTo>
                      <a:pt x="281091" y="544180"/>
                      <a:pt x="239846" y="538520"/>
                      <a:pt x="199409" y="540946"/>
                    </a:cubicBezTo>
                    <a:cubicBezTo>
                      <a:pt x="181617" y="550651"/>
                      <a:pt x="165443" y="551459"/>
                      <a:pt x="149268" y="540137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4C2A470-C07D-46BB-9262-CA52742A8D98}"/>
                  </a:ext>
                </a:extLst>
              </p:cNvPr>
              <p:cNvSpPr/>
              <p:nvPr/>
            </p:nvSpPr>
            <p:spPr>
              <a:xfrm>
                <a:off x="5079283" y="5235250"/>
                <a:ext cx="476734" cy="1013059"/>
              </a:xfrm>
              <a:custGeom>
                <a:avLst/>
                <a:gdLst>
                  <a:gd name="connsiteX0" fmla="*/ 11563 w 64698"/>
                  <a:gd name="connsiteY0" fmla="*/ 0 h 137483"/>
                  <a:gd name="connsiteX1" fmla="*/ 60895 w 64698"/>
                  <a:gd name="connsiteY1" fmla="*/ 0 h 137483"/>
                  <a:gd name="connsiteX2" fmla="*/ 72217 w 64698"/>
                  <a:gd name="connsiteY2" fmla="*/ 100282 h 137483"/>
                  <a:gd name="connsiteX3" fmla="*/ 37442 w 64698"/>
                  <a:gd name="connsiteY3" fmla="*/ 142336 h 137483"/>
                  <a:gd name="connsiteX4" fmla="*/ 241 w 64698"/>
                  <a:gd name="connsiteY4" fmla="*/ 99474 h 137483"/>
                  <a:gd name="connsiteX5" fmla="*/ 11563 w 64698"/>
                  <a:gd name="connsiteY5" fmla="*/ 0 h 137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698" h="137483">
                    <a:moveTo>
                      <a:pt x="11563" y="0"/>
                    </a:moveTo>
                    <a:cubicBezTo>
                      <a:pt x="27737" y="0"/>
                      <a:pt x="44721" y="0"/>
                      <a:pt x="60895" y="0"/>
                    </a:cubicBezTo>
                    <a:cubicBezTo>
                      <a:pt x="64939" y="33158"/>
                      <a:pt x="68982" y="67125"/>
                      <a:pt x="72217" y="100282"/>
                    </a:cubicBezTo>
                    <a:cubicBezTo>
                      <a:pt x="74643" y="125353"/>
                      <a:pt x="62512" y="140719"/>
                      <a:pt x="37442" y="142336"/>
                    </a:cubicBezTo>
                    <a:cubicBezTo>
                      <a:pt x="13989" y="143954"/>
                      <a:pt x="-2186" y="126970"/>
                      <a:pt x="241" y="99474"/>
                    </a:cubicBezTo>
                    <a:cubicBezTo>
                      <a:pt x="1858" y="67125"/>
                      <a:pt x="7519" y="33158"/>
                      <a:pt x="11563" y="0"/>
                    </a:cubicBezTo>
                    <a:close/>
                  </a:path>
                </a:pathLst>
              </a:custGeom>
              <a:grpFill/>
              <a:ln w="80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84DCB70-065F-4187-E330-4297B84AE7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2472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3791E4E-E498-45C0-8A69-BE2AA8D35184}"/>
              </a:ext>
            </a:extLst>
          </p:cNvPr>
          <p:cNvGrpSpPr/>
          <p:nvPr/>
        </p:nvGrpSpPr>
        <p:grpSpPr>
          <a:xfrm>
            <a:off x="4397657" y="2391462"/>
            <a:ext cx="7794343" cy="4475594"/>
            <a:chOff x="2042266" y="2369491"/>
            <a:chExt cx="7794343" cy="4475594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FBF9260-3A0D-4195-8328-6A6D8F57D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747" y="2465179"/>
              <a:ext cx="7297862" cy="4379906"/>
            </a:xfrm>
            <a:custGeom>
              <a:avLst/>
              <a:gdLst>
                <a:gd name="connsiteX0" fmla="*/ 5296239 w 7297862"/>
                <a:gd name="connsiteY0" fmla="*/ 56 h 4379906"/>
                <a:gd name="connsiteX1" fmla="*/ 5349921 w 7297862"/>
                <a:gd name="connsiteY1" fmla="*/ 36914 h 4379906"/>
                <a:gd name="connsiteX2" fmla="*/ 5372764 w 7297862"/>
                <a:gd name="connsiteY2" fmla="*/ 59772 h 4379906"/>
                <a:gd name="connsiteX3" fmla="*/ 5416167 w 7297862"/>
                <a:gd name="connsiteY3" fmla="*/ 110060 h 4379906"/>
                <a:gd name="connsiteX4" fmla="*/ 5429873 w 7297862"/>
                <a:gd name="connsiteY4" fmla="*/ 128346 h 4379906"/>
                <a:gd name="connsiteX5" fmla="*/ 5624041 w 7297862"/>
                <a:gd name="connsiteY5" fmla="*/ 443784 h 4379906"/>
                <a:gd name="connsiteX6" fmla="*/ 5651453 w 7297862"/>
                <a:gd name="connsiteY6" fmla="*/ 464356 h 4379906"/>
                <a:gd name="connsiteX7" fmla="*/ 5809073 w 7297862"/>
                <a:gd name="connsiteY7" fmla="*/ 631219 h 4379906"/>
                <a:gd name="connsiteX8" fmla="*/ 5831916 w 7297862"/>
                <a:gd name="connsiteY8" fmla="*/ 656362 h 4379906"/>
                <a:gd name="connsiteX9" fmla="*/ 6003241 w 7297862"/>
                <a:gd name="connsiteY9" fmla="*/ 919227 h 4379906"/>
                <a:gd name="connsiteX10" fmla="*/ 6030653 w 7297862"/>
                <a:gd name="connsiteY10" fmla="*/ 946657 h 4379906"/>
                <a:gd name="connsiteX11" fmla="*/ 6147155 w 7297862"/>
                <a:gd name="connsiteY11" fmla="*/ 1113519 h 4379906"/>
                <a:gd name="connsiteX12" fmla="*/ 6160861 w 7297862"/>
                <a:gd name="connsiteY12" fmla="*/ 1129520 h 4379906"/>
                <a:gd name="connsiteX13" fmla="*/ 6183704 w 7297862"/>
                <a:gd name="connsiteY13" fmla="*/ 1152378 h 4379906"/>
                <a:gd name="connsiteX14" fmla="*/ 6195126 w 7297862"/>
                <a:gd name="connsiteY14" fmla="*/ 1163807 h 4379906"/>
                <a:gd name="connsiteX15" fmla="*/ 6249950 w 7297862"/>
                <a:gd name="connsiteY15" fmla="*/ 1234666 h 4379906"/>
                <a:gd name="connsiteX16" fmla="*/ 6259087 w 7297862"/>
                <a:gd name="connsiteY16" fmla="*/ 1246095 h 4379906"/>
                <a:gd name="connsiteX17" fmla="*/ 6272793 w 7297862"/>
                <a:gd name="connsiteY17" fmla="*/ 1257524 h 4379906"/>
                <a:gd name="connsiteX18" fmla="*/ 6380157 w 7297862"/>
                <a:gd name="connsiteY18" fmla="*/ 1406100 h 4379906"/>
                <a:gd name="connsiteX19" fmla="*/ 6384726 w 7297862"/>
                <a:gd name="connsiteY19" fmla="*/ 1422100 h 4379906"/>
                <a:gd name="connsiteX20" fmla="*/ 6389295 w 7297862"/>
                <a:gd name="connsiteY20" fmla="*/ 1440387 h 4379906"/>
                <a:gd name="connsiteX21" fmla="*/ 6403001 w 7297862"/>
                <a:gd name="connsiteY21" fmla="*/ 1456387 h 4379906"/>
                <a:gd name="connsiteX22" fmla="*/ 6414422 w 7297862"/>
                <a:gd name="connsiteY22" fmla="*/ 1470102 h 4379906"/>
                <a:gd name="connsiteX23" fmla="*/ 6425844 w 7297862"/>
                <a:gd name="connsiteY23" fmla="*/ 1486102 h 4379906"/>
                <a:gd name="connsiteX24" fmla="*/ 6610875 w 7297862"/>
                <a:gd name="connsiteY24" fmla="*/ 1764968 h 4379906"/>
                <a:gd name="connsiteX25" fmla="*/ 6622297 w 7297862"/>
                <a:gd name="connsiteY25" fmla="*/ 1803826 h 4379906"/>
                <a:gd name="connsiteX26" fmla="*/ 6654278 w 7297862"/>
                <a:gd name="connsiteY26" fmla="*/ 1913544 h 4379906"/>
                <a:gd name="connsiteX27" fmla="*/ 6665699 w 7297862"/>
                <a:gd name="connsiteY27" fmla="*/ 1950117 h 4379906"/>
                <a:gd name="connsiteX28" fmla="*/ 7019772 w 7297862"/>
                <a:gd name="connsiteY28" fmla="*/ 2519277 h 4379906"/>
                <a:gd name="connsiteX29" fmla="*/ 7044899 w 7297862"/>
                <a:gd name="connsiteY29" fmla="*/ 2546706 h 4379906"/>
                <a:gd name="connsiteX30" fmla="*/ 7197951 w 7297862"/>
                <a:gd name="connsiteY30" fmla="*/ 2722712 h 4379906"/>
                <a:gd name="connsiteX31" fmla="*/ 7216225 w 7297862"/>
                <a:gd name="connsiteY31" fmla="*/ 2752427 h 4379906"/>
                <a:gd name="connsiteX32" fmla="*/ 7268479 w 7297862"/>
                <a:gd name="connsiteY32" fmla="*/ 2859573 h 4379906"/>
                <a:gd name="connsiteX33" fmla="*/ 7297862 w 7297862"/>
                <a:gd name="connsiteY33" fmla="*/ 2949145 h 4379906"/>
                <a:gd name="connsiteX34" fmla="*/ 7297862 w 7297862"/>
                <a:gd name="connsiteY34" fmla="*/ 4379906 h 4379906"/>
                <a:gd name="connsiteX35" fmla="*/ 0 w 7297862"/>
                <a:gd name="connsiteY35" fmla="*/ 4379906 h 4379906"/>
                <a:gd name="connsiteX36" fmla="*/ 342651 w 7297862"/>
                <a:gd name="connsiteY36" fmla="*/ 4037038 h 4379906"/>
                <a:gd name="connsiteX37" fmla="*/ 360926 w 7297862"/>
                <a:gd name="connsiteY37" fmla="*/ 4021038 h 4379906"/>
                <a:gd name="connsiteX38" fmla="*/ 1395731 w 7297862"/>
                <a:gd name="connsiteY38" fmla="*/ 3095295 h 4379906"/>
                <a:gd name="connsiteX39" fmla="*/ 1457408 w 7297862"/>
                <a:gd name="connsiteY39" fmla="*/ 3067865 h 4379906"/>
                <a:gd name="connsiteX40" fmla="*/ 1521370 w 7297862"/>
                <a:gd name="connsiteY40" fmla="*/ 2935290 h 4379906"/>
                <a:gd name="connsiteX41" fmla="*/ 1715538 w 7297862"/>
                <a:gd name="connsiteY41" fmla="*/ 2818715 h 4379906"/>
                <a:gd name="connsiteX42" fmla="*/ 2035346 w 7297862"/>
                <a:gd name="connsiteY42" fmla="*/ 2459847 h 4379906"/>
                <a:gd name="connsiteX43" fmla="*/ 2071895 w 7297862"/>
                <a:gd name="connsiteY43" fmla="*/ 2436989 h 4379906"/>
                <a:gd name="connsiteX44" fmla="*/ 2142710 w 7297862"/>
                <a:gd name="connsiteY44" fmla="*/ 2393559 h 4379906"/>
                <a:gd name="connsiteX45" fmla="*/ 2197534 w 7297862"/>
                <a:gd name="connsiteY45" fmla="*/ 2304413 h 4379906"/>
                <a:gd name="connsiteX46" fmla="*/ 2199818 w 7297862"/>
                <a:gd name="connsiteY46" fmla="*/ 2276984 h 4379906"/>
                <a:gd name="connsiteX47" fmla="*/ 2266064 w 7297862"/>
                <a:gd name="connsiteY47" fmla="*/ 2171838 h 4379906"/>
                <a:gd name="connsiteX48" fmla="*/ 2291192 w 7297862"/>
                <a:gd name="connsiteY48" fmla="*/ 2146694 h 4379906"/>
                <a:gd name="connsiteX49" fmla="*/ 2339163 w 7297862"/>
                <a:gd name="connsiteY49" fmla="*/ 2057549 h 4379906"/>
                <a:gd name="connsiteX50" fmla="*/ 2355153 w 7297862"/>
                <a:gd name="connsiteY50" fmla="*/ 2027833 h 4379906"/>
                <a:gd name="connsiteX51" fmla="*/ 2505919 w 7297862"/>
                <a:gd name="connsiteY51" fmla="*/ 1739824 h 4379906"/>
                <a:gd name="connsiteX52" fmla="*/ 2517341 w 7297862"/>
                <a:gd name="connsiteY52" fmla="*/ 1705538 h 4379906"/>
                <a:gd name="connsiteX53" fmla="*/ 2556175 w 7297862"/>
                <a:gd name="connsiteY53" fmla="*/ 1600391 h 4379906"/>
                <a:gd name="connsiteX54" fmla="*/ 2579018 w 7297862"/>
                <a:gd name="connsiteY54" fmla="*/ 1582105 h 4379906"/>
                <a:gd name="connsiteX55" fmla="*/ 2773187 w 7297862"/>
                <a:gd name="connsiteY55" fmla="*/ 1348955 h 4379906"/>
                <a:gd name="connsiteX56" fmla="*/ 2793746 w 7297862"/>
                <a:gd name="connsiteY56" fmla="*/ 1328383 h 4379906"/>
                <a:gd name="connsiteX57" fmla="*/ 2919385 w 7297862"/>
                <a:gd name="connsiteY57" fmla="*/ 1198093 h 4379906"/>
                <a:gd name="connsiteX58" fmla="*/ 2944512 w 7297862"/>
                <a:gd name="connsiteY58" fmla="*/ 1172950 h 4379906"/>
                <a:gd name="connsiteX59" fmla="*/ 2967356 w 7297862"/>
                <a:gd name="connsiteY59" fmla="*/ 1147806 h 4379906"/>
                <a:gd name="connsiteX60" fmla="*/ 2997052 w 7297862"/>
                <a:gd name="connsiteY60" fmla="*/ 1124948 h 4379906"/>
                <a:gd name="connsiteX61" fmla="*/ 3111269 w 7297862"/>
                <a:gd name="connsiteY61" fmla="*/ 1092947 h 4379906"/>
                <a:gd name="connsiteX62" fmla="*/ 3145534 w 7297862"/>
                <a:gd name="connsiteY62" fmla="*/ 1099805 h 4379906"/>
                <a:gd name="connsiteX63" fmla="*/ 3186652 w 7297862"/>
                <a:gd name="connsiteY63" fmla="*/ 1113519 h 4379906"/>
                <a:gd name="connsiteX64" fmla="*/ 3360262 w 7297862"/>
                <a:gd name="connsiteY64" fmla="*/ 1403814 h 4379906"/>
                <a:gd name="connsiteX65" fmla="*/ 3376252 w 7297862"/>
                <a:gd name="connsiteY65" fmla="*/ 1428958 h 4379906"/>
                <a:gd name="connsiteX66" fmla="*/ 3394527 w 7297862"/>
                <a:gd name="connsiteY66" fmla="*/ 1454101 h 4379906"/>
                <a:gd name="connsiteX67" fmla="*/ 3415086 w 7297862"/>
                <a:gd name="connsiteY67" fmla="*/ 1486102 h 4379906"/>
                <a:gd name="connsiteX68" fmla="*/ 3483616 w 7297862"/>
                <a:gd name="connsiteY68" fmla="*/ 1563819 h 4379906"/>
                <a:gd name="connsiteX69" fmla="*/ 3506460 w 7297862"/>
                <a:gd name="connsiteY69" fmla="*/ 1586677 h 4379906"/>
                <a:gd name="connsiteX70" fmla="*/ 3584127 w 7297862"/>
                <a:gd name="connsiteY70" fmla="*/ 1666679 h 4379906"/>
                <a:gd name="connsiteX71" fmla="*/ 3611539 w 7297862"/>
                <a:gd name="connsiteY71" fmla="*/ 1689537 h 4379906"/>
                <a:gd name="connsiteX72" fmla="*/ 3641236 w 7297862"/>
                <a:gd name="connsiteY72" fmla="*/ 1712395 h 4379906"/>
                <a:gd name="connsiteX73" fmla="*/ 3666363 w 7297862"/>
                <a:gd name="connsiteY73" fmla="*/ 1737539 h 4379906"/>
                <a:gd name="connsiteX74" fmla="*/ 3675501 w 7297862"/>
                <a:gd name="connsiteY74" fmla="*/ 1746682 h 4379906"/>
                <a:gd name="connsiteX75" fmla="*/ 3684638 w 7297862"/>
                <a:gd name="connsiteY75" fmla="*/ 1753539 h 4379906"/>
                <a:gd name="connsiteX76" fmla="*/ 3823983 w 7297862"/>
                <a:gd name="connsiteY76" fmla="*/ 1938688 h 4379906"/>
                <a:gd name="connsiteX77" fmla="*/ 3828551 w 7297862"/>
                <a:gd name="connsiteY77" fmla="*/ 1956974 h 4379906"/>
                <a:gd name="connsiteX78" fmla="*/ 3830836 w 7297862"/>
                <a:gd name="connsiteY78" fmla="*/ 1975260 h 4379906"/>
                <a:gd name="connsiteX79" fmla="*/ 3995308 w 7297862"/>
                <a:gd name="connsiteY79" fmla="*/ 1870114 h 4379906"/>
                <a:gd name="connsiteX80" fmla="*/ 4013583 w 7297862"/>
                <a:gd name="connsiteY80" fmla="*/ 1856399 h 4379906"/>
                <a:gd name="connsiteX81" fmla="*/ 4043279 w 7297862"/>
                <a:gd name="connsiteY81" fmla="*/ 1835827 h 4379906"/>
                <a:gd name="connsiteX82" fmla="*/ 4132368 w 7297862"/>
                <a:gd name="connsiteY82" fmla="*/ 1671251 h 4379906"/>
                <a:gd name="connsiteX83" fmla="*/ 4150643 w 7297862"/>
                <a:gd name="connsiteY83" fmla="*/ 1641536 h 4379906"/>
                <a:gd name="connsiteX84" fmla="*/ 4310547 w 7297862"/>
                <a:gd name="connsiteY84" fmla="*/ 1495245 h 4379906"/>
                <a:gd name="connsiteX85" fmla="*/ 4356234 w 7297862"/>
                <a:gd name="connsiteY85" fmla="*/ 1417529 h 4379906"/>
                <a:gd name="connsiteX86" fmla="*/ 4369940 w 7297862"/>
                <a:gd name="connsiteY86" fmla="*/ 1385528 h 4379906"/>
                <a:gd name="connsiteX87" fmla="*/ 4424764 w 7297862"/>
                <a:gd name="connsiteY87" fmla="*/ 1296382 h 4379906"/>
                <a:gd name="connsiteX88" fmla="*/ 4433901 w 7297862"/>
                <a:gd name="connsiteY88" fmla="*/ 1282667 h 4379906"/>
                <a:gd name="connsiteX89" fmla="*/ 4447607 w 7297862"/>
                <a:gd name="connsiteY89" fmla="*/ 1275810 h 4379906"/>
                <a:gd name="connsiteX90" fmla="*/ 4493294 w 7297862"/>
                <a:gd name="connsiteY90" fmla="*/ 1248381 h 4379906"/>
                <a:gd name="connsiteX91" fmla="*/ 4500147 w 7297862"/>
                <a:gd name="connsiteY91" fmla="*/ 1236952 h 4379906"/>
                <a:gd name="connsiteX92" fmla="*/ 4509284 w 7297862"/>
                <a:gd name="connsiteY92" fmla="*/ 1220951 h 4379906"/>
                <a:gd name="connsiteX93" fmla="*/ 4511569 w 7297862"/>
                <a:gd name="connsiteY93" fmla="*/ 1204951 h 4379906"/>
                <a:gd name="connsiteX94" fmla="*/ 4609795 w 7297862"/>
                <a:gd name="connsiteY94" fmla="*/ 1074661 h 4379906"/>
                <a:gd name="connsiteX95" fmla="*/ 4621217 w 7297862"/>
                <a:gd name="connsiteY95" fmla="*/ 1060946 h 4379906"/>
                <a:gd name="connsiteX96" fmla="*/ 4632639 w 7297862"/>
                <a:gd name="connsiteY96" fmla="*/ 1049517 h 4379906"/>
                <a:gd name="connsiteX97" fmla="*/ 4646345 w 7297862"/>
                <a:gd name="connsiteY97" fmla="*/ 1035803 h 4379906"/>
                <a:gd name="connsiteX98" fmla="*/ 4676041 w 7297862"/>
                <a:gd name="connsiteY98" fmla="*/ 1012945 h 4379906"/>
                <a:gd name="connsiteX99" fmla="*/ 4685178 w 7297862"/>
                <a:gd name="connsiteY99" fmla="*/ 999230 h 4379906"/>
                <a:gd name="connsiteX100" fmla="*/ 4728581 w 7297862"/>
                <a:gd name="connsiteY100" fmla="*/ 951228 h 4379906"/>
                <a:gd name="connsiteX101" fmla="*/ 4753708 w 7297862"/>
                <a:gd name="connsiteY101" fmla="*/ 926085 h 4379906"/>
                <a:gd name="connsiteX102" fmla="*/ 4813101 w 7297862"/>
                <a:gd name="connsiteY102" fmla="*/ 825510 h 4379906"/>
                <a:gd name="connsiteX103" fmla="*/ 4833660 w 7297862"/>
                <a:gd name="connsiteY103" fmla="*/ 791224 h 4379906"/>
                <a:gd name="connsiteX104" fmla="*/ 4886200 w 7297862"/>
                <a:gd name="connsiteY104" fmla="*/ 667791 h 4379906"/>
                <a:gd name="connsiteX105" fmla="*/ 4899906 w 7297862"/>
                <a:gd name="connsiteY105" fmla="*/ 638076 h 4379906"/>
                <a:gd name="connsiteX106" fmla="*/ 4922750 w 7297862"/>
                <a:gd name="connsiteY106" fmla="*/ 592360 h 4379906"/>
                <a:gd name="connsiteX107" fmla="*/ 4931887 w 7297862"/>
                <a:gd name="connsiteY107" fmla="*/ 578646 h 4379906"/>
                <a:gd name="connsiteX108" fmla="*/ 5023260 w 7297862"/>
                <a:gd name="connsiteY108" fmla="*/ 418641 h 4379906"/>
                <a:gd name="connsiteX109" fmla="*/ 5020976 w 7297862"/>
                <a:gd name="connsiteY109" fmla="*/ 404926 h 4379906"/>
                <a:gd name="connsiteX110" fmla="*/ 5020976 w 7297862"/>
                <a:gd name="connsiteY110" fmla="*/ 393497 h 4379906"/>
                <a:gd name="connsiteX111" fmla="*/ 5071232 w 7297862"/>
                <a:gd name="connsiteY111" fmla="*/ 295208 h 4379906"/>
                <a:gd name="connsiteX112" fmla="*/ 5082653 w 7297862"/>
                <a:gd name="connsiteY112" fmla="*/ 279208 h 4379906"/>
                <a:gd name="connsiteX113" fmla="*/ 5148899 w 7297862"/>
                <a:gd name="connsiteY113" fmla="*/ 206063 h 4379906"/>
                <a:gd name="connsiteX114" fmla="*/ 5158036 w 7297862"/>
                <a:gd name="connsiteY114" fmla="*/ 190062 h 4379906"/>
                <a:gd name="connsiteX115" fmla="*/ 5226567 w 7297862"/>
                <a:gd name="connsiteY115" fmla="*/ 48343 h 4379906"/>
                <a:gd name="connsiteX116" fmla="*/ 5249410 w 7297862"/>
                <a:gd name="connsiteY116" fmla="*/ 23200 h 4379906"/>
                <a:gd name="connsiteX117" fmla="*/ 5296239 w 7297862"/>
                <a:gd name="connsiteY117" fmla="*/ 56 h 437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7297862" h="4379906">
                  <a:moveTo>
                    <a:pt x="5296239" y="56"/>
                  </a:moveTo>
                  <a:cubicBezTo>
                    <a:pt x="5312800" y="913"/>
                    <a:pt x="5330504" y="11771"/>
                    <a:pt x="5349921" y="36914"/>
                  </a:cubicBezTo>
                  <a:cubicBezTo>
                    <a:pt x="5359058" y="43772"/>
                    <a:pt x="5365911" y="52915"/>
                    <a:pt x="5372764" y="59772"/>
                  </a:cubicBezTo>
                  <a:cubicBezTo>
                    <a:pt x="5388755" y="75773"/>
                    <a:pt x="5402461" y="91773"/>
                    <a:pt x="5416167" y="110060"/>
                  </a:cubicBezTo>
                  <a:cubicBezTo>
                    <a:pt x="5420735" y="116917"/>
                    <a:pt x="5425304" y="121488"/>
                    <a:pt x="5429873" y="128346"/>
                  </a:cubicBezTo>
                  <a:cubicBezTo>
                    <a:pt x="5500687" y="233492"/>
                    <a:pt x="5518962" y="366067"/>
                    <a:pt x="5624041" y="443784"/>
                  </a:cubicBezTo>
                  <a:cubicBezTo>
                    <a:pt x="5630894" y="450642"/>
                    <a:pt x="5642316" y="457499"/>
                    <a:pt x="5651453" y="464356"/>
                  </a:cubicBezTo>
                  <a:cubicBezTo>
                    <a:pt x="5708562" y="514644"/>
                    <a:pt x="5758817" y="571788"/>
                    <a:pt x="5809073" y="631219"/>
                  </a:cubicBezTo>
                  <a:cubicBezTo>
                    <a:pt x="5818210" y="640362"/>
                    <a:pt x="5825063" y="649505"/>
                    <a:pt x="5831916" y="656362"/>
                  </a:cubicBezTo>
                  <a:cubicBezTo>
                    <a:pt x="5866181" y="766080"/>
                    <a:pt x="5930143" y="843797"/>
                    <a:pt x="6003241" y="919227"/>
                  </a:cubicBezTo>
                  <a:cubicBezTo>
                    <a:pt x="6012379" y="928371"/>
                    <a:pt x="6021516" y="937514"/>
                    <a:pt x="6030653" y="946657"/>
                  </a:cubicBezTo>
                  <a:cubicBezTo>
                    <a:pt x="6064919" y="1006087"/>
                    <a:pt x="6106037" y="1060946"/>
                    <a:pt x="6147155" y="1113519"/>
                  </a:cubicBezTo>
                  <a:cubicBezTo>
                    <a:pt x="6151723" y="1120377"/>
                    <a:pt x="6156292" y="1124948"/>
                    <a:pt x="6160861" y="1129520"/>
                  </a:cubicBezTo>
                  <a:cubicBezTo>
                    <a:pt x="6167713" y="1136377"/>
                    <a:pt x="6176851" y="1143234"/>
                    <a:pt x="6183704" y="1152378"/>
                  </a:cubicBezTo>
                  <a:cubicBezTo>
                    <a:pt x="6188273" y="1156949"/>
                    <a:pt x="6190557" y="1159235"/>
                    <a:pt x="6195126" y="1163807"/>
                  </a:cubicBezTo>
                  <a:cubicBezTo>
                    <a:pt x="6215685" y="1186664"/>
                    <a:pt x="6233959" y="1211808"/>
                    <a:pt x="6249950" y="1234666"/>
                  </a:cubicBezTo>
                  <a:cubicBezTo>
                    <a:pt x="6254519" y="1239237"/>
                    <a:pt x="6256803" y="1243809"/>
                    <a:pt x="6259087" y="1246095"/>
                  </a:cubicBezTo>
                  <a:cubicBezTo>
                    <a:pt x="6263656" y="1250666"/>
                    <a:pt x="6268225" y="1255238"/>
                    <a:pt x="6272793" y="1257524"/>
                  </a:cubicBezTo>
                  <a:cubicBezTo>
                    <a:pt x="6336755" y="1289525"/>
                    <a:pt x="6380157" y="1326097"/>
                    <a:pt x="6380157" y="1406100"/>
                  </a:cubicBezTo>
                  <a:cubicBezTo>
                    <a:pt x="6380157" y="1412957"/>
                    <a:pt x="6382441" y="1417529"/>
                    <a:pt x="6384726" y="1422100"/>
                  </a:cubicBezTo>
                  <a:cubicBezTo>
                    <a:pt x="6387010" y="1428958"/>
                    <a:pt x="6389295" y="1433529"/>
                    <a:pt x="6389295" y="1440387"/>
                  </a:cubicBezTo>
                  <a:cubicBezTo>
                    <a:pt x="6393863" y="1444958"/>
                    <a:pt x="6398432" y="1449530"/>
                    <a:pt x="6403001" y="1456387"/>
                  </a:cubicBezTo>
                  <a:cubicBezTo>
                    <a:pt x="6407569" y="1460959"/>
                    <a:pt x="6409853" y="1465530"/>
                    <a:pt x="6414422" y="1470102"/>
                  </a:cubicBezTo>
                  <a:cubicBezTo>
                    <a:pt x="6418991" y="1476959"/>
                    <a:pt x="6421275" y="1481531"/>
                    <a:pt x="6425844" y="1486102"/>
                  </a:cubicBezTo>
                  <a:cubicBezTo>
                    <a:pt x="6469247" y="1593534"/>
                    <a:pt x="6576611" y="1655250"/>
                    <a:pt x="6610875" y="1764968"/>
                  </a:cubicBezTo>
                  <a:cubicBezTo>
                    <a:pt x="6615444" y="1778683"/>
                    <a:pt x="6617729" y="1792397"/>
                    <a:pt x="6622297" y="1803826"/>
                  </a:cubicBezTo>
                  <a:cubicBezTo>
                    <a:pt x="6633719" y="1840399"/>
                    <a:pt x="6642856" y="1876971"/>
                    <a:pt x="6654278" y="1913544"/>
                  </a:cubicBezTo>
                  <a:cubicBezTo>
                    <a:pt x="6656562" y="1924973"/>
                    <a:pt x="6661131" y="1938688"/>
                    <a:pt x="6665699" y="1950117"/>
                  </a:cubicBezTo>
                  <a:cubicBezTo>
                    <a:pt x="6754789" y="2153551"/>
                    <a:pt x="6905555" y="2331843"/>
                    <a:pt x="7019772" y="2519277"/>
                  </a:cubicBezTo>
                  <a:cubicBezTo>
                    <a:pt x="7028909" y="2528420"/>
                    <a:pt x="7035763" y="2537563"/>
                    <a:pt x="7044899" y="2546706"/>
                  </a:cubicBezTo>
                  <a:cubicBezTo>
                    <a:pt x="7097439" y="2601565"/>
                    <a:pt x="7154548" y="2656424"/>
                    <a:pt x="7197951" y="2722712"/>
                  </a:cubicBezTo>
                  <a:cubicBezTo>
                    <a:pt x="7204803" y="2731855"/>
                    <a:pt x="7209372" y="2743284"/>
                    <a:pt x="7216225" y="2752427"/>
                  </a:cubicBezTo>
                  <a:cubicBezTo>
                    <a:pt x="7235642" y="2786714"/>
                    <a:pt x="7253346" y="2822715"/>
                    <a:pt x="7268479" y="2859573"/>
                  </a:cubicBezTo>
                  <a:lnTo>
                    <a:pt x="7297862" y="2949145"/>
                  </a:lnTo>
                  <a:lnTo>
                    <a:pt x="7297862" y="4379906"/>
                  </a:lnTo>
                  <a:lnTo>
                    <a:pt x="0" y="4379906"/>
                  </a:lnTo>
                  <a:cubicBezTo>
                    <a:pt x="59393" y="4299904"/>
                    <a:pt x="194169" y="4171900"/>
                    <a:pt x="342651" y="4037038"/>
                  </a:cubicBezTo>
                  <a:cubicBezTo>
                    <a:pt x="349504" y="4030181"/>
                    <a:pt x="356357" y="4025609"/>
                    <a:pt x="360926" y="4021038"/>
                  </a:cubicBezTo>
                  <a:cubicBezTo>
                    <a:pt x="792666" y="3824460"/>
                    <a:pt x="1103336" y="3477021"/>
                    <a:pt x="1395731" y="3095295"/>
                  </a:cubicBezTo>
                  <a:cubicBezTo>
                    <a:pt x="1414006" y="3086152"/>
                    <a:pt x="1441418" y="3086152"/>
                    <a:pt x="1457408" y="3067865"/>
                  </a:cubicBezTo>
                  <a:cubicBezTo>
                    <a:pt x="1493958" y="3033579"/>
                    <a:pt x="1503095" y="2978720"/>
                    <a:pt x="1521370" y="2935290"/>
                  </a:cubicBezTo>
                  <a:cubicBezTo>
                    <a:pt x="1564772" y="2864431"/>
                    <a:pt x="1662999" y="2882717"/>
                    <a:pt x="1715538" y="2818715"/>
                  </a:cubicBezTo>
                  <a:cubicBezTo>
                    <a:pt x="1813765" y="2686139"/>
                    <a:pt x="1902854" y="2553564"/>
                    <a:pt x="2035346" y="2459847"/>
                  </a:cubicBezTo>
                  <a:cubicBezTo>
                    <a:pt x="2049052" y="2452989"/>
                    <a:pt x="2060473" y="2443846"/>
                    <a:pt x="2071895" y="2436989"/>
                  </a:cubicBezTo>
                  <a:cubicBezTo>
                    <a:pt x="2094739" y="2423274"/>
                    <a:pt x="2119866" y="2407274"/>
                    <a:pt x="2142710" y="2393559"/>
                  </a:cubicBezTo>
                  <a:cubicBezTo>
                    <a:pt x="2176975" y="2370701"/>
                    <a:pt x="2192965" y="2338700"/>
                    <a:pt x="2197534" y="2304413"/>
                  </a:cubicBezTo>
                  <a:cubicBezTo>
                    <a:pt x="2199818" y="2295270"/>
                    <a:pt x="2199818" y="2286127"/>
                    <a:pt x="2199818" y="2276984"/>
                  </a:cubicBezTo>
                  <a:cubicBezTo>
                    <a:pt x="2204387" y="2233554"/>
                    <a:pt x="2231799" y="2196981"/>
                    <a:pt x="2266064" y="2171838"/>
                  </a:cubicBezTo>
                  <a:cubicBezTo>
                    <a:pt x="2275201" y="2164980"/>
                    <a:pt x="2282054" y="2155837"/>
                    <a:pt x="2291192" y="2146694"/>
                  </a:cubicBezTo>
                  <a:cubicBezTo>
                    <a:pt x="2307182" y="2116979"/>
                    <a:pt x="2323172" y="2087264"/>
                    <a:pt x="2339163" y="2057549"/>
                  </a:cubicBezTo>
                  <a:cubicBezTo>
                    <a:pt x="2343731" y="2046120"/>
                    <a:pt x="2348300" y="2036976"/>
                    <a:pt x="2355153" y="2027833"/>
                  </a:cubicBezTo>
                  <a:cubicBezTo>
                    <a:pt x="2444242" y="1956974"/>
                    <a:pt x="2471654" y="1851828"/>
                    <a:pt x="2505919" y="1739824"/>
                  </a:cubicBezTo>
                  <a:cubicBezTo>
                    <a:pt x="2510488" y="1728395"/>
                    <a:pt x="2515057" y="1716967"/>
                    <a:pt x="2517341" y="1705538"/>
                  </a:cubicBezTo>
                  <a:cubicBezTo>
                    <a:pt x="2531047" y="1671251"/>
                    <a:pt x="2544753" y="1636964"/>
                    <a:pt x="2556175" y="1600391"/>
                  </a:cubicBezTo>
                  <a:cubicBezTo>
                    <a:pt x="2563028" y="1595820"/>
                    <a:pt x="2569881" y="1588963"/>
                    <a:pt x="2579018" y="1582105"/>
                  </a:cubicBezTo>
                  <a:cubicBezTo>
                    <a:pt x="2665823" y="1529532"/>
                    <a:pt x="2711510" y="1433529"/>
                    <a:pt x="2773187" y="1348955"/>
                  </a:cubicBezTo>
                  <a:cubicBezTo>
                    <a:pt x="2780040" y="1342098"/>
                    <a:pt x="2786893" y="1335240"/>
                    <a:pt x="2793746" y="1328383"/>
                  </a:cubicBezTo>
                  <a:cubicBezTo>
                    <a:pt x="2841717" y="1291810"/>
                    <a:pt x="2878267" y="1241523"/>
                    <a:pt x="2919385" y="1198093"/>
                  </a:cubicBezTo>
                  <a:cubicBezTo>
                    <a:pt x="2928522" y="1191236"/>
                    <a:pt x="2935375" y="1182093"/>
                    <a:pt x="2944512" y="1172950"/>
                  </a:cubicBezTo>
                  <a:cubicBezTo>
                    <a:pt x="2951365" y="1163807"/>
                    <a:pt x="2958218" y="1154663"/>
                    <a:pt x="2967356" y="1147806"/>
                  </a:cubicBezTo>
                  <a:cubicBezTo>
                    <a:pt x="2976493" y="1138663"/>
                    <a:pt x="2985630" y="1131806"/>
                    <a:pt x="2997052" y="1124948"/>
                  </a:cubicBezTo>
                  <a:cubicBezTo>
                    <a:pt x="3038170" y="1099805"/>
                    <a:pt x="3077004" y="1090661"/>
                    <a:pt x="3111269" y="1092947"/>
                  </a:cubicBezTo>
                  <a:cubicBezTo>
                    <a:pt x="3124975" y="1092947"/>
                    <a:pt x="3134112" y="1095233"/>
                    <a:pt x="3145534" y="1099805"/>
                  </a:cubicBezTo>
                  <a:cubicBezTo>
                    <a:pt x="3161524" y="1102090"/>
                    <a:pt x="3175231" y="1108948"/>
                    <a:pt x="3186652" y="1113519"/>
                  </a:cubicBezTo>
                  <a:cubicBezTo>
                    <a:pt x="3280310" y="1184379"/>
                    <a:pt x="3298585" y="1307811"/>
                    <a:pt x="3360262" y="1403814"/>
                  </a:cubicBezTo>
                  <a:cubicBezTo>
                    <a:pt x="3364831" y="1412957"/>
                    <a:pt x="3371684" y="1422100"/>
                    <a:pt x="3376252" y="1428958"/>
                  </a:cubicBezTo>
                  <a:cubicBezTo>
                    <a:pt x="3383105" y="1438101"/>
                    <a:pt x="3387674" y="1447244"/>
                    <a:pt x="3394527" y="1454101"/>
                  </a:cubicBezTo>
                  <a:cubicBezTo>
                    <a:pt x="3401380" y="1465530"/>
                    <a:pt x="3405949" y="1474673"/>
                    <a:pt x="3415086" y="1486102"/>
                  </a:cubicBezTo>
                  <a:cubicBezTo>
                    <a:pt x="3435645" y="1513532"/>
                    <a:pt x="3458488" y="1538675"/>
                    <a:pt x="3483616" y="1563819"/>
                  </a:cubicBezTo>
                  <a:cubicBezTo>
                    <a:pt x="3490469" y="1572962"/>
                    <a:pt x="3499607" y="1579819"/>
                    <a:pt x="3506460" y="1586677"/>
                  </a:cubicBezTo>
                  <a:cubicBezTo>
                    <a:pt x="3531587" y="1616392"/>
                    <a:pt x="3556715" y="1643821"/>
                    <a:pt x="3584127" y="1666679"/>
                  </a:cubicBezTo>
                  <a:cubicBezTo>
                    <a:pt x="3593264" y="1673537"/>
                    <a:pt x="3602402" y="1680394"/>
                    <a:pt x="3611539" y="1689537"/>
                  </a:cubicBezTo>
                  <a:cubicBezTo>
                    <a:pt x="3620676" y="1696394"/>
                    <a:pt x="3632098" y="1703252"/>
                    <a:pt x="3641236" y="1712395"/>
                  </a:cubicBezTo>
                  <a:cubicBezTo>
                    <a:pt x="3650373" y="1719252"/>
                    <a:pt x="3657226" y="1728395"/>
                    <a:pt x="3666363" y="1737539"/>
                  </a:cubicBezTo>
                  <a:cubicBezTo>
                    <a:pt x="3670932" y="1739824"/>
                    <a:pt x="3673216" y="1742110"/>
                    <a:pt x="3675501" y="1746682"/>
                  </a:cubicBezTo>
                  <a:cubicBezTo>
                    <a:pt x="3680069" y="1748968"/>
                    <a:pt x="3682354" y="1751253"/>
                    <a:pt x="3684638" y="1753539"/>
                  </a:cubicBezTo>
                  <a:cubicBezTo>
                    <a:pt x="3732609" y="1815255"/>
                    <a:pt x="3812561" y="1858685"/>
                    <a:pt x="3823983" y="1938688"/>
                  </a:cubicBezTo>
                  <a:cubicBezTo>
                    <a:pt x="3823983" y="1943259"/>
                    <a:pt x="3826267" y="1950117"/>
                    <a:pt x="3828551" y="1956974"/>
                  </a:cubicBezTo>
                  <a:cubicBezTo>
                    <a:pt x="3828551" y="1963831"/>
                    <a:pt x="3830836" y="1968403"/>
                    <a:pt x="3830836" y="1975260"/>
                  </a:cubicBezTo>
                  <a:cubicBezTo>
                    <a:pt x="3858248" y="1904401"/>
                    <a:pt x="3938200" y="1904401"/>
                    <a:pt x="3995308" y="1870114"/>
                  </a:cubicBezTo>
                  <a:cubicBezTo>
                    <a:pt x="3999877" y="1865543"/>
                    <a:pt x="4006730" y="1860971"/>
                    <a:pt x="4013583" y="1856399"/>
                  </a:cubicBezTo>
                  <a:cubicBezTo>
                    <a:pt x="4025004" y="1849542"/>
                    <a:pt x="4034142" y="1842685"/>
                    <a:pt x="4043279" y="1835827"/>
                  </a:cubicBezTo>
                  <a:cubicBezTo>
                    <a:pt x="4091250" y="1796969"/>
                    <a:pt x="4123231" y="1748968"/>
                    <a:pt x="4132368" y="1671251"/>
                  </a:cubicBezTo>
                  <a:cubicBezTo>
                    <a:pt x="4139221" y="1662108"/>
                    <a:pt x="4146074" y="1650679"/>
                    <a:pt x="4150643" y="1641536"/>
                  </a:cubicBezTo>
                  <a:cubicBezTo>
                    <a:pt x="4189477" y="1577534"/>
                    <a:pt x="4237448" y="1522675"/>
                    <a:pt x="4310547" y="1495245"/>
                  </a:cubicBezTo>
                  <a:cubicBezTo>
                    <a:pt x="4337959" y="1476959"/>
                    <a:pt x="4353949" y="1451815"/>
                    <a:pt x="4356234" y="1417529"/>
                  </a:cubicBezTo>
                  <a:cubicBezTo>
                    <a:pt x="4360802" y="1406100"/>
                    <a:pt x="4365371" y="1396957"/>
                    <a:pt x="4369940" y="1385528"/>
                  </a:cubicBezTo>
                  <a:cubicBezTo>
                    <a:pt x="4383646" y="1353527"/>
                    <a:pt x="4401920" y="1323811"/>
                    <a:pt x="4424764" y="1296382"/>
                  </a:cubicBezTo>
                  <a:cubicBezTo>
                    <a:pt x="4427048" y="1291810"/>
                    <a:pt x="4431617" y="1287239"/>
                    <a:pt x="4433901" y="1282667"/>
                  </a:cubicBezTo>
                  <a:cubicBezTo>
                    <a:pt x="4438470" y="1282667"/>
                    <a:pt x="4443038" y="1280382"/>
                    <a:pt x="4447607" y="1275810"/>
                  </a:cubicBezTo>
                  <a:cubicBezTo>
                    <a:pt x="4468166" y="1271238"/>
                    <a:pt x="4484157" y="1262095"/>
                    <a:pt x="4493294" y="1248381"/>
                  </a:cubicBezTo>
                  <a:cubicBezTo>
                    <a:pt x="4495578" y="1246095"/>
                    <a:pt x="4497863" y="1241523"/>
                    <a:pt x="4500147" y="1236952"/>
                  </a:cubicBezTo>
                  <a:cubicBezTo>
                    <a:pt x="4504716" y="1232380"/>
                    <a:pt x="4507000" y="1227809"/>
                    <a:pt x="4509284" y="1220951"/>
                  </a:cubicBezTo>
                  <a:cubicBezTo>
                    <a:pt x="4509284" y="1216380"/>
                    <a:pt x="4511569" y="1211808"/>
                    <a:pt x="4511569" y="1204951"/>
                  </a:cubicBezTo>
                  <a:cubicBezTo>
                    <a:pt x="4532128" y="1147806"/>
                    <a:pt x="4577814" y="1113519"/>
                    <a:pt x="4609795" y="1074661"/>
                  </a:cubicBezTo>
                  <a:cubicBezTo>
                    <a:pt x="4614364" y="1070089"/>
                    <a:pt x="4618933" y="1065518"/>
                    <a:pt x="4621217" y="1060946"/>
                  </a:cubicBezTo>
                  <a:cubicBezTo>
                    <a:pt x="4625786" y="1056375"/>
                    <a:pt x="4630354" y="1054089"/>
                    <a:pt x="4632639" y="1049517"/>
                  </a:cubicBezTo>
                  <a:cubicBezTo>
                    <a:pt x="4637207" y="1044946"/>
                    <a:pt x="4641776" y="1040374"/>
                    <a:pt x="4646345" y="1035803"/>
                  </a:cubicBezTo>
                  <a:cubicBezTo>
                    <a:pt x="4655482" y="1028945"/>
                    <a:pt x="4666904" y="1019802"/>
                    <a:pt x="4676041" y="1012945"/>
                  </a:cubicBezTo>
                  <a:cubicBezTo>
                    <a:pt x="4678325" y="1008373"/>
                    <a:pt x="4682894" y="1003802"/>
                    <a:pt x="4685178" y="999230"/>
                  </a:cubicBezTo>
                  <a:cubicBezTo>
                    <a:pt x="4698884" y="983229"/>
                    <a:pt x="4712590" y="967229"/>
                    <a:pt x="4728581" y="951228"/>
                  </a:cubicBezTo>
                  <a:cubicBezTo>
                    <a:pt x="4737718" y="942085"/>
                    <a:pt x="4746855" y="932942"/>
                    <a:pt x="4753708" y="926085"/>
                  </a:cubicBezTo>
                  <a:cubicBezTo>
                    <a:pt x="4776552" y="894084"/>
                    <a:pt x="4794827" y="859797"/>
                    <a:pt x="4813101" y="825510"/>
                  </a:cubicBezTo>
                  <a:cubicBezTo>
                    <a:pt x="4819954" y="814081"/>
                    <a:pt x="4826807" y="802652"/>
                    <a:pt x="4833660" y="791224"/>
                  </a:cubicBezTo>
                  <a:cubicBezTo>
                    <a:pt x="4851935" y="747794"/>
                    <a:pt x="4867925" y="706649"/>
                    <a:pt x="4886200" y="667791"/>
                  </a:cubicBezTo>
                  <a:cubicBezTo>
                    <a:pt x="4890769" y="658648"/>
                    <a:pt x="4895337" y="649505"/>
                    <a:pt x="4899906" y="638076"/>
                  </a:cubicBezTo>
                  <a:cubicBezTo>
                    <a:pt x="4906759" y="622075"/>
                    <a:pt x="4913612" y="606075"/>
                    <a:pt x="4922750" y="592360"/>
                  </a:cubicBezTo>
                  <a:cubicBezTo>
                    <a:pt x="4927318" y="587789"/>
                    <a:pt x="4929603" y="583217"/>
                    <a:pt x="4931887" y="578646"/>
                  </a:cubicBezTo>
                  <a:cubicBezTo>
                    <a:pt x="4950162" y="516929"/>
                    <a:pt x="5011839" y="482643"/>
                    <a:pt x="5023260" y="418641"/>
                  </a:cubicBezTo>
                  <a:cubicBezTo>
                    <a:pt x="5023260" y="414069"/>
                    <a:pt x="5020976" y="409497"/>
                    <a:pt x="5020976" y="404926"/>
                  </a:cubicBezTo>
                  <a:cubicBezTo>
                    <a:pt x="5020976" y="402640"/>
                    <a:pt x="5020976" y="398068"/>
                    <a:pt x="5020976" y="393497"/>
                  </a:cubicBezTo>
                  <a:cubicBezTo>
                    <a:pt x="5030113" y="356924"/>
                    <a:pt x="5039251" y="322638"/>
                    <a:pt x="5071232" y="295208"/>
                  </a:cubicBezTo>
                  <a:cubicBezTo>
                    <a:pt x="5073516" y="288351"/>
                    <a:pt x="5078085" y="283779"/>
                    <a:pt x="5082653" y="279208"/>
                  </a:cubicBezTo>
                  <a:cubicBezTo>
                    <a:pt x="5103212" y="254064"/>
                    <a:pt x="5132909" y="233492"/>
                    <a:pt x="5148899" y="206063"/>
                  </a:cubicBezTo>
                  <a:cubicBezTo>
                    <a:pt x="5151183" y="201491"/>
                    <a:pt x="5155752" y="194634"/>
                    <a:pt x="5158036" y="190062"/>
                  </a:cubicBezTo>
                  <a:cubicBezTo>
                    <a:pt x="5185448" y="144346"/>
                    <a:pt x="5206007" y="98631"/>
                    <a:pt x="5226567" y="48343"/>
                  </a:cubicBezTo>
                  <a:cubicBezTo>
                    <a:pt x="5233420" y="39200"/>
                    <a:pt x="5242557" y="30057"/>
                    <a:pt x="5249410" y="23200"/>
                  </a:cubicBezTo>
                  <a:cubicBezTo>
                    <a:pt x="5264258" y="8342"/>
                    <a:pt x="5279677" y="-801"/>
                    <a:pt x="5296239" y="56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24EFB05C-D20F-457B-BAB9-ACD7760E8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390" y="2369491"/>
              <a:ext cx="1846666" cy="1407341"/>
            </a:xfrm>
            <a:custGeom>
              <a:avLst/>
              <a:gdLst>
                <a:gd name="T0" fmla="*/ 748 w 809"/>
                <a:gd name="T1" fmla="*/ 615 h 618"/>
                <a:gd name="T2" fmla="*/ 736 w 809"/>
                <a:gd name="T3" fmla="*/ 611 h 618"/>
                <a:gd name="T4" fmla="*/ 672 w 809"/>
                <a:gd name="T5" fmla="*/ 592 h 618"/>
                <a:gd name="T6" fmla="*/ 633 w 809"/>
                <a:gd name="T7" fmla="*/ 546 h 618"/>
                <a:gd name="T8" fmla="*/ 588 w 809"/>
                <a:gd name="T9" fmla="*/ 533 h 618"/>
                <a:gd name="T10" fmla="*/ 525 w 809"/>
                <a:gd name="T11" fmla="*/ 499 h 618"/>
                <a:gd name="T12" fmla="*/ 511 w 809"/>
                <a:gd name="T13" fmla="*/ 498 h 618"/>
                <a:gd name="T14" fmla="*/ 467 w 809"/>
                <a:gd name="T15" fmla="*/ 541 h 618"/>
                <a:gd name="T16" fmla="*/ 423 w 809"/>
                <a:gd name="T17" fmla="*/ 518 h 618"/>
                <a:gd name="T18" fmla="*/ 411 w 809"/>
                <a:gd name="T19" fmla="*/ 523 h 618"/>
                <a:gd name="T20" fmla="*/ 337 w 809"/>
                <a:gd name="T21" fmla="*/ 520 h 618"/>
                <a:gd name="T22" fmla="*/ 323 w 809"/>
                <a:gd name="T23" fmla="*/ 563 h 618"/>
                <a:gd name="T24" fmla="*/ 277 w 809"/>
                <a:gd name="T25" fmla="*/ 576 h 618"/>
                <a:gd name="T26" fmla="*/ 266 w 809"/>
                <a:gd name="T27" fmla="*/ 543 h 618"/>
                <a:gd name="T28" fmla="*/ 241 w 809"/>
                <a:gd name="T29" fmla="*/ 524 h 618"/>
                <a:gd name="T30" fmla="*/ 219 w 809"/>
                <a:gd name="T31" fmla="*/ 517 h 618"/>
                <a:gd name="T32" fmla="*/ 181 w 809"/>
                <a:gd name="T33" fmla="*/ 565 h 618"/>
                <a:gd name="T34" fmla="*/ 152 w 809"/>
                <a:gd name="T35" fmla="*/ 568 h 618"/>
                <a:gd name="T36" fmla="*/ 137 w 809"/>
                <a:gd name="T37" fmla="*/ 560 h 618"/>
                <a:gd name="T38" fmla="*/ 63 w 809"/>
                <a:gd name="T39" fmla="*/ 548 h 618"/>
                <a:gd name="T40" fmla="*/ 51 w 809"/>
                <a:gd name="T41" fmla="*/ 544 h 618"/>
                <a:gd name="T42" fmla="*/ 42 w 809"/>
                <a:gd name="T43" fmla="*/ 479 h 618"/>
                <a:gd name="T44" fmla="*/ 54 w 809"/>
                <a:gd name="T45" fmla="*/ 473 h 618"/>
                <a:gd name="T46" fmla="*/ 65 w 809"/>
                <a:gd name="T47" fmla="*/ 463 h 618"/>
                <a:gd name="T48" fmla="*/ 72 w 809"/>
                <a:gd name="T49" fmla="*/ 449 h 618"/>
                <a:gd name="T50" fmla="*/ 111 w 809"/>
                <a:gd name="T51" fmla="*/ 413 h 618"/>
                <a:gd name="T52" fmla="*/ 144 w 809"/>
                <a:gd name="T53" fmla="*/ 357 h 618"/>
                <a:gd name="T54" fmla="*/ 168 w 809"/>
                <a:gd name="T55" fmla="*/ 294 h 618"/>
                <a:gd name="T56" fmla="*/ 184 w 809"/>
                <a:gd name="T57" fmla="*/ 269 h 618"/>
                <a:gd name="T58" fmla="*/ 226 w 809"/>
                <a:gd name="T59" fmla="*/ 194 h 618"/>
                <a:gd name="T60" fmla="*/ 245 w 809"/>
                <a:gd name="T61" fmla="*/ 145 h 618"/>
                <a:gd name="T62" fmla="*/ 274 w 809"/>
                <a:gd name="T63" fmla="*/ 102 h 618"/>
                <a:gd name="T64" fmla="*/ 316 w 809"/>
                <a:gd name="T65" fmla="*/ 33 h 618"/>
                <a:gd name="T66" fmla="*/ 331 w 809"/>
                <a:gd name="T67" fmla="*/ 12 h 618"/>
                <a:gd name="T68" fmla="*/ 373 w 809"/>
                <a:gd name="T69" fmla="*/ 37 h 618"/>
                <a:gd name="T70" fmla="*/ 398 w 809"/>
                <a:gd name="T71" fmla="*/ 69 h 618"/>
                <a:gd name="T72" fmla="*/ 494 w 809"/>
                <a:gd name="T73" fmla="*/ 210 h 618"/>
                <a:gd name="T74" fmla="*/ 575 w 809"/>
                <a:gd name="T75" fmla="*/ 302 h 618"/>
                <a:gd name="T76" fmla="*/ 664 w 809"/>
                <a:gd name="T77" fmla="*/ 429 h 618"/>
                <a:gd name="T78" fmla="*/ 721 w 809"/>
                <a:gd name="T79" fmla="*/ 509 h 618"/>
                <a:gd name="T80" fmla="*/ 736 w 809"/>
                <a:gd name="T81" fmla="*/ 524 h 618"/>
                <a:gd name="T82" fmla="*/ 764 w 809"/>
                <a:gd name="T83" fmla="*/ 558 h 618"/>
                <a:gd name="T84" fmla="*/ 771 w 809"/>
                <a:gd name="T85" fmla="*/ 569 h 618"/>
                <a:gd name="T86" fmla="*/ 805 w 809"/>
                <a:gd name="T87" fmla="*/ 5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9" h="618">
                  <a:moveTo>
                    <a:pt x="800" y="592"/>
                  </a:moveTo>
                  <a:cubicBezTo>
                    <a:pt x="778" y="591"/>
                    <a:pt x="771" y="618"/>
                    <a:pt x="748" y="615"/>
                  </a:cubicBezTo>
                  <a:cubicBezTo>
                    <a:pt x="746" y="615"/>
                    <a:pt x="744" y="614"/>
                    <a:pt x="742" y="614"/>
                  </a:cubicBezTo>
                  <a:cubicBezTo>
                    <a:pt x="740" y="613"/>
                    <a:pt x="738" y="612"/>
                    <a:pt x="736" y="611"/>
                  </a:cubicBezTo>
                  <a:cubicBezTo>
                    <a:pt x="716" y="595"/>
                    <a:pt x="701" y="579"/>
                    <a:pt x="679" y="594"/>
                  </a:cubicBezTo>
                  <a:cubicBezTo>
                    <a:pt x="677" y="593"/>
                    <a:pt x="674" y="592"/>
                    <a:pt x="672" y="592"/>
                  </a:cubicBezTo>
                  <a:cubicBezTo>
                    <a:pt x="664" y="589"/>
                    <a:pt x="657" y="587"/>
                    <a:pt x="650" y="583"/>
                  </a:cubicBezTo>
                  <a:cubicBezTo>
                    <a:pt x="638" y="576"/>
                    <a:pt x="642" y="556"/>
                    <a:pt x="633" y="546"/>
                  </a:cubicBezTo>
                  <a:cubicBezTo>
                    <a:pt x="631" y="544"/>
                    <a:pt x="629" y="542"/>
                    <a:pt x="627" y="540"/>
                  </a:cubicBezTo>
                  <a:cubicBezTo>
                    <a:pt x="615" y="532"/>
                    <a:pt x="602" y="526"/>
                    <a:pt x="588" y="533"/>
                  </a:cubicBezTo>
                  <a:cubicBezTo>
                    <a:pt x="588" y="537"/>
                    <a:pt x="588" y="544"/>
                    <a:pt x="584" y="544"/>
                  </a:cubicBezTo>
                  <a:cubicBezTo>
                    <a:pt x="545" y="556"/>
                    <a:pt x="545" y="517"/>
                    <a:pt x="525" y="499"/>
                  </a:cubicBezTo>
                  <a:cubicBezTo>
                    <a:pt x="522" y="498"/>
                    <a:pt x="520" y="498"/>
                    <a:pt x="518" y="498"/>
                  </a:cubicBezTo>
                  <a:cubicBezTo>
                    <a:pt x="515" y="498"/>
                    <a:pt x="513" y="498"/>
                    <a:pt x="511" y="498"/>
                  </a:cubicBezTo>
                  <a:cubicBezTo>
                    <a:pt x="508" y="498"/>
                    <a:pt x="506" y="498"/>
                    <a:pt x="503" y="499"/>
                  </a:cubicBezTo>
                  <a:cubicBezTo>
                    <a:pt x="494" y="513"/>
                    <a:pt x="491" y="548"/>
                    <a:pt x="467" y="541"/>
                  </a:cubicBezTo>
                  <a:cubicBezTo>
                    <a:pt x="456" y="537"/>
                    <a:pt x="452" y="517"/>
                    <a:pt x="431" y="516"/>
                  </a:cubicBezTo>
                  <a:cubicBezTo>
                    <a:pt x="428" y="517"/>
                    <a:pt x="426" y="518"/>
                    <a:pt x="423" y="518"/>
                  </a:cubicBezTo>
                  <a:cubicBezTo>
                    <a:pt x="421" y="519"/>
                    <a:pt x="419" y="520"/>
                    <a:pt x="417" y="521"/>
                  </a:cubicBezTo>
                  <a:cubicBezTo>
                    <a:pt x="415" y="522"/>
                    <a:pt x="413" y="522"/>
                    <a:pt x="411" y="523"/>
                  </a:cubicBezTo>
                  <a:cubicBezTo>
                    <a:pt x="382" y="552"/>
                    <a:pt x="374" y="533"/>
                    <a:pt x="342" y="517"/>
                  </a:cubicBezTo>
                  <a:cubicBezTo>
                    <a:pt x="340" y="517"/>
                    <a:pt x="338" y="518"/>
                    <a:pt x="337" y="520"/>
                  </a:cubicBezTo>
                  <a:cubicBezTo>
                    <a:pt x="335" y="521"/>
                    <a:pt x="334" y="522"/>
                    <a:pt x="333" y="524"/>
                  </a:cubicBezTo>
                  <a:cubicBezTo>
                    <a:pt x="328" y="534"/>
                    <a:pt x="332" y="552"/>
                    <a:pt x="323" y="563"/>
                  </a:cubicBezTo>
                  <a:cubicBezTo>
                    <a:pt x="322" y="565"/>
                    <a:pt x="320" y="567"/>
                    <a:pt x="318" y="568"/>
                  </a:cubicBezTo>
                  <a:cubicBezTo>
                    <a:pt x="308" y="579"/>
                    <a:pt x="294" y="583"/>
                    <a:pt x="277" y="576"/>
                  </a:cubicBezTo>
                  <a:cubicBezTo>
                    <a:pt x="273" y="576"/>
                    <a:pt x="269" y="564"/>
                    <a:pt x="268" y="551"/>
                  </a:cubicBezTo>
                  <a:cubicBezTo>
                    <a:pt x="268" y="548"/>
                    <a:pt x="267" y="546"/>
                    <a:pt x="266" y="543"/>
                  </a:cubicBezTo>
                  <a:cubicBezTo>
                    <a:pt x="263" y="536"/>
                    <a:pt x="258" y="530"/>
                    <a:pt x="249" y="527"/>
                  </a:cubicBezTo>
                  <a:cubicBezTo>
                    <a:pt x="246" y="526"/>
                    <a:pt x="244" y="525"/>
                    <a:pt x="241" y="524"/>
                  </a:cubicBezTo>
                  <a:cubicBezTo>
                    <a:pt x="236" y="522"/>
                    <a:pt x="231" y="520"/>
                    <a:pt x="226" y="518"/>
                  </a:cubicBezTo>
                  <a:cubicBezTo>
                    <a:pt x="224" y="518"/>
                    <a:pt x="221" y="517"/>
                    <a:pt x="219" y="517"/>
                  </a:cubicBezTo>
                  <a:cubicBezTo>
                    <a:pt x="216" y="517"/>
                    <a:pt x="213" y="517"/>
                    <a:pt x="210" y="517"/>
                  </a:cubicBezTo>
                  <a:cubicBezTo>
                    <a:pt x="187" y="525"/>
                    <a:pt x="203" y="556"/>
                    <a:pt x="181" y="565"/>
                  </a:cubicBezTo>
                  <a:cubicBezTo>
                    <a:pt x="178" y="566"/>
                    <a:pt x="176" y="567"/>
                    <a:pt x="174" y="568"/>
                  </a:cubicBezTo>
                  <a:cubicBezTo>
                    <a:pt x="167" y="570"/>
                    <a:pt x="159" y="571"/>
                    <a:pt x="152" y="568"/>
                  </a:cubicBezTo>
                  <a:cubicBezTo>
                    <a:pt x="150" y="567"/>
                    <a:pt x="147" y="565"/>
                    <a:pt x="145" y="564"/>
                  </a:cubicBezTo>
                  <a:cubicBezTo>
                    <a:pt x="142" y="563"/>
                    <a:pt x="139" y="562"/>
                    <a:pt x="137" y="560"/>
                  </a:cubicBezTo>
                  <a:cubicBezTo>
                    <a:pt x="135" y="558"/>
                    <a:pt x="133" y="556"/>
                    <a:pt x="132" y="555"/>
                  </a:cubicBezTo>
                  <a:cubicBezTo>
                    <a:pt x="113" y="533"/>
                    <a:pt x="86" y="556"/>
                    <a:pt x="63" y="548"/>
                  </a:cubicBezTo>
                  <a:cubicBezTo>
                    <a:pt x="61" y="547"/>
                    <a:pt x="59" y="547"/>
                    <a:pt x="57" y="546"/>
                  </a:cubicBezTo>
                  <a:cubicBezTo>
                    <a:pt x="55" y="545"/>
                    <a:pt x="53" y="545"/>
                    <a:pt x="51" y="544"/>
                  </a:cubicBezTo>
                  <a:cubicBezTo>
                    <a:pt x="35" y="529"/>
                    <a:pt x="0" y="548"/>
                    <a:pt x="8" y="529"/>
                  </a:cubicBezTo>
                  <a:cubicBezTo>
                    <a:pt x="16" y="513"/>
                    <a:pt x="28" y="490"/>
                    <a:pt x="42" y="479"/>
                  </a:cubicBezTo>
                  <a:cubicBezTo>
                    <a:pt x="44" y="478"/>
                    <a:pt x="47" y="477"/>
                    <a:pt x="49" y="477"/>
                  </a:cubicBezTo>
                  <a:cubicBezTo>
                    <a:pt x="51" y="476"/>
                    <a:pt x="53" y="474"/>
                    <a:pt x="54" y="473"/>
                  </a:cubicBezTo>
                  <a:cubicBezTo>
                    <a:pt x="56" y="472"/>
                    <a:pt x="57" y="471"/>
                    <a:pt x="59" y="470"/>
                  </a:cubicBezTo>
                  <a:cubicBezTo>
                    <a:pt x="61" y="468"/>
                    <a:pt x="63" y="466"/>
                    <a:pt x="65" y="463"/>
                  </a:cubicBezTo>
                  <a:cubicBezTo>
                    <a:pt x="66" y="461"/>
                    <a:pt x="67" y="458"/>
                    <a:pt x="68" y="455"/>
                  </a:cubicBezTo>
                  <a:cubicBezTo>
                    <a:pt x="69" y="453"/>
                    <a:pt x="70" y="451"/>
                    <a:pt x="72" y="449"/>
                  </a:cubicBezTo>
                  <a:cubicBezTo>
                    <a:pt x="79" y="438"/>
                    <a:pt x="90" y="430"/>
                    <a:pt x="101" y="421"/>
                  </a:cubicBezTo>
                  <a:cubicBezTo>
                    <a:pt x="104" y="418"/>
                    <a:pt x="108" y="416"/>
                    <a:pt x="111" y="413"/>
                  </a:cubicBezTo>
                  <a:cubicBezTo>
                    <a:pt x="121" y="400"/>
                    <a:pt x="129" y="385"/>
                    <a:pt x="137" y="371"/>
                  </a:cubicBezTo>
                  <a:cubicBezTo>
                    <a:pt x="139" y="366"/>
                    <a:pt x="142" y="361"/>
                    <a:pt x="144" y="357"/>
                  </a:cubicBezTo>
                  <a:cubicBezTo>
                    <a:pt x="146" y="337"/>
                    <a:pt x="151" y="321"/>
                    <a:pt x="159" y="308"/>
                  </a:cubicBezTo>
                  <a:cubicBezTo>
                    <a:pt x="162" y="303"/>
                    <a:pt x="165" y="299"/>
                    <a:pt x="168" y="294"/>
                  </a:cubicBezTo>
                  <a:cubicBezTo>
                    <a:pt x="170" y="287"/>
                    <a:pt x="174" y="281"/>
                    <a:pt x="179" y="275"/>
                  </a:cubicBezTo>
                  <a:cubicBezTo>
                    <a:pt x="181" y="273"/>
                    <a:pt x="182" y="271"/>
                    <a:pt x="184" y="269"/>
                  </a:cubicBezTo>
                  <a:cubicBezTo>
                    <a:pt x="199" y="249"/>
                    <a:pt x="207" y="226"/>
                    <a:pt x="226" y="210"/>
                  </a:cubicBezTo>
                  <a:cubicBezTo>
                    <a:pt x="226" y="206"/>
                    <a:pt x="226" y="198"/>
                    <a:pt x="226" y="194"/>
                  </a:cubicBezTo>
                  <a:cubicBezTo>
                    <a:pt x="225" y="192"/>
                    <a:pt x="225" y="189"/>
                    <a:pt x="226" y="187"/>
                  </a:cubicBezTo>
                  <a:cubicBezTo>
                    <a:pt x="226" y="171"/>
                    <a:pt x="238" y="156"/>
                    <a:pt x="245" y="145"/>
                  </a:cubicBezTo>
                  <a:cubicBezTo>
                    <a:pt x="246" y="142"/>
                    <a:pt x="247" y="139"/>
                    <a:pt x="249" y="137"/>
                  </a:cubicBezTo>
                  <a:cubicBezTo>
                    <a:pt x="255" y="125"/>
                    <a:pt x="265" y="113"/>
                    <a:pt x="274" y="102"/>
                  </a:cubicBezTo>
                  <a:cubicBezTo>
                    <a:pt x="275" y="100"/>
                    <a:pt x="277" y="97"/>
                    <a:pt x="278" y="95"/>
                  </a:cubicBezTo>
                  <a:cubicBezTo>
                    <a:pt x="293" y="75"/>
                    <a:pt x="307" y="55"/>
                    <a:pt x="316" y="33"/>
                  </a:cubicBezTo>
                  <a:cubicBezTo>
                    <a:pt x="319" y="29"/>
                    <a:pt x="321" y="25"/>
                    <a:pt x="324" y="22"/>
                  </a:cubicBezTo>
                  <a:cubicBezTo>
                    <a:pt x="326" y="18"/>
                    <a:pt x="329" y="15"/>
                    <a:pt x="331" y="12"/>
                  </a:cubicBezTo>
                  <a:cubicBezTo>
                    <a:pt x="335" y="0"/>
                    <a:pt x="354" y="16"/>
                    <a:pt x="364" y="27"/>
                  </a:cubicBezTo>
                  <a:cubicBezTo>
                    <a:pt x="367" y="30"/>
                    <a:pt x="370" y="34"/>
                    <a:pt x="373" y="37"/>
                  </a:cubicBezTo>
                  <a:cubicBezTo>
                    <a:pt x="378" y="44"/>
                    <a:pt x="384" y="51"/>
                    <a:pt x="389" y="58"/>
                  </a:cubicBezTo>
                  <a:cubicBezTo>
                    <a:pt x="392" y="62"/>
                    <a:pt x="395" y="65"/>
                    <a:pt x="398" y="69"/>
                  </a:cubicBezTo>
                  <a:cubicBezTo>
                    <a:pt x="436" y="109"/>
                    <a:pt x="436" y="171"/>
                    <a:pt x="483" y="201"/>
                  </a:cubicBezTo>
                  <a:cubicBezTo>
                    <a:pt x="486" y="204"/>
                    <a:pt x="490" y="207"/>
                    <a:pt x="494" y="210"/>
                  </a:cubicBezTo>
                  <a:cubicBezTo>
                    <a:pt x="519" y="234"/>
                    <a:pt x="542" y="263"/>
                    <a:pt x="565" y="290"/>
                  </a:cubicBezTo>
                  <a:cubicBezTo>
                    <a:pt x="568" y="294"/>
                    <a:pt x="572" y="298"/>
                    <a:pt x="575" y="302"/>
                  </a:cubicBezTo>
                  <a:cubicBezTo>
                    <a:pt x="591" y="350"/>
                    <a:pt x="620" y="384"/>
                    <a:pt x="652" y="417"/>
                  </a:cubicBezTo>
                  <a:cubicBezTo>
                    <a:pt x="656" y="421"/>
                    <a:pt x="660" y="425"/>
                    <a:pt x="664" y="429"/>
                  </a:cubicBezTo>
                  <a:cubicBezTo>
                    <a:pt x="679" y="455"/>
                    <a:pt x="697" y="479"/>
                    <a:pt x="715" y="502"/>
                  </a:cubicBezTo>
                  <a:cubicBezTo>
                    <a:pt x="717" y="505"/>
                    <a:pt x="719" y="507"/>
                    <a:pt x="721" y="509"/>
                  </a:cubicBezTo>
                  <a:cubicBezTo>
                    <a:pt x="724" y="512"/>
                    <a:pt x="728" y="515"/>
                    <a:pt x="731" y="519"/>
                  </a:cubicBezTo>
                  <a:cubicBezTo>
                    <a:pt x="733" y="521"/>
                    <a:pt x="734" y="522"/>
                    <a:pt x="736" y="524"/>
                  </a:cubicBezTo>
                  <a:cubicBezTo>
                    <a:pt x="743" y="534"/>
                    <a:pt x="751" y="543"/>
                    <a:pt x="759" y="552"/>
                  </a:cubicBezTo>
                  <a:cubicBezTo>
                    <a:pt x="760" y="554"/>
                    <a:pt x="762" y="556"/>
                    <a:pt x="764" y="558"/>
                  </a:cubicBezTo>
                  <a:cubicBezTo>
                    <a:pt x="764" y="560"/>
                    <a:pt x="766" y="562"/>
                    <a:pt x="767" y="564"/>
                  </a:cubicBezTo>
                  <a:cubicBezTo>
                    <a:pt x="768" y="566"/>
                    <a:pt x="770" y="568"/>
                    <a:pt x="771" y="569"/>
                  </a:cubicBezTo>
                  <a:cubicBezTo>
                    <a:pt x="782" y="576"/>
                    <a:pt x="802" y="576"/>
                    <a:pt x="809" y="595"/>
                  </a:cubicBezTo>
                  <a:cubicBezTo>
                    <a:pt x="809" y="595"/>
                    <a:pt x="806" y="595"/>
                    <a:pt x="805" y="594"/>
                  </a:cubicBezTo>
                  <a:cubicBezTo>
                    <a:pt x="803" y="593"/>
                    <a:pt x="802" y="593"/>
                    <a:pt x="800" y="592"/>
                  </a:cubicBezTo>
                  <a:close/>
                </a:path>
              </a:pathLst>
            </a:custGeom>
            <a:solidFill>
              <a:srgbClr val="ED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0656DDE3-60C9-43CE-963B-4568C924C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22" y="3481798"/>
              <a:ext cx="1422233" cy="968011"/>
            </a:xfrm>
            <a:custGeom>
              <a:avLst/>
              <a:gdLst>
                <a:gd name="T0" fmla="*/ 590 w 623"/>
                <a:gd name="T1" fmla="*/ 361 h 424"/>
                <a:gd name="T2" fmla="*/ 585 w 623"/>
                <a:gd name="T3" fmla="*/ 368 h 424"/>
                <a:gd name="T4" fmla="*/ 584 w 623"/>
                <a:gd name="T5" fmla="*/ 376 h 424"/>
                <a:gd name="T6" fmla="*/ 580 w 623"/>
                <a:gd name="T7" fmla="*/ 397 h 424"/>
                <a:gd name="T8" fmla="*/ 494 w 623"/>
                <a:gd name="T9" fmla="*/ 354 h 424"/>
                <a:gd name="T10" fmla="*/ 486 w 623"/>
                <a:gd name="T11" fmla="*/ 357 h 424"/>
                <a:gd name="T12" fmla="*/ 478 w 623"/>
                <a:gd name="T13" fmla="*/ 361 h 424"/>
                <a:gd name="T14" fmla="*/ 473 w 623"/>
                <a:gd name="T15" fmla="*/ 365 h 424"/>
                <a:gd name="T16" fmla="*/ 468 w 623"/>
                <a:gd name="T17" fmla="*/ 369 h 424"/>
                <a:gd name="T18" fmla="*/ 424 w 623"/>
                <a:gd name="T19" fmla="*/ 401 h 424"/>
                <a:gd name="T20" fmla="*/ 414 w 623"/>
                <a:gd name="T21" fmla="*/ 363 h 424"/>
                <a:gd name="T22" fmla="*/ 406 w 623"/>
                <a:gd name="T23" fmla="*/ 363 h 424"/>
                <a:gd name="T24" fmla="*/ 374 w 623"/>
                <a:gd name="T25" fmla="*/ 374 h 424"/>
                <a:gd name="T26" fmla="*/ 346 w 623"/>
                <a:gd name="T27" fmla="*/ 368 h 424"/>
                <a:gd name="T28" fmla="*/ 338 w 623"/>
                <a:gd name="T29" fmla="*/ 367 h 424"/>
                <a:gd name="T30" fmla="*/ 332 w 623"/>
                <a:gd name="T31" fmla="*/ 366 h 424"/>
                <a:gd name="T32" fmla="*/ 327 w 623"/>
                <a:gd name="T33" fmla="*/ 367 h 424"/>
                <a:gd name="T34" fmla="*/ 280 w 623"/>
                <a:gd name="T35" fmla="*/ 405 h 424"/>
                <a:gd name="T36" fmla="*/ 258 w 623"/>
                <a:gd name="T37" fmla="*/ 380 h 424"/>
                <a:gd name="T38" fmla="*/ 254 w 623"/>
                <a:gd name="T39" fmla="*/ 376 h 424"/>
                <a:gd name="T40" fmla="*/ 218 w 623"/>
                <a:gd name="T41" fmla="*/ 366 h 424"/>
                <a:gd name="T42" fmla="*/ 204 w 623"/>
                <a:gd name="T43" fmla="*/ 382 h 424"/>
                <a:gd name="T44" fmla="*/ 201 w 623"/>
                <a:gd name="T45" fmla="*/ 389 h 424"/>
                <a:gd name="T46" fmla="*/ 172 w 623"/>
                <a:gd name="T47" fmla="*/ 394 h 424"/>
                <a:gd name="T48" fmla="*/ 166 w 623"/>
                <a:gd name="T49" fmla="*/ 388 h 424"/>
                <a:gd name="T50" fmla="*/ 161 w 623"/>
                <a:gd name="T51" fmla="*/ 384 h 424"/>
                <a:gd name="T52" fmla="*/ 156 w 623"/>
                <a:gd name="T53" fmla="*/ 379 h 424"/>
                <a:gd name="T54" fmla="*/ 121 w 623"/>
                <a:gd name="T55" fmla="*/ 354 h 424"/>
                <a:gd name="T56" fmla="*/ 66 w 623"/>
                <a:gd name="T57" fmla="*/ 398 h 424"/>
                <a:gd name="T58" fmla="*/ 60 w 623"/>
                <a:gd name="T59" fmla="*/ 403 h 424"/>
                <a:gd name="T60" fmla="*/ 8 w 623"/>
                <a:gd name="T61" fmla="*/ 405 h 424"/>
                <a:gd name="T62" fmla="*/ 0 w 623"/>
                <a:gd name="T63" fmla="*/ 417 h 424"/>
                <a:gd name="T64" fmla="*/ 64 w 623"/>
                <a:gd name="T65" fmla="*/ 303 h 424"/>
                <a:gd name="T66" fmla="*/ 69 w 623"/>
                <a:gd name="T67" fmla="*/ 292 h 424"/>
                <a:gd name="T68" fmla="*/ 72 w 623"/>
                <a:gd name="T69" fmla="*/ 282 h 424"/>
                <a:gd name="T70" fmla="*/ 76 w 623"/>
                <a:gd name="T71" fmla="*/ 269 h 424"/>
                <a:gd name="T72" fmla="*/ 82 w 623"/>
                <a:gd name="T73" fmla="*/ 243 h 424"/>
                <a:gd name="T74" fmla="*/ 92 w 623"/>
                <a:gd name="T75" fmla="*/ 234 h 424"/>
                <a:gd name="T76" fmla="*/ 182 w 623"/>
                <a:gd name="T77" fmla="*/ 123 h 424"/>
                <a:gd name="T78" fmla="*/ 192 w 623"/>
                <a:gd name="T79" fmla="*/ 113 h 424"/>
                <a:gd name="T80" fmla="*/ 245 w 623"/>
                <a:gd name="T81" fmla="*/ 64 h 424"/>
                <a:gd name="T82" fmla="*/ 255 w 623"/>
                <a:gd name="T83" fmla="*/ 53 h 424"/>
                <a:gd name="T84" fmla="*/ 264 w 623"/>
                <a:gd name="T85" fmla="*/ 42 h 424"/>
                <a:gd name="T86" fmla="*/ 274 w 623"/>
                <a:gd name="T87" fmla="*/ 30 h 424"/>
                <a:gd name="T88" fmla="*/ 344 w 623"/>
                <a:gd name="T89" fmla="*/ 11 h 424"/>
                <a:gd name="T90" fmla="*/ 356 w 623"/>
                <a:gd name="T91" fmla="*/ 17 h 424"/>
                <a:gd name="T92" fmla="*/ 432 w 623"/>
                <a:gd name="T93" fmla="*/ 146 h 424"/>
                <a:gd name="T94" fmla="*/ 439 w 623"/>
                <a:gd name="T95" fmla="*/ 156 h 424"/>
                <a:gd name="T96" fmla="*/ 446 w 623"/>
                <a:gd name="T97" fmla="*/ 166 h 424"/>
                <a:gd name="T98" fmla="*/ 453 w 623"/>
                <a:gd name="T99" fmla="*/ 177 h 424"/>
                <a:gd name="T100" fmla="*/ 462 w 623"/>
                <a:gd name="T101" fmla="*/ 190 h 424"/>
                <a:gd name="T102" fmla="*/ 483 w 623"/>
                <a:gd name="T103" fmla="*/ 216 h 424"/>
                <a:gd name="T104" fmla="*/ 495 w 623"/>
                <a:gd name="T105" fmla="*/ 228 h 424"/>
                <a:gd name="T106" fmla="*/ 543 w 623"/>
                <a:gd name="T107" fmla="*/ 265 h 424"/>
                <a:gd name="T108" fmla="*/ 552 w 623"/>
                <a:gd name="T109" fmla="*/ 273 h 424"/>
                <a:gd name="T110" fmla="*/ 561 w 623"/>
                <a:gd name="T111" fmla="*/ 283 h 424"/>
                <a:gd name="T112" fmla="*/ 572 w 623"/>
                <a:gd name="T113" fmla="*/ 292 h 424"/>
                <a:gd name="T114" fmla="*/ 577 w 623"/>
                <a:gd name="T115" fmla="*/ 297 h 424"/>
                <a:gd name="T116" fmla="*/ 582 w 623"/>
                <a:gd name="T117" fmla="*/ 302 h 424"/>
                <a:gd name="T118" fmla="*/ 619 w 623"/>
                <a:gd name="T119" fmla="*/ 350 h 424"/>
                <a:gd name="T120" fmla="*/ 595 w 623"/>
                <a:gd name="T121" fmla="*/ 359 h 424"/>
                <a:gd name="T122" fmla="*/ 590 w 623"/>
                <a:gd name="T123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424">
                  <a:moveTo>
                    <a:pt x="590" y="361"/>
                  </a:moveTo>
                  <a:cubicBezTo>
                    <a:pt x="588" y="363"/>
                    <a:pt x="586" y="365"/>
                    <a:pt x="585" y="368"/>
                  </a:cubicBezTo>
                  <a:cubicBezTo>
                    <a:pt x="584" y="370"/>
                    <a:pt x="584" y="373"/>
                    <a:pt x="584" y="376"/>
                  </a:cubicBezTo>
                  <a:cubicBezTo>
                    <a:pt x="583" y="387"/>
                    <a:pt x="588" y="397"/>
                    <a:pt x="580" y="397"/>
                  </a:cubicBezTo>
                  <a:cubicBezTo>
                    <a:pt x="545" y="405"/>
                    <a:pt x="533" y="350"/>
                    <a:pt x="494" y="354"/>
                  </a:cubicBezTo>
                  <a:cubicBezTo>
                    <a:pt x="491" y="355"/>
                    <a:pt x="488" y="356"/>
                    <a:pt x="486" y="357"/>
                  </a:cubicBezTo>
                  <a:cubicBezTo>
                    <a:pt x="483" y="358"/>
                    <a:pt x="481" y="359"/>
                    <a:pt x="478" y="361"/>
                  </a:cubicBezTo>
                  <a:cubicBezTo>
                    <a:pt x="476" y="363"/>
                    <a:pt x="475" y="364"/>
                    <a:pt x="473" y="365"/>
                  </a:cubicBezTo>
                  <a:cubicBezTo>
                    <a:pt x="471" y="366"/>
                    <a:pt x="470" y="368"/>
                    <a:pt x="468" y="369"/>
                  </a:cubicBezTo>
                  <a:cubicBezTo>
                    <a:pt x="455" y="382"/>
                    <a:pt x="440" y="424"/>
                    <a:pt x="424" y="401"/>
                  </a:cubicBezTo>
                  <a:cubicBezTo>
                    <a:pt x="416" y="393"/>
                    <a:pt x="444" y="358"/>
                    <a:pt x="414" y="363"/>
                  </a:cubicBezTo>
                  <a:cubicBezTo>
                    <a:pt x="411" y="363"/>
                    <a:pt x="409" y="363"/>
                    <a:pt x="406" y="363"/>
                  </a:cubicBezTo>
                  <a:cubicBezTo>
                    <a:pt x="395" y="364"/>
                    <a:pt x="383" y="369"/>
                    <a:pt x="374" y="374"/>
                  </a:cubicBezTo>
                  <a:cubicBezTo>
                    <a:pt x="366" y="378"/>
                    <a:pt x="358" y="370"/>
                    <a:pt x="346" y="368"/>
                  </a:cubicBezTo>
                  <a:cubicBezTo>
                    <a:pt x="343" y="367"/>
                    <a:pt x="341" y="367"/>
                    <a:pt x="338" y="367"/>
                  </a:cubicBezTo>
                  <a:cubicBezTo>
                    <a:pt x="336" y="366"/>
                    <a:pt x="334" y="366"/>
                    <a:pt x="332" y="366"/>
                  </a:cubicBezTo>
                  <a:cubicBezTo>
                    <a:pt x="331" y="366"/>
                    <a:pt x="329" y="366"/>
                    <a:pt x="327" y="367"/>
                  </a:cubicBezTo>
                  <a:cubicBezTo>
                    <a:pt x="307" y="374"/>
                    <a:pt x="296" y="393"/>
                    <a:pt x="280" y="405"/>
                  </a:cubicBezTo>
                  <a:cubicBezTo>
                    <a:pt x="261" y="413"/>
                    <a:pt x="265" y="397"/>
                    <a:pt x="258" y="380"/>
                  </a:cubicBezTo>
                  <a:cubicBezTo>
                    <a:pt x="257" y="378"/>
                    <a:pt x="255" y="377"/>
                    <a:pt x="254" y="376"/>
                  </a:cubicBezTo>
                  <a:cubicBezTo>
                    <a:pt x="244" y="368"/>
                    <a:pt x="230" y="366"/>
                    <a:pt x="218" y="366"/>
                  </a:cubicBezTo>
                  <a:cubicBezTo>
                    <a:pt x="210" y="368"/>
                    <a:pt x="207" y="375"/>
                    <a:pt x="204" y="382"/>
                  </a:cubicBezTo>
                  <a:cubicBezTo>
                    <a:pt x="203" y="384"/>
                    <a:pt x="202" y="387"/>
                    <a:pt x="201" y="389"/>
                  </a:cubicBezTo>
                  <a:cubicBezTo>
                    <a:pt x="195" y="401"/>
                    <a:pt x="183" y="401"/>
                    <a:pt x="172" y="394"/>
                  </a:cubicBezTo>
                  <a:cubicBezTo>
                    <a:pt x="170" y="392"/>
                    <a:pt x="168" y="390"/>
                    <a:pt x="166" y="388"/>
                  </a:cubicBezTo>
                  <a:cubicBezTo>
                    <a:pt x="164" y="387"/>
                    <a:pt x="163" y="385"/>
                    <a:pt x="161" y="384"/>
                  </a:cubicBezTo>
                  <a:cubicBezTo>
                    <a:pt x="159" y="382"/>
                    <a:pt x="158" y="381"/>
                    <a:pt x="156" y="379"/>
                  </a:cubicBezTo>
                  <a:cubicBezTo>
                    <a:pt x="144" y="366"/>
                    <a:pt x="132" y="358"/>
                    <a:pt x="121" y="354"/>
                  </a:cubicBezTo>
                  <a:cubicBezTo>
                    <a:pt x="94" y="343"/>
                    <a:pt x="74" y="374"/>
                    <a:pt x="66" y="398"/>
                  </a:cubicBezTo>
                  <a:cubicBezTo>
                    <a:pt x="64" y="400"/>
                    <a:pt x="62" y="402"/>
                    <a:pt x="60" y="403"/>
                  </a:cubicBezTo>
                  <a:cubicBezTo>
                    <a:pt x="48" y="413"/>
                    <a:pt x="33" y="417"/>
                    <a:pt x="8" y="405"/>
                  </a:cubicBezTo>
                  <a:cubicBezTo>
                    <a:pt x="8" y="405"/>
                    <a:pt x="4" y="413"/>
                    <a:pt x="0" y="417"/>
                  </a:cubicBezTo>
                  <a:cubicBezTo>
                    <a:pt x="39" y="389"/>
                    <a:pt x="43" y="343"/>
                    <a:pt x="64" y="303"/>
                  </a:cubicBezTo>
                  <a:cubicBezTo>
                    <a:pt x="65" y="300"/>
                    <a:pt x="67" y="296"/>
                    <a:pt x="69" y="292"/>
                  </a:cubicBezTo>
                  <a:cubicBezTo>
                    <a:pt x="70" y="289"/>
                    <a:pt x="71" y="285"/>
                    <a:pt x="72" y="282"/>
                  </a:cubicBezTo>
                  <a:cubicBezTo>
                    <a:pt x="74" y="277"/>
                    <a:pt x="75" y="273"/>
                    <a:pt x="76" y="269"/>
                  </a:cubicBezTo>
                  <a:cubicBezTo>
                    <a:pt x="79" y="260"/>
                    <a:pt x="81" y="252"/>
                    <a:pt x="82" y="243"/>
                  </a:cubicBezTo>
                  <a:cubicBezTo>
                    <a:pt x="85" y="239"/>
                    <a:pt x="88" y="236"/>
                    <a:pt x="92" y="234"/>
                  </a:cubicBezTo>
                  <a:cubicBezTo>
                    <a:pt x="140" y="210"/>
                    <a:pt x="148" y="156"/>
                    <a:pt x="182" y="123"/>
                  </a:cubicBezTo>
                  <a:cubicBezTo>
                    <a:pt x="185" y="119"/>
                    <a:pt x="188" y="116"/>
                    <a:pt x="192" y="113"/>
                  </a:cubicBezTo>
                  <a:cubicBezTo>
                    <a:pt x="213" y="99"/>
                    <a:pt x="229" y="82"/>
                    <a:pt x="245" y="64"/>
                  </a:cubicBezTo>
                  <a:cubicBezTo>
                    <a:pt x="248" y="61"/>
                    <a:pt x="251" y="57"/>
                    <a:pt x="255" y="53"/>
                  </a:cubicBezTo>
                  <a:cubicBezTo>
                    <a:pt x="258" y="50"/>
                    <a:pt x="261" y="46"/>
                    <a:pt x="264" y="42"/>
                  </a:cubicBezTo>
                  <a:cubicBezTo>
                    <a:pt x="267" y="38"/>
                    <a:pt x="270" y="34"/>
                    <a:pt x="274" y="30"/>
                  </a:cubicBezTo>
                  <a:cubicBezTo>
                    <a:pt x="287" y="8"/>
                    <a:pt x="319" y="0"/>
                    <a:pt x="344" y="11"/>
                  </a:cubicBezTo>
                  <a:cubicBezTo>
                    <a:pt x="348" y="12"/>
                    <a:pt x="352" y="15"/>
                    <a:pt x="356" y="17"/>
                  </a:cubicBezTo>
                  <a:cubicBezTo>
                    <a:pt x="393" y="51"/>
                    <a:pt x="401" y="105"/>
                    <a:pt x="432" y="146"/>
                  </a:cubicBezTo>
                  <a:cubicBezTo>
                    <a:pt x="435" y="150"/>
                    <a:pt x="437" y="153"/>
                    <a:pt x="439" y="156"/>
                  </a:cubicBezTo>
                  <a:cubicBezTo>
                    <a:pt x="441" y="159"/>
                    <a:pt x="444" y="163"/>
                    <a:pt x="446" y="166"/>
                  </a:cubicBezTo>
                  <a:cubicBezTo>
                    <a:pt x="448" y="170"/>
                    <a:pt x="450" y="174"/>
                    <a:pt x="453" y="177"/>
                  </a:cubicBezTo>
                  <a:cubicBezTo>
                    <a:pt x="456" y="182"/>
                    <a:pt x="459" y="186"/>
                    <a:pt x="462" y="190"/>
                  </a:cubicBezTo>
                  <a:cubicBezTo>
                    <a:pt x="468" y="200"/>
                    <a:pt x="476" y="208"/>
                    <a:pt x="483" y="216"/>
                  </a:cubicBezTo>
                  <a:cubicBezTo>
                    <a:pt x="487" y="220"/>
                    <a:pt x="491" y="224"/>
                    <a:pt x="495" y="228"/>
                  </a:cubicBezTo>
                  <a:cubicBezTo>
                    <a:pt x="509" y="241"/>
                    <a:pt x="527" y="252"/>
                    <a:pt x="543" y="265"/>
                  </a:cubicBezTo>
                  <a:cubicBezTo>
                    <a:pt x="546" y="268"/>
                    <a:pt x="549" y="270"/>
                    <a:pt x="552" y="273"/>
                  </a:cubicBezTo>
                  <a:cubicBezTo>
                    <a:pt x="555" y="277"/>
                    <a:pt x="558" y="280"/>
                    <a:pt x="561" y="283"/>
                  </a:cubicBezTo>
                  <a:cubicBezTo>
                    <a:pt x="565" y="286"/>
                    <a:pt x="569" y="289"/>
                    <a:pt x="572" y="292"/>
                  </a:cubicBezTo>
                  <a:cubicBezTo>
                    <a:pt x="574" y="294"/>
                    <a:pt x="575" y="295"/>
                    <a:pt x="577" y="297"/>
                  </a:cubicBezTo>
                  <a:cubicBezTo>
                    <a:pt x="578" y="299"/>
                    <a:pt x="580" y="300"/>
                    <a:pt x="582" y="302"/>
                  </a:cubicBezTo>
                  <a:cubicBezTo>
                    <a:pt x="595" y="315"/>
                    <a:pt x="615" y="331"/>
                    <a:pt x="619" y="350"/>
                  </a:cubicBezTo>
                  <a:cubicBezTo>
                    <a:pt x="623" y="370"/>
                    <a:pt x="603" y="354"/>
                    <a:pt x="595" y="359"/>
                  </a:cubicBezTo>
                  <a:cubicBezTo>
                    <a:pt x="594" y="360"/>
                    <a:pt x="592" y="360"/>
                    <a:pt x="590" y="361"/>
                  </a:cubicBezTo>
                  <a:close/>
                </a:path>
              </a:pathLst>
            </a:custGeom>
            <a:solidFill>
              <a:srgbClr val="ED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71D4558-3ED4-4344-BED4-57A6A8326053}"/>
                </a:ext>
              </a:extLst>
            </p:cNvPr>
            <p:cNvGrpSpPr/>
            <p:nvPr/>
          </p:nvGrpSpPr>
          <p:grpSpPr>
            <a:xfrm flipH="1">
              <a:off x="2042266" y="4320713"/>
              <a:ext cx="2307781" cy="2524372"/>
              <a:chOff x="770468" y="2760812"/>
              <a:chExt cx="2307781" cy="2524372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CF12D02A-5446-435F-AA43-968198351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68" y="2827965"/>
                <a:ext cx="2307781" cy="2457219"/>
              </a:xfrm>
              <a:custGeom>
                <a:avLst/>
                <a:gdLst>
                  <a:gd name="connsiteX0" fmla="*/ 628793 w 2307781"/>
                  <a:gd name="connsiteY0" fmla="*/ 0 h 2457219"/>
                  <a:gd name="connsiteX1" fmla="*/ 713313 w 2307781"/>
                  <a:gd name="connsiteY1" fmla="*/ 107432 h 2457219"/>
                  <a:gd name="connsiteX2" fmla="*/ 720166 w 2307781"/>
                  <a:gd name="connsiteY2" fmla="*/ 125718 h 2457219"/>
                  <a:gd name="connsiteX3" fmla="*/ 747578 w 2307781"/>
                  <a:gd name="connsiteY3" fmla="*/ 176006 h 2457219"/>
                  <a:gd name="connsiteX4" fmla="*/ 752147 w 2307781"/>
                  <a:gd name="connsiteY4" fmla="*/ 192006 h 2457219"/>
                  <a:gd name="connsiteX5" fmla="*/ 772705 w 2307781"/>
                  <a:gd name="connsiteY5" fmla="*/ 249151 h 2457219"/>
                  <a:gd name="connsiteX6" fmla="*/ 781843 w 2307781"/>
                  <a:gd name="connsiteY6" fmla="*/ 281152 h 2457219"/>
                  <a:gd name="connsiteX7" fmla="*/ 875501 w 2307781"/>
                  <a:gd name="connsiteY7" fmla="*/ 386298 h 2457219"/>
                  <a:gd name="connsiteX8" fmla="*/ 898344 w 2307781"/>
                  <a:gd name="connsiteY8" fmla="*/ 411441 h 2457219"/>
                  <a:gd name="connsiteX9" fmla="*/ 1053679 w 2307781"/>
                  <a:gd name="connsiteY9" fmla="*/ 612591 h 2457219"/>
                  <a:gd name="connsiteX10" fmla="*/ 1062817 w 2307781"/>
                  <a:gd name="connsiteY10" fmla="*/ 628591 h 2457219"/>
                  <a:gd name="connsiteX11" fmla="*/ 1106219 w 2307781"/>
                  <a:gd name="connsiteY11" fmla="*/ 683450 h 2457219"/>
                  <a:gd name="connsiteX12" fmla="*/ 1115356 w 2307781"/>
                  <a:gd name="connsiteY12" fmla="*/ 699450 h 2457219"/>
                  <a:gd name="connsiteX13" fmla="*/ 1172465 w 2307781"/>
                  <a:gd name="connsiteY13" fmla="*/ 774881 h 2457219"/>
                  <a:gd name="connsiteX14" fmla="*/ 1179318 w 2307781"/>
                  <a:gd name="connsiteY14" fmla="*/ 790882 h 2457219"/>
                  <a:gd name="connsiteX15" fmla="*/ 1195308 w 2307781"/>
                  <a:gd name="connsiteY15" fmla="*/ 827454 h 2457219"/>
                  <a:gd name="connsiteX16" fmla="*/ 1202161 w 2307781"/>
                  <a:gd name="connsiteY16" fmla="*/ 845741 h 2457219"/>
                  <a:gd name="connsiteX17" fmla="*/ 1206730 w 2307781"/>
                  <a:gd name="connsiteY17" fmla="*/ 864027 h 2457219"/>
                  <a:gd name="connsiteX18" fmla="*/ 1215867 w 2307781"/>
                  <a:gd name="connsiteY18" fmla="*/ 880027 h 2457219"/>
                  <a:gd name="connsiteX19" fmla="*/ 1259270 w 2307781"/>
                  <a:gd name="connsiteY19" fmla="*/ 905171 h 2457219"/>
                  <a:gd name="connsiteX20" fmla="*/ 1272976 w 2307781"/>
                  <a:gd name="connsiteY20" fmla="*/ 921172 h 2457219"/>
                  <a:gd name="connsiteX21" fmla="*/ 1279829 w 2307781"/>
                  <a:gd name="connsiteY21" fmla="*/ 944029 h 2457219"/>
                  <a:gd name="connsiteX22" fmla="*/ 1284397 w 2307781"/>
                  <a:gd name="connsiteY22" fmla="*/ 964601 h 2457219"/>
                  <a:gd name="connsiteX23" fmla="*/ 1288966 w 2307781"/>
                  <a:gd name="connsiteY23" fmla="*/ 982888 h 2457219"/>
                  <a:gd name="connsiteX24" fmla="*/ 1293535 w 2307781"/>
                  <a:gd name="connsiteY24" fmla="*/ 998888 h 2457219"/>
                  <a:gd name="connsiteX25" fmla="*/ 1300388 w 2307781"/>
                  <a:gd name="connsiteY25" fmla="*/ 1017174 h 2457219"/>
                  <a:gd name="connsiteX26" fmla="*/ 1307241 w 2307781"/>
                  <a:gd name="connsiteY26" fmla="*/ 1037747 h 2457219"/>
                  <a:gd name="connsiteX27" fmla="*/ 1316378 w 2307781"/>
                  <a:gd name="connsiteY27" fmla="*/ 1046890 h 2457219"/>
                  <a:gd name="connsiteX28" fmla="*/ 1327800 w 2307781"/>
                  <a:gd name="connsiteY28" fmla="*/ 1058319 h 2457219"/>
                  <a:gd name="connsiteX29" fmla="*/ 1339222 w 2307781"/>
                  <a:gd name="connsiteY29" fmla="*/ 1067462 h 2457219"/>
                  <a:gd name="connsiteX30" fmla="*/ 1348359 w 2307781"/>
                  <a:gd name="connsiteY30" fmla="*/ 1076605 h 2457219"/>
                  <a:gd name="connsiteX31" fmla="*/ 1378055 w 2307781"/>
                  <a:gd name="connsiteY31" fmla="*/ 1099463 h 2457219"/>
                  <a:gd name="connsiteX32" fmla="*/ 1444301 w 2307781"/>
                  <a:gd name="connsiteY32" fmla="*/ 1181751 h 2457219"/>
                  <a:gd name="connsiteX33" fmla="*/ 1455723 w 2307781"/>
                  <a:gd name="connsiteY33" fmla="*/ 1216038 h 2457219"/>
                  <a:gd name="connsiteX34" fmla="*/ 1473997 w 2307781"/>
                  <a:gd name="connsiteY34" fmla="*/ 1291469 h 2457219"/>
                  <a:gd name="connsiteX35" fmla="*/ 1487704 w 2307781"/>
                  <a:gd name="connsiteY35" fmla="*/ 1325755 h 2457219"/>
                  <a:gd name="connsiteX36" fmla="*/ 1615626 w 2307781"/>
                  <a:gd name="connsiteY36" fmla="*/ 1451474 h 2457219"/>
                  <a:gd name="connsiteX37" fmla="*/ 1636186 w 2307781"/>
                  <a:gd name="connsiteY37" fmla="*/ 1478903 h 2457219"/>
                  <a:gd name="connsiteX38" fmla="*/ 1656745 w 2307781"/>
                  <a:gd name="connsiteY38" fmla="*/ 1508618 h 2457219"/>
                  <a:gd name="connsiteX39" fmla="*/ 1681872 w 2307781"/>
                  <a:gd name="connsiteY39" fmla="*/ 1540619 h 2457219"/>
                  <a:gd name="connsiteX40" fmla="*/ 1828070 w 2307781"/>
                  <a:gd name="connsiteY40" fmla="*/ 1750912 h 2457219"/>
                  <a:gd name="connsiteX41" fmla="*/ 1825786 w 2307781"/>
                  <a:gd name="connsiteY41" fmla="*/ 1789770 h 2457219"/>
                  <a:gd name="connsiteX42" fmla="*/ 1871472 w 2307781"/>
                  <a:gd name="connsiteY42" fmla="*/ 1860629 h 2457219"/>
                  <a:gd name="connsiteX43" fmla="*/ 1894316 w 2307781"/>
                  <a:gd name="connsiteY43" fmla="*/ 1876630 h 2457219"/>
                  <a:gd name="connsiteX44" fmla="*/ 2141024 w 2307781"/>
                  <a:gd name="connsiteY44" fmla="*/ 2244641 h 2457219"/>
                  <a:gd name="connsiteX45" fmla="*/ 2161583 w 2307781"/>
                  <a:gd name="connsiteY45" fmla="*/ 2274356 h 2457219"/>
                  <a:gd name="connsiteX46" fmla="*/ 2188995 w 2307781"/>
                  <a:gd name="connsiteY46" fmla="*/ 2304072 h 2457219"/>
                  <a:gd name="connsiteX47" fmla="*/ 2307781 w 2307781"/>
                  <a:gd name="connsiteY47" fmla="*/ 2452648 h 2457219"/>
                  <a:gd name="connsiteX48" fmla="*/ 2031376 w 2307781"/>
                  <a:gd name="connsiteY48" fmla="*/ 2457219 h 2457219"/>
                  <a:gd name="connsiteX49" fmla="*/ 2008533 w 2307781"/>
                  <a:gd name="connsiteY49" fmla="*/ 2457219 h 2457219"/>
                  <a:gd name="connsiteX50" fmla="*/ 0 w 2307781"/>
                  <a:gd name="connsiteY50" fmla="*/ 2457219 h 2457219"/>
                  <a:gd name="connsiteX51" fmla="*/ 0 w 2307781"/>
                  <a:gd name="connsiteY51" fmla="*/ 1026458 h 2457219"/>
                  <a:gd name="connsiteX52" fmla="*/ 7452 w 2307781"/>
                  <a:gd name="connsiteY52" fmla="*/ 1049175 h 2457219"/>
                  <a:gd name="connsiteX53" fmla="*/ 12021 w 2307781"/>
                  <a:gd name="connsiteY53" fmla="*/ 998888 h 2457219"/>
                  <a:gd name="connsiteX54" fmla="*/ 21159 w 2307781"/>
                  <a:gd name="connsiteY54" fmla="*/ 971459 h 2457219"/>
                  <a:gd name="connsiteX55" fmla="*/ 44001 w 2307781"/>
                  <a:gd name="connsiteY55" fmla="*/ 914314 h 2457219"/>
                  <a:gd name="connsiteX56" fmla="*/ 50855 w 2307781"/>
                  <a:gd name="connsiteY56" fmla="*/ 902885 h 2457219"/>
                  <a:gd name="connsiteX57" fmla="*/ 80551 w 2307781"/>
                  <a:gd name="connsiteY57" fmla="*/ 827454 h 2457219"/>
                  <a:gd name="connsiteX58" fmla="*/ 89689 w 2307781"/>
                  <a:gd name="connsiteY58" fmla="*/ 809168 h 2457219"/>
                  <a:gd name="connsiteX59" fmla="*/ 199337 w 2307781"/>
                  <a:gd name="connsiteY59" fmla="*/ 676593 h 2457219"/>
                  <a:gd name="connsiteX60" fmla="*/ 208474 w 2307781"/>
                  <a:gd name="connsiteY60" fmla="*/ 660592 h 2457219"/>
                  <a:gd name="connsiteX61" fmla="*/ 217611 w 2307781"/>
                  <a:gd name="connsiteY61" fmla="*/ 646877 h 2457219"/>
                  <a:gd name="connsiteX62" fmla="*/ 229033 w 2307781"/>
                  <a:gd name="connsiteY62" fmla="*/ 630877 h 2457219"/>
                  <a:gd name="connsiteX63" fmla="*/ 516859 w 2307781"/>
                  <a:gd name="connsiteY63" fmla="*/ 141719 h 2457219"/>
                  <a:gd name="connsiteX64" fmla="*/ 525997 w 2307781"/>
                  <a:gd name="connsiteY64" fmla="*/ 123433 h 2457219"/>
                  <a:gd name="connsiteX65" fmla="*/ 569399 w 2307781"/>
                  <a:gd name="connsiteY65" fmla="*/ 68574 h 2457219"/>
                  <a:gd name="connsiteX66" fmla="*/ 580821 w 2307781"/>
                  <a:gd name="connsiteY66" fmla="*/ 54859 h 2457219"/>
                  <a:gd name="connsiteX67" fmla="*/ 628793 w 2307781"/>
                  <a:gd name="connsiteY67" fmla="*/ 0 h 245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307781" h="2457219">
                    <a:moveTo>
                      <a:pt x="628793" y="0"/>
                    </a:moveTo>
                    <a:cubicBezTo>
                      <a:pt x="681332" y="0"/>
                      <a:pt x="681332" y="80003"/>
                      <a:pt x="713313" y="107432"/>
                    </a:cubicBezTo>
                    <a:cubicBezTo>
                      <a:pt x="715597" y="112004"/>
                      <a:pt x="717881" y="118861"/>
                      <a:pt x="720166" y="125718"/>
                    </a:cubicBezTo>
                    <a:cubicBezTo>
                      <a:pt x="727019" y="141719"/>
                      <a:pt x="736156" y="160005"/>
                      <a:pt x="747578" y="176006"/>
                    </a:cubicBezTo>
                    <a:cubicBezTo>
                      <a:pt x="749862" y="180577"/>
                      <a:pt x="752147" y="185149"/>
                      <a:pt x="752147" y="192006"/>
                    </a:cubicBezTo>
                    <a:cubicBezTo>
                      <a:pt x="761284" y="212578"/>
                      <a:pt x="765853" y="230864"/>
                      <a:pt x="772705" y="249151"/>
                    </a:cubicBezTo>
                    <a:cubicBezTo>
                      <a:pt x="777275" y="262865"/>
                      <a:pt x="779559" y="272009"/>
                      <a:pt x="781843" y="281152"/>
                    </a:cubicBezTo>
                    <a:cubicBezTo>
                      <a:pt x="813823" y="317724"/>
                      <a:pt x="845805" y="352011"/>
                      <a:pt x="875501" y="386298"/>
                    </a:cubicBezTo>
                    <a:cubicBezTo>
                      <a:pt x="884638" y="395441"/>
                      <a:pt x="891491" y="402298"/>
                      <a:pt x="898344" y="411441"/>
                    </a:cubicBezTo>
                    <a:cubicBezTo>
                      <a:pt x="957737" y="475443"/>
                      <a:pt x="1007993" y="541731"/>
                      <a:pt x="1053679" y="612591"/>
                    </a:cubicBezTo>
                    <a:cubicBezTo>
                      <a:pt x="1055963" y="617162"/>
                      <a:pt x="1060532" y="624019"/>
                      <a:pt x="1062817" y="628591"/>
                    </a:cubicBezTo>
                    <a:cubicBezTo>
                      <a:pt x="1078807" y="646877"/>
                      <a:pt x="1092513" y="665164"/>
                      <a:pt x="1106219" y="683450"/>
                    </a:cubicBezTo>
                    <a:cubicBezTo>
                      <a:pt x="1108503" y="688021"/>
                      <a:pt x="1113072" y="692593"/>
                      <a:pt x="1115356" y="699450"/>
                    </a:cubicBezTo>
                    <a:cubicBezTo>
                      <a:pt x="1138200" y="722308"/>
                      <a:pt x="1156474" y="747452"/>
                      <a:pt x="1172465" y="774881"/>
                    </a:cubicBezTo>
                    <a:cubicBezTo>
                      <a:pt x="1174749" y="779453"/>
                      <a:pt x="1177033" y="786310"/>
                      <a:pt x="1179318" y="790882"/>
                    </a:cubicBezTo>
                    <a:cubicBezTo>
                      <a:pt x="1188455" y="800025"/>
                      <a:pt x="1188455" y="816025"/>
                      <a:pt x="1195308" y="827454"/>
                    </a:cubicBezTo>
                    <a:cubicBezTo>
                      <a:pt x="1197593" y="832026"/>
                      <a:pt x="1199877" y="838883"/>
                      <a:pt x="1202161" y="845741"/>
                    </a:cubicBezTo>
                    <a:cubicBezTo>
                      <a:pt x="1202161" y="852598"/>
                      <a:pt x="1204446" y="857170"/>
                      <a:pt x="1206730" y="864027"/>
                    </a:cubicBezTo>
                    <a:cubicBezTo>
                      <a:pt x="1209014" y="870884"/>
                      <a:pt x="1211299" y="875456"/>
                      <a:pt x="1215867" y="880027"/>
                    </a:cubicBezTo>
                    <a:cubicBezTo>
                      <a:pt x="1225005" y="893742"/>
                      <a:pt x="1238711" y="902885"/>
                      <a:pt x="1259270" y="905171"/>
                    </a:cubicBezTo>
                    <a:cubicBezTo>
                      <a:pt x="1266123" y="909743"/>
                      <a:pt x="1270691" y="914314"/>
                      <a:pt x="1272976" y="921172"/>
                    </a:cubicBezTo>
                    <a:cubicBezTo>
                      <a:pt x="1277544" y="925743"/>
                      <a:pt x="1279829" y="934886"/>
                      <a:pt x="1279829" y="944029"/>
                    </a:cubicBezTo>
                    <a:cubicBezTo>
                      <a:pt x="1282113" y="950887"/>
                      <a:pt x="1282113" y="957744"/>
                      <a:pt x="1284397" y="964601"/>
                    </a:cubicBezTo>
                    <a:cubicBezTo>
                      <a:pt x="1284397" y="971459"/>
                      <a:pt x="1286682" y="976030"/>
                      <a:pt x="1288966" y="982888"/>
                    </a:cubicBezTo>
                    <a:cubicBezTo>
                      <a:pt x="1291250" y="987459"/>
                      <a:pt x="1293535" y="994317"/>
                      <a:pt x="1293535" y="998888"/>
                    </a:cubicBezTo>
                    <a:cubicBezTo>
                      <a:pt x="1295819" y="1005746"/>
                      <a:pt x="1298103" y="1012603"/>
                      <a:pt x="1300388" y="1017174"/>
                    </a:cubicBezTo>
                    <a:cubicBezTo>
                      <a:pt x="1302672" y="1024032"/>
                      <a:pt x="1304956" y="1030889"/>
                      <a:pt x="1307241" y="1037747"/>
                    </a:cubicBezTo>
                    <a:cubicBezTo>
                      <a:pt x="1309525" y="1040032"/>
                      <a:pt x="1314094" y="1044604"/>
                      <a:pt x="1316378" y="1046890"/>
                    </a:cubicBezTo>
                    <a:cubicBezTo>
                      <a:pt x="1320947" y="1051461"/>
                      <a:pt x="1323231" y="1056033"/>
                      <a:pt x="1327800" y="1058319"/>
                    </a:cubicBezTo>
                    <a:cubicBezTo>
                      <a:pt x="1330084" y="1060604"/>
                      <a:pt x="1334653" y="1065176"/>
                      <a:pt x="1339222" y="1067462"/>
                    </a:cubicBezTo>
                    <a:cubicBezTo>
                      <a:pt x="1341506" y="1069748"/>
                      <a:pt x="1346075" y="1072033"/>
                      <a:pt x="1348359" y="1076605"/>
                    </a:cubicBezTo>
                    <a:cubicBezTo>
                      <a:pt x="1359781" y="1083462"/>
                      <a:pt x="1368918" y="1092605"/>
                      <a:pt x="1378055" y="1099463"/>
                    </a:cubicBezTo>
                    <a:cubicBezTo>
                      <a:pt x="1400899" y="1129178"/>
                      <a:pt x="1428311" y="1145178"/>
                      <a:pt x="1444301" y="1181751"/>
                    </a:cubicBezTo>
                    <a:cubicBezTo>
                      <a:pt x="1448870" y="1193180"/>
                      <a:pt x="1453438" y="1204609"/>
                      <a:pt x="1455723" y="1216038"/>
                    </a:cubicBezTo>
                    <a:cubicBezTo>
                      <a:pt x="1460291" y="1243467"/>
                      <a:pt x="1467144" y="1266325"/>
                      <a:pt x="1473997" y="1291469"/>
                    </a:cubicBezTo>
                    <a:cubicBezTo>
                      <a:pt x="1478566" y="1302898"/>
                      <a:pt x="1480850" y="1314327"/>
                      <a:pt x="1487704" y="1325755"/>
                    </a:cubicBezTo>
                    <a:cubicBezTo>
                      <a:pt x="1537959" y="1366900"/>
                      <a:pt x="1579077" y="1408044"/>
                      <a:pt x="1615626" y="1451474"/>
                    </a:cubicBezTo>
                    <a:cubicBezTo>
                      <a:pt x="1622479" y="1460617"/>
                      <a:pt x="1629332" y="1469760"/>
                      <a:pt x="1636186" y="1478903"/>
                    </a:cubicBezTo>
                    <a:cubicBezTo>
                      <a:pt x="1643039" y="1488046"/>
                      <a:pt x="1649892" y="1497189"/>
                      <a:pt x="1656745" y="1508618"/>
                    </a:cubicBezTo>
                    <a:cubicBezTo>
                      <a:pt x="1663598" y="1520047"/>
                      <a:pt x="1672735" y="1529190"/>
                      <a:pt x="1681872" y="1540619"/>
                    </a:cubicBezTo>
                    <a:cubicBezTo>
                      <a:pt x="1745834" y="1618336"/>
                      <a:pt x="1850913" y="1680052"/>
                      <a:pt x="1828070" y="1750912"/>
                    </a:cubicBezTo>
                    <a:cubicBezTo>
                      <a:pt x="1825786" y="1764626"/>
                      <a:pt x="1823501" y="1776055"/>
                      <a:pt x="1825786" y="1789770"/>
                    </a:cubicBezTo>
                    <a:cubicBezTo>
                      <a:pt x="1832639" y="1821771"/>
                      <a:pt x="1850913" y="1842343"/>
                      <a:pt x="1871472" y="1860629"/>
                    </a:cubicBezTo>
                    <a:cubicBezTo>
                      <a:pt x="1880610" y="1865201"/>
                      <a:pt x="1887463" y="1872058"/>
                      <a:pt x="1894316" y="1876630"/>
                    </a:cubicBezTo>
                    <a:cubicBezTo>
                      <a:pt x="2067925" y="1929203"/>
                      <a:pt x="2077063" y="2105208"/>
                      <a:pt x="2141024" y="2244641"/>
                    </a:cubicBezTo>
                    <a:cubicBezTo>
                      <a:pt x="2147877" y="2256070"/>
                      <a:pt x="2154730" y="2265213"/>
                      <a:pt x="2161583" y="2274356"/>
                    </a:cubicBezTo>
                    <a:cubicBezTo>
                      <a:pt x="2170721" y="2285785"/>
                      <a:pt x="2179858" y="2294929"/>
                      <a:pt x="2188995" y="2304072"/>
                    </a:cubicBezTo>
                    <a:cubicBezTo>
                      <a:pt x="2232398" y="2349787"/>
                      <a:pt x="2273516" y="2400075"/>
                      <a:pt x="2307781" y="2452648"/>
                    </a:cubicBezTo>
                    <a:cubicBezTo>
                      <a:pt x="2218692" y="2452648"/>
                      <a:pt x="2120465" y="2452648"/>
                      <a:pt x="2031376" y="2457219"/>
                    </a:cubicBezTo>
                    <a:cubicBezTo>
                      <a:pt x="2024523" y="2457219"/>
                      <a:pt x="2015386" y="2457219"/>
                      <a:pt x="2008533" y="2457219"/>
                    </a:cubicBezTo>
                    <a:lnTo>
                      <a:pt x="0" y="2457219"/>
                    </a:lnTo>
                    <a:lnTo>
                      <a:pt x="0" y="1026458"/>
                    </a:lnTo>
                    <a:lnTo>
                      <a:pt x="7452" y="1049175"/>
                    </a:lnTo>
                    <a:cubicBezTo>
                      <a:pt x="7452" y="1030889"/>
                      <a:pt x="7452" y="1012603"/>
                      <a:pt x="12021" y="998888"/>
                    </a:cubicBezTo>
                    <a:cubicBezTo>
                      <a:pt x="14305" y="989745"/>
                      <a:pt x="18874" y="980602"/>
                      <a:pt x="21159" y="971459"/>
                    </a:cubicBezTo>
                    <a:cubicBezTo>
                      <a:pt x="28011" y="950887"/>
                      <a:pt x="37149" y="932600"/>
                      <a:pt x="44001" y="914314"/>
                    </a:cubicBezTo>
                    <a:cubicBezTo>
                      <a:pt x="46286" y="909743"/>
                      <a:pt x="48571" y="907457"/>
                      <a:pt x="50855" y="902885"/>
                    </a:cubicBezTo>
                    <a:cubicBezTo>
                      <a:pt x="57707" y="873170"/>
                      <a:pt x="66845" y="848026"/>
                      <a:pt x="80551" y="827454"/>
                    </a:cubicBezTo>
                    <a:cubicBezTo>
                      <a:pt x="82835" y="820597"/>
                      <a:pt x="87404" y="816025"/>
                      <a:pt x="89689" y="809168"/>
                    </a:cubicBezTo>
                    <a:cubicBezTo>
                      <a:pt x="121669" y="763452"/>
                      <a:pt x="167356" y="720022"/>
                      <a:pt x="199337" y="676593"/>
                    </a:cubicBezTo>
                    <a:cubicBezTo>
                      <a:pt x="203905" y="672021"/>
                      <a:pt x="206189" y="665164"/>
                      <a:pt x="208474" y="660592"/>
                    </a:cubicBezTo>
                    <a:cubicBezTo>
                      <a:pt x="210759" y="656020"/>
                      <a:pt x="215327" y="651449"/>
                      <a:pt x="217611" y="646877"/>
                    </a:cubicBezTo>
                    <a:cubicBezTo>
                      <a:pt x="222180" y="642306"/>
                      <a:pt x="226749" y="635448"/>
                      <a:pt x="229033" y="630877"/>
                    </a:cubicBezTo>
                    <a:cubicBezTo>
                      <a:pt x="334113" y="473158"/>
                      <a:pt x="432339" y="313153"/>
                      <a:pt x="516859" y="141719"/>
                    </a:cubicBezTo>
                    <a:cubicBezTo>
                      <a:pt x="519144" y="134862"/>
                      <a:pt x="521429" y="130290"/>
                      <a:pt x="525997" y="123433"/>
                    </a:cubicBezTo>
                    <a:cubicBezTo>
                      <a:pt x="541987" y="107432"/>
                      <a:pt x="555693" y="86860"/>
                      <a:pt x="569399" y="68574"/>
                    </a:cubicBezTo>
                    <a:cubicBezTo>
                      <a:pt x="573968" y="61716"/>
                      <a:pt x="578537" y="57145"/>
                      <a:pt x="580821" y="54859"/>
                    </a:cubicBezTo>
                    <a:cubicBezTo>
                      <a:pt x="601380" y="34287"/>
                      <a:pt x="610517" y="9143"/>
                      <a:pt x="628793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E2ED2128-0600-4001-8F4F-E54C8E9D8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19" y="2760812"/>
                <a:ext cx="1124384" cy="945674"/>
              </a:xfrm>
              <a:custGeom>
                <a:avLst/>
                <a:gdLst>
                  <a:gd name="T0" fmla="*/ 417 w 493"/>
                  <a:gd name="T1" fmla="*/ 377 h 416"/>
                  <a:gd name="T2" fmla="*/ 414 w 493"/>
                  <a:gd name="T3" fmla="*/ 385 h 416"/>
                  <a:gd name="T4" fmla="*/ 407 w 493"/>
                  <a:gd name="T5" fmla="*/ 390 h 416"/>
                  <a:gd name="T6" fmla="*/ 335 w 493"/>
                  <a:gd name="T7" fmla="*/ 414 h 416"/>
                  <a:gd name="T8" fmla="*/ 328 w 493"/>
                  <a:gd name="T9" fmla="*/ 415 h 416"/>
                  <a:gd name="T10" fmla="*/ 309 w 493"/>
                  <a:gd name="T11" fmla="*/ 414 h 416"/>
                  <a:gd name="T12" fmla="*/ 302 w 493"/>
                  <a:gd name="T13" fmla="*/ 412 h 416"/>
                  <a:gd name="T14" fmla="*/ 240 w 493"/>
                  <a:gd name="T15" fmla="*/ 385 h 416"/>
                  <a:gd name="T16" fmla="*/ 237 w 493"/>
                  <a:gd name="T17" fmla="*/ 404 h 416"/>
                  <a:gd name="T18" fmla="*/ 232 w 493"/>
                  <a:gd name="T19" fmla="*/ 408 h 416"/>
                  <a:gd name="T20" fmla="*/ 227 w 493"/>
                  <a:gd name="T21" fmla="*/ 409 h 416"/>
                  <a:gd name="T22" fmla="*/ 203 w 493"/>
                  <a:gd name="T23" fmla="*/ 397 h 416"/>
                  <a:gd name="T24" fmla="*/ 197 w 493"/>
                  <a:gd name="T25" fmla="*/ 400 h 416"/>
                  <a:gd name="T26" fmla="*/ 195 w 493"/>
                  <a:gd name="T27" fmla="*/ 394 h 416"/>
                  <a:gd name="T28" fmla="*/ 153 w 493"/>
                  <a:gd name="T29" fmla="*/ 386 h 416"/>
                  <a:gd name="T30" fmla="*/ 145 w 493"/>
                  <a:gd name="T31" fmla="*/ 388 h 416"/>
                  <a:gd name="T32" fmla="*/ 127 w 493"/>
                  <a:gd name="T33" fmla="*/ 389 h 416"/>
                  <a:gd name="T34" fmla="*/ 68 w 493"/>
                  <a:gd name="T35" fmla="*/ 362 h 416"/>
                  <a:gd name="T36" fmla="*/ 61 w 493"/>
                  <a:gd name="T37" fmla="*/ 358 h 416"/>
                  <a:gd name="T38" fmla="*/ 45 w 493"/>
                  <a:gd name="T39" fmla="*/ 350 h 416"/>
                  <a:gd name="T40" fmla="*/ 45 w 493"/>
                  <a:gd name="T41" fmla="*/ 358 h 416"/>
                  <a:gd name="T42" fmla="*/ 44 w 493"/>
                  <a:gd name="T43" fmla="*/ 364 h 416"/>
                  <a:gd name="T44" fmla="*/ 31 w 493"/>
                  <a:gd name="T45" fmla="*/ 369 h 416"/>
                  <a:gd name="T46" fmla="*/ 23 w 493"/>
                  <a:gd name="T47" fmla="*/ 369 h 416"/>
                  <a:gd name="T48" fmla="*/ 3 w 493"/>
                  <a:gd name="T49" fmla="*/ 350 h 416"/>
                  <a:gd name="T50" fmla="*/ 47 w 493"/>
                  <a:gd name="T51" fmla="*/ 304 h 416"/>
                  <a:gd name="T52" fmla="*/ 52 w 493"/>
                  <a:gd name="T53" fmla="*/ 297 h 416"/>
                  <a:gd name="T54" fmla="*/ 57 w 493"/>
                  <a:gd name="T55" fmla="*/ 291 h 416"/>
                  <a:gd name="T56" fmla="*/ 62 w 493"/>
                  <a:gd name="T57" fmla="*/ 284 h 416"/>
                  <a:gd name="T58" fmla="*/ 188 w 493"/>
                  <a:gd name="T59" fmla="*/ 69 h 416"/>
                  <a:gd name="T60" fmla="*/ 192 w 493"/>
                  <a:gd name="T61" fmla="*/ 60 h 416"/>
                  <a:gd name="T62" fmla="*/ 211 w 493"/>
                  <a:gd name="T63" fmla="*/ 39 h 416"/>
                  <a:gd name="T64" fmla="*/ 216 w 493"/>
                  <a:gd name="T65" fmla="*/ 34 h 416"/>
                  <a:gd name="T66" fmla="*/ 276 w 493"/>
                  <a:gd name="T67" fmla="*/ 61 h 416"/>
                  <a:gd name="T68" fmla="*/ 278 w 493"/>
                  <a:gd name="T69" fmla="*/ 69 h 416"/>
                  <a:gd name="T70" fmla="*/ 289 w 493"/>
                  <a:gd name="T71" fmla="*/ 88 h 416"/>
                  <a:gd name="T72" fmla="*/ 290 w 493"/>
                  <a:gd name="T73" fmla="*/ 92 h 416"/>
                  <a:gd name="T74" fmla="*/ 295 w 493"/>
                  <a:gd name="T75" fmla="*/ 106 h 416"/>
                  <a:gd name="T76" fmla="*/ 299 w 493"/>
                  <a:gd name="T77" fmla="*/ 122 h 416"/>
                  <a:gd name="T78" fmla="*/ 350 w 493"/>
                  <a:gd name="T79" fmla="*/ 182 h 416"/>
                  <a:gd name="T80" fmla="*/ 361 w 493"/>
                  <a:gd name="T81" fmla="*/ 195 h 416"/>
                  <a:gd name="T82" fmla="*/ 420 w 493"/>
                  <a:gd name="T83" fmla="*/ 273 h 416"/>
                  <a:gd name="T84" fmla="*/ 425 w 493"/>
                  <a:gd name="T85" fmla="*/ 280 h 416"/>
                  <a:gd name="T86" fmla="*/ 440 w 493"/>
                  <a:gd name="T87" fmla="*/ 309 h 416"/>
                  <a:gd name="T88" fmla="*/ 444 w 493"/>
                  <a:gd name="T89" fmla="*/ 315 h 416"/>
                  <a:gd name="T90" fmla="*/ 470 w 493"/>
                  <a:gd name="T91" fmla="*/ 345 h 416"/>
                  <a:gd name="T92" fmla="*/ 474 w 493"/>
                  <a:gd name="T93" fmla="*/ 351 h 416"/>
                  <a:gd name="T94" fmla="*/ 487 w 493"/>
                  <a:gd name="T95" fmla="*/ 376 h 416"/>
                  <a:gd name="T96" fmla="*/ 488 w 493"/>
                  <a:gd name="T97" fmla="*/ 383 h 416"/>
                  <a:gd name="T98" fmla="*/ 488 w 493"/>
                  <a:gd name="T99" fmla="*/ 392 h 416"/>
                  <a:gd name="T100" fmla="*/ 493 w 493"/>
                  <a:gd name="T101" fmla="*/ 397 h 416"/>
                  <a:gd name="T102" fmla="*/ 485 w 493"/>
                  <a:gd name="T103" fmla="*/ 395 h 416"/>
                  <a:gd name="T104" fmla="*/ 475 w 493"/>
                  <a:gd name="T105" fmla="*/ 391 h 416"/>
                  <a:gd name="T106" fmla="*/ 470 w 493"/>
                  <a:gd name="T107" fmla="*/ 388 h 416"/>
                  <a:gd name="T108" fmla="*/ 409 w 493"/>
                  <a:gd name="T109" fmla="*/ 356 h 416"/>
                  <a:gd name="T110" fmla="*/ 402 w 493"/>
                  <a:gd name="T111" fmla="*/ 360 h 416"/>
                  <a:gd name="T112" fmla="*/ 398 w 493"/>
                  <a:gd name="T113" fmla="*/ 360 h 416"/>
                  <a:gd name="T114" fmla="*/ 401 w 493"/>
                  <a:gd name="T115" fmla="*/ 366 h 416"/>
                  <a:gd name="T116" fmla="*/ 410 w 493"/>
                  <a:gd name="T117" fmla="*/ 370 h 416"/>
                  <a:gd name="T118" fmla="*/ 418 w 493"/>
                  <a:gd name="T119" fmla="*/ 376 h 416"/>
                  <a:gd name="T120" fmla="*/ 417 w 493"/>
                  <a:gd name="T121" fmla="*/ 37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3" h="416">
                    <a:moveTo>
                      <a:pt x="417" y="377"/>
                    </a:moveTo>
                    <a:cubicBezTo>
                      <a:pt x="416" y="380"/>
                      <a:pt x="415" y="383"/>
                      <a:pt x="414" y="385"/>
                    </a:cubicBezTo>
                    <a:cubicBezTo>
                      <a:pt x="412" y="387"/>
                      <a:pt x="409" y="388"/>
                      <a:pt x="407" y="390"/>
                    </a:cubicBezTo>
                    <a:cubicBezTo>
                      <a:pt x="376" y="381"/>
                      <a:pt x="357" y="385"/>
                      <a:pt x="335" y="414"/>
                    </a:cubicBezTo>
                    <a:cubicBezTo>
                      <a:pt x="332" y="415"/>
                      <a:pt x="330" y="415"/>
                      <a:pt x="328" y="415"/>
                    </a:cubicBezTo>
                    <a:cubicBezTo>
                      <a:pt x="322" y="416"/>
                      <a:pt x="316" y="416"/>
                      <a:pt x="309" y="414"/>
                    </a:cubicBezTo>
                    <a:cubicBezTo>
                      <a:pt x="307" y="414"/>
                      <a:pt x="305" y="413"/>
                      <a:pt x="302" y="412"/>
                    </a:cubicBezTo>
                    <a:cubicBezTo>
                      <a:pt x="283" y="393"/>
                      <a:pt x="267" y="377"/>
                      <a:pt x="240" y="385"/>
                    </a:cubicBezTo>
                    <a:cubicBezTo>
                      <a:pt x="236" y="385"/>
                      <a:pt x="244" y="397"/>
                      <a:pt x="237" y="404"/>
                    </a:cubicBezTo>
                    <a:cubicBezTo>
                      <a:pt x="236" y="406"/>
                      <a:pt x="234" y="407"/>
                      <a:pt x="232" y="408"/>
                    </a:cubicBezTo>
                    <a:cubicBezTo>
                      <a:pt x="230" y="409"/>
                      <a:pt x="228" y="409"/>
                      <a:pt x="227" y="409"/>
                    </a:cubicBezTo>
                    <a:cubicBezTo>
                      <a:pt x="219" y="407"/>
                      <a:pt x="214" y="397"/>
                      <a:pt x="203" y="397"/>
                    </a:cubicBezTo>
                    <a:cubicBezTo>
                      <a:pt x="201" y="398"/>
                      <a:pt x="199" y="399"/>
                      <a:pt x="197" y="400"/>
                    </a:cubicBezTo>
                    <a:cubicBezTo>
                      <a:pt x="197" y="398"/>
                      <a:pt x="196" y="396"/>
                      <a:pt x="195" y="394"/>
                    </a:cubicBezTo>
                    <a:cubicBezTo>
                      <a:pt x="185" y="372"/>
                      <a:pt x="169" y="380"/>
                      <a:pt x="153" y="386"/>
                    </a:cubicBezTo>
                    <a:cubicBezTo>
                      <a:pt x="150" y="387"/>
                      <a:pt x="148" y="387"/>
                      <a:pt x="145" y="388"/>
                    </a:cubicBezTo>
                    <a:cubicBezTo>
                      <a:pt x="139" y="389"/>
                      <a:pt x="131" y="393"/>
                      <a:pt x="127" y="389"/>
                    </a:cubicBezTo>
                    <a:cubicBezTo>
                      <a:pt x="108" y="369"/>
                      <a:pt x="96" y="365"/>
                      <a:pt x="68" y="362"/>
                    </a:cubicBezTo>
                    <a:cubicBezTo>
                      <a:pt x="66" y="361"/>
                      <a:pt x="63" y="359"/>
                      <a:pt x="61" y="358"/>
                    </a:cubicBezTo>
                    <a:cubicBezTo>
                      <a:pt x="56" y="356"/>
                      <a:pt x="51" y="352"/>
                      <a:pt x="45" y="350"/>
                    </a:cubicBezTo>
                    <a:cubicBezTo>
                      <a:pt x="45" y="354"/>
                      <a:pt x="45" y="354"/>
                      <a:pt x="45" y="358"/>
                    </a:cubicBezTo>
                    <a:cubicBezTo>
                      <a:pt x="45" y="360"/>
                      <a:pt x="44" y="362"/>
                      <a:pt x="44" y="364"/>
                    </a:cubicBezTo>
                    <a:cubicBezTo>
                      <a:pt x="42" y="367"/>
                      <a:pt x="38" y="369"/>
                      <a:pt x="31" y="369"/>
                    </a:cubicBezTo>
                    <a:cubicBezTo>
                      <a:pt x="28" y="369"/>
                      <a:pt x="25" y="369"/>
                      <a:pt x="23" y="369"/>
                    </a:cubicBezTo>
                    <a:cubicBezTo>
                      <a:pt x="11" y="367"/>
                      <a:pt x="0" y="363"/>
                      <a:pt x="3" y="350"/>
                    </a:cubicBezTo>
                    <a:cubicBezTo>
                      <a:pt x="10" y="327"/>
                      <a:pt x="34" y="319"/>
                      <a:pt x="47" y="304"/>
                    </a:cubicBezTo>
                    <a:cubicBezTo>
                      <a:pt x="49" y="302"/>
                      <a:pt x="50" y="299"/>
                      <a:pt x="52" y="297"/>
                    </a:cubicBezTo>
                    <a:cubicBezTo>
                      <a:pt x="53" y="295"/>
                      <a:pt x="55" y="293"/>
                      <a:pt x="57" y="291"/>
                    </a:cubicBezTo>
                    <a:cubicBezTo>
                      <a:pt x="58" y="289"/>
                      <a:pt x="60" y="286"/>
                      <a:pt x="62" y="284"/>
                    </a:cubicBezTo>
                    <a:cubicBezTo>
                      <a:pt x="108" y="215"/>
                      <a:pt x="153" y="145"/>
                      <a:pt x="188" y="69"/>
                    </a:cubicBezTo>
                    <a:cubicBezTo>
                      <a:pt x="189" y="66"/>
                      <a:pt x="190" y="63"/>
                      <a:pt x="192" y="60"/>
                    </a:cubicBezTo>
                    <a:cubicBezTo>
                      <a:pt x="196" y="55"/>
                      <a:pt x="203" y="46"/>
                      <a:pt x="211" y="39"/>
                    </a:cubicBezTo>
                    <a:cubicBezTo>
                      <a:pt x="213" y="37"/>
                      <a:pt x="215" y="36"/>
                      <a:pt x="216" y="34"/>
                    </a:cubicBezTo>
                    <a:cubicBezTo>
                      <a:pt x="236" y="0"/>
                      <a:pt x="275" y="31"/>
                      <a:pt x="276" y="61"/>
                    </a:cubicBezTo>
                    <a:cubicBezTo>
                      <a:pt x="277" y="64"/>
                      <a:pt x="277" y="66"/>
                      <a:pt x="278" y="69"/>
                    </a:cubicBezTo>
                    <a:cubicBezTo>
                      <a:pt x="281" y="76"/>
                      <a:pt x="284" y="83"/>
                      <a:pt x="289" y="88"/>
                    </a:cubicBezTo>
                    <a:cubicBezTo>
                      <a:pt x="289" y="89"/>
                      <a:pt x="290" y="91"/>
                      <a:pt x="290" y="92"/>
                    </a:cubicBezTo>
                    <a:cubicBezTo>
                      <a:pt x="292" y="97"/>
                      <a:pt x="293" y="102"/>
                      <a:pt x="295" y="106"/>
                    </a:cubicBezTo>
                    <a:cubicBezTo>
                      <a:pt x="296" y="112"/>
                      <a:pt x="298" y="117"/>
                      <a:pt x="299" y="122"/>
                    </a:cubicBezTo>
                    <a:cubicBezTo>
                      <a:pt x="314" y="145"/>
                      <a:pt x="334" y="163"/>
                      <a:pt x="350" y="182"/>
                    </a:cubicBezTo>
                    <a:cubicBezTo>
                      <a:pt x="354" y="186"/>
                      <a:pt x="357" y="191"/>
                      <a:pt x="361" y="195"/>
                    </a:cubicBezTo>
                    <a:cubicBezTo>
                      <a:pt x="383" y="220"/>
                      <a:pt x="403" y="246"/>
                      <a:pt x="420" y="273"/>
                    </a:cubicBezTo>
                    <a:cubicBezTo>
                      <a:pt x="422" y="275"/>
                      <a:pt x="423" y="277"/>
                      <a:pt x="425" y="280"/>
                    </a:cubicBezTo>
                    <a:cubicBezTo>
                      <a:pt x="429" y="290"/>
                      <a:pt x="434" y="300"/>
                      <a:pt x="440" y="309"/>
                    </a:cubicBezTo>
                    <a:cubicBezTo>
                      <a:pt x="442" y="311"/>
                      <a:pt x="443" y="313"/>
                      <a:pt x="444" y="315"/>
                    </a:cubicBezTo>
                    <a:cubicBezTo>
                      <a:pt x="453" y="326"/>
                      <a:pt x="462" y="336"/>
                      <a:pt x="470" y="345"/>
                    </a:cubicBezTo>
                    <a:cubicBezTo>
                      <a:pt x="472" y="347"/>
                      <a:pt x="473" y="349"/>
                      <a:pt x="474" y="351"/>
                    </a:cubicBezTo>
                    <a:cubicBezTo>
                      <a:pt x="477" y="358"/>
                      <a:pt x="489" y="365"/>
                      <a:pt x="487" y="376"/>
                    </a:cubicBezTo>
                    <a:cubicBezTo>
                      <a:pt x="487" y="378"/>
                      <a:pt x="488" y="381"/>
                      <a:pt x="488" y="383"/>
                    </a:cubicBezTo>
                    <a:cubicBezTo>
                      <a:pt x="488" y="386"/>
                      <a:pt x="488" y="389"/>
                      <a:pt x="488" y="392"/>
                    </a:cubicBezTo>
                    <a:cubicBezTo>
                      <a:pt x="489" y="393"/>
                      <a:pt x="491" y="395"/>
                      <a:pt x="493" y="397"/>
                    </a:cubicBezTo>
                    <a:cubicBezTo>
                      <a:pt x="490" y="396"/>
                      <a:pt x="488" y="395"/>
                      <a:pt x="485" y="395"/>
                    </a:cubicBezTo>
                    <a:cubicBezTo>
                      <a:pt x="481" y="394"/>
                      <a:pt x="478" y="393"/>
                      <a:pt x="475" y="391"/>
                    </a:cubicBezTo>
                    <a:cubicBezTo>
                      <a:pt x="473" y="390"/>
                      <a:pt x="472" y="389"/>
                      <a:pt x="470" y="388"/>
                    </a:cubicBezTo>
                    <a:cubicBezTo>
                      <a:pt x="457" y="369"/>
                      <a:pt x="430" y="348"/>
                      <a:pt x="409" y="356"/>
                    </a:cubicBezTo>
                    <a:cubicBezTo>
                      <a:pt x="406" y="357"/>
                      <a:pt x="404" y="358"/>
                      <a:pt x="402" y="360"/>
                    </a:cubicBezTo>
                    <a:cubicBezTo>
                      <a:pt x="402" y="361"/>
                      <a:pt x="400" y="360"/>
                      <a:pt x="398" y="360"/>
                    </a:cubicBezTo>
                    <a:cubicBezTo>
                      <a:pt x="397" y="361"/>
                      <a:pt x="396" y="362"/>
                      <a:pt x="401" y="366"/>
                    </a:cubicBezTo>
                    <a:cubicBezTo>
                      <a:pt x="404" y="367"/>
                      <a:pt x="407" y="368"/>
                      <a:pt x="410" y="370"/>
                    </a:cubicBezTo>
                    <a:cubicBezTo>
                      <a:pt x="413" y="372"/>
                      <a:pt x="415" y="374"/>
                      <a:pt x="418" y="376"/>
                    </a:cubicBezTo>
                    <a:cubicBezTo>
                      <a:pt x="417" y="376"/>
                      <a:pt x="417" y="376"/>
                      <a:pt x="417" y="377"/>
                    </a:cubicBezTo>
                    <a:close/>
                  </a:path>
                </a:pathLst>
              </a:custGeom>
              <a:solidFill>
                <a:srgbClr val="EDED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7A85CF3-F674-49D0-8293-3413058167BE}"/>
              </a:ext>
            </a:extLst>
          </p:cNvPr>
          <p:cNvGrpSpPr/>
          <p:nvPr/>
        </p:nvGrpSpPr>
        <p:grpSpPr>
          <a:xfrm>
            <a:off x="1742" y="5389258"/>
            <a:ext cx="12190258" cy="1468742"/>
            <a:chOff x="1742" y="5389258"/>
            <a:chExt cx="12190258" cy="1468742"/>
          </a:xfrm>
          <a:solidFill>
            <a:schemeClr val="accent6">
              <a:lumMod val="20000"/>
              <a:lumOff val="80000"/>
            </a:schemeClr>
          </a:solidFill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AF8BB59-D54A-47FD-B62E-7ED8FB15C8FC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  <a:grpFill/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E075F2BB-5921-402D-9978-C2BADE9A9127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CD966548-3457-43C0-A0BA-58C4EDE17212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7F8996A9-DCDF-4DF0-B441-A6A89611C608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BEF8E05A-C0B8-4679-A836-92AB553226C0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D818678D-41D2-4434-9272-ACC77B9C211D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9084A63-BD33-4C84-AACE-3576A95AB73E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E5E06C9-CF37-432D-945B-8E51171FB6AC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D8C72F1B-56C0-45FD-A0D7-99652B4B5020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A24419B6-D182-45C3-8581-9898C5EBBF8B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B834766-798F-431E-8040-BA2C7857F9B7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grpFill/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D5A203FA-1BDC-4CFA-AC89-FFD07CE841E1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00A9564-6DD5-4771-88C5-AEBB9EC759B8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D1BA4821-F6A4-41C2-ABA2-36028073E639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0CE5C64-E55D-4AC1-9C70-3F3823F296E2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9548E314-0069-4B77-813D-D9BC122F522D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58B8521-0CEB-4920-844C-04C6924A89CA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F67F5BCF-1B43-4D35-8A4F-59B2446F65F9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E64B221E-961B-43AD-8A8E-FFC4345338A1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44E554D6-33F4-4056-99F3-D083FEF556F9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72A648FE-37BF-4D60-978A-90AE811B85E6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3C380536-AE78-4243-9AC4-F01E9454539B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6EAD998-562A-48D4-BA89-139C4E77BB69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F5B6446-5736-41F4-ACBC-8684D85B24C4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현 96">
              <a:extLst>
                <a:ext uri="{FF2B5EF4-FFF2-40B4-BE49-F238E27FC236}">
                  <a16:creationId xmlns:a16="http://schemas.microsoft.com/office/drawing/2014/main" id="{AC5A06FA-A703-489A-B3B6-457C94B39B92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현 97">
              <a:extLst>
                <a:ext uri="{FF2B5EF4-FFF2-40B4-BE49-F238E27FC236}">
                  <a16:creationId xmlns:a16="http://schemas.microsoft.com/office/drawing/2014/main" id="{9A759C54-B34F-4F61-A102-9D4B4CE52C24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현 96">
              <a:extLst>
                <a:ext uri="{FF2B5EF4-FFF2-40B4-BE49-F238E27FC236}">
                  <a16:creationId xmlns:a16="http://schemas.microsoft.com/office/drawing/2014/main" id="{EACE66A7-C553-4594-B340-7F1DB31CFB3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A73AC53-9B5F-4F29-9789-E5650EC702BC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  <a:grpFill/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5DCAF0D3-1205-44EB-881C-A41414C7E763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C5D3E083-B2EF-44BC-857D-59BFE11D0FA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3A1684A-5231-4CA5-B50B-9A1E09359191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CD5B3D64-11A0-4255-9BDF-A3527C45BD67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85B8E70-63B4-4D3C-A55E-F9887B5D4253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67458E8-26BA-4751-BA64-E88895216C27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DA434EE9-06EB-4CC2-AAB4-231DCE3C55DF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2EC15C8E-E7B9-45A7-A3D5-602A3F8C7487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9A195E4A-501D-49F6-85FF-1F082A669967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54D8872B-31BB-4F79-88B6-163B42043A85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4E765968-8277-484A-8035-06168B0E0D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2F1BAE92-446D-4054-B345-4130AA65CA89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34C9ED82-D52C-4EBE-9D64-797F2D2E8B8E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78368B16-FE4F-483C-8837-BE69F501623C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5A86A4E-AEE5-461F-94DB-BC08B4F75020}"/>
              </a:ext>
            </a:extLst>
          </p:cNvPr>
          <p:cNvGrpSpPr/>
          <p:nvPr/>
        </p:nvGrpSpPr>
        <p:grpSpPr>
          <a:xfrm>
            <a:off x="-3372" y="5771636"/>
            <a:ext cx="12195372" cy="1095420"/>
            <a:chOff x="-3372" y="5771636"/>
            <a:chExt cx="12195372" cy="1095420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243A51A-88D8-4333-82B2-C0F4AFE69D9B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DFA92D1B-19B2-469B-91AC-CDDC4FFC6A6C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28E34B6C-51F7-4D61-B9A4-443F4C52BD51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8E6702FD-6043-4E19-8C4A-2B94629B8EF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7E202190-14DE-4D07-BA5D-DC50CAD5A229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2CE14724-5981-457F-AFD5-809FD1A41296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46FD6B2D-ACA4-4AB0-BE69-434DE6C9AB6B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172849D1-72AF-4EDA-B17B-B9FB381DA89C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17CB492F-C4D2-407B-B43E-7F9560F351BB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4AFEF61C-92BB-4291-BFA5-3CA8EB6D9BAB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EA84AF9C-5F02-4909-8A89-0CDBAF037BA1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D81AF16E-2719-41F4-A630-0DA604A5303A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418A9CBF-2485-433D-9464-836DBD50E5E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8F00C95D-1121-45FF-9C77-B71B17AE7D4E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C61B03E9-271C-4383-AB95-CED21FE02B11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6593A446-1B54-4618-9919-680F7963D81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886DAA16-9003-45FD-9F29-BB0CB3DF1A08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0D979339-780F-439B-A880-0619D0DF1911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554EC434-BD30-4121-80A0-A410A047D894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56C17466-73F9-4E91-9BAB-64E39C3CCC3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6F2A7CD0-BD24-48F6-993D-8D527351C5EB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C96B75A7-BBE7-4DD0-8B7B-06C335A9C6FB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8B06F1CB-08E5-409F-8816-76D1ED2787F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C231AFFE-71BB-4FB8-9E48-448E019ED622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79862A95-0870-4B00-AF22-B542306097C1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79507F98-92EF-40D4-B70C-C1FEBB934315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7748A00-18C8-4F39-AA68-6E37C4E91DCE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97001D24-6D04-482D-8459-C2A10F08A5DA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7EBE434-B308-46B1-9912-BCEB47BBA819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9D54C604-8D39-4CB5-A927-5814087F3677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D5D0356D-BFB4-4CB4-A878-4A4A8FA1F44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AFF1B563-4E17-48D0-86E7-3A326BB5293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FC91FED4-611A-4D70-8A56-413E7A39BE1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994B9F09-F408-4710-98E4-E7757D2BDB7D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69573EF0-E59B-41E0-88D0-DA77C0A9D204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6420D63F-E4EC-4094-B49C-B8F744A4F980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F5F9584E-88EF-4CF9-8AB5-45C1D974B604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96943337-B68F-4364-8828-C268489F20C1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FD1A9B29-8692-45B2-A809-278F08C21648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AB0850FE-5ADB-4274-A928-F056E6A3A814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954B885D-8D77-4F4D-A0FA-683D6C3679C3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8D199830-19F1-4364-86ED-44211DA26F24}"/>
                </a:ext>
              </a:extLst>
            </p:cNvPr>
            <p:cNvGrpSpPr/>
            <p:nvPr/>
          </p:nvGrpSpPr>
          <p:grpSpPr>
            <a:xfrm flipH="1">
              <a:off x="8843757" y="5862656"/>
              <a:ext cx="3348243" cy="1004400"/>
              <a:chOff x="5192411" y="5783050"/>
              <a:chExt cx="3896814" cy="1168963"/>
            </a:xfrm>
            <a:solidFill>
              <a:schemeClr val="bg1"/>
            </a:solidFill>
          </p:grpSpPr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595D7854-0190-4036-B432-50F308FAB53B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DDAC2D43-A9CE-449D-93F6-7361451B242F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E24DF9C3-DCD8-4307-B316-B6B51BBEA998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ED5F6D2C-F04E-40EB-B786-B82AD0E921B0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D5836230-E960-4EF9-AD3F-3A154A5B5E55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BA4E87B8-A41D-43F5-B400-06DF671288B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0AFCB296-5D50-4A3A-A271-E1E485743D46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93ABC91D-98B3-481E-9599-73EA42DB6EDC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38D5CBA-1B17-4298-977A-E68143D3AE3A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E0DEFA7-4CFC-4185-88B4-1BCFA8B15A97}"/>
                  </a:ext>
                </a:extLst>
              </p:cNvPr>
              <p:cNvSpPr/>
              <p:nvPr/>
            </p:nvSpPr>
            <p:spPr>
              <a:xfrm>
                <a:off x="5192411" y="6044347"/>
                <a:ext cx="907666" cy="9076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F3D12A2B-42CA-4B04-B75E-0D1F6C3EEAFF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1F95FC8E-0C5C-40CD-AC01-452B7CC7E875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FC8EEC58-CB21-4BB6-BC0E-0724136A86E6}"/>
              </a:ext>
            </a:extLst>
          </p:cNvPr>
          <p:cNvSpPr/>
          <p:nvPr/>
        </p:nvSpPr>
        <p:spPr>
          <a:xfrm>
            <a:off x="904461" y="1123122"/>
            <a:ext cx="9859617" cy="5019261"/>
          </a:xfrm>
          <a:custGeom>
            <a:avLst/>
            <a:gdLst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8259417 w 9859617"/>
              <a:gd name="connsiteY6" fmla="*/ 2047461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8130208 w 9859617"/>
              <a:gd name="connsiteY6" fmla="*/ 2037521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176052 w 9859617"/>
              <a:gd name="connsiteY5" fmla="*/ 1779104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4810539 w 9859617"/>
              <a:gd name="connsiteY3" fmla="*/ 286246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538330 w 9859617"/>
              <a:gd name="connsiteY2" fmla="*/ 3846443 h 5019261"/>
              <a:gd name="connsiteX3" fmla="*/ 5148470 w 9859617"/>
              <a:gd name="connsiteY3" fmla="*/ 274319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  <a:gd name="connsiteX0" fmla="*/ 0 w 9859617"/>
              <a:gd name="connsiteY0" fmla="*/ 5019261 h 5019261"/>
              <a:gd name="connsiteX1" fmla="*/ 1739348 w 9859617"/>
              <a:gd name="connsiteY1" fmla="*/ 4055165 h 5019261"/>
              <a:gd name="connsiteX2" fmla="*/ 3717234 w 9859617"/>
              <a:gd name="connsiteY2" fmla="*/ 4055165 h 5019261"/>
              <a:gd name="connsiteX3" fmla="*/ 5148470 w 9859617"/>
              <a:gd name="connsiteY3" fmla="*/ 2743199 h 5019261"/>
              <a:gd name="connsiteX4" fmla="*/ 5844209 w 9859617"/>
              <a:gd name="connsiteY4" fmla="*/ 2991678 h 5019261"/>
              <a:gd name="connsiteX5" fmla="*/ 7046843 w 9859617"/>
              <a:gd name="connsiteY5" fmla="*/ 1729408 h 5019261"/>
              <a:gd name="connsiteX6" fmla="*/ 7841973 w 9859617"/>
              <a:gd name="connsiteY6" fmla="*/ 2017643 h 5019261"/>
              <a:gd name="connsiteX7" fmla="*/ 9859617 w 9859617"/>
              <a:gd name="connsiteY7" fmla="*/ 0 h 5019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9617" h="5019261">
                <a:moveTo>
                  <a:pt x="0" y="5019261"/>
                </a:moveTo>
                <a:lnTo>
                  <a:pt x="1739348" y="4055165"/>
                </a:lnTo>
                <a:lnTo>
                  <a:pt x="3717234" y="4055165"/>
                </a:lnTo>
                <a:lnTo>
                  <a:pt x="5148470" y="2743199"/>
                </a:lnTo>
                <a:lnTo>
                  <a:pt x="5844209" y="2991678"/>
                </a:lnTo>
                <a:lnTo>
                  <a:pt x="7046843" y="1729408"/>
                </a:lnTo>
                <a:lnTo>
                  <a:pt x="7841973" y="2017643"/>
                </a:lnTo>
                <a:lnTo>
                  <a:pt x="9859617" y="0"/>
                </a:lnTo>
              </a:path>
            </a:pathLst>
          </a:custGeom>
          <a:noFill/>
          <a:ln w="38100">
            <a:solidFill>
              <a:schemeClr val="accent6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806A1B9D-6486-453F-A0EE-9C9FE43E084A}"/>
              </a:ext>
            </a:extLst>
          </p:cNvPr>
          <p:cNvSpPr/>
          <p:nvPr/>
        </p:nvSpPr>
        <p:spPr>
          <a:xfrm>
            <a:off x="2547905" y="503731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8A3AF18C-9C47-449C-AFC6-0C1CF60F2015}"/>
              </a:ext>
            </a:extLst>
          </p:cNvPr>
          <p:cNvSpPr/>
          <p:nvPr/>
        </p:nvSpPr>
        <p:spPr>
          <a:xfrm>
            <a:off x="5930861" y="3761033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A8C08B4B-CCF3-4956-A9CC-30DB6CAD5035}"/>
              </a:ext>
            </a:extLst>
          </p:cNvPr>
          <p:cNvSpPr/>
          <p:nvPr/>
        </p:nvSpPr>
        <p:spPr>
          <a:xfrm>
            <a:off x="7838028" y="274559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2BBD63F0-56F1-456C-B52D-AED35EB20D77}"/>
              </a:ext>
            </a:extLst>
          </p:cNvPr>
          <p:cNvSpPr/>
          <p:nvPr/>
        </p:nvSpPr>
        <p:spPr>
          <a:xfrm>
            <a:off x="8649520" y="303373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CFB87DE8-9622-46D1-A793-E236DB480D0A}"/>
              </a:ext>
            </a:extLst>
          </p:cNvPr>
          <p:cNvSpPr/>
          <p:nvPr/>
        </p:nvSpPr>
        <p:spPr>
          <a:xfrm>
            <a:off x="4540520" y="5071582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11D7B749-3485-43EA-B24B-D9FABB80AEFA}"/>
              </a:ext>
            </a:extLst>
          </p:cNvPr>
          <p:cNvSpPr/>
          <p:nvPr/>
        </p:nvSpPr>
        <p:spPr>
          <a:xfrm>
            <a:off x="6630112" y="4032759"/>
            <a:ext cx="211382" cy="211382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2449EE11-9585-4EC9-82DC-362183D50AB3}"/>
              </a:ext>
            </a:extLst>
          </p:cNvPr>
          <p:cNvSpPr txBox="1"/>
          <p:nvPr/>
        </p:nvSpPr>
        <p:spPr>
          <a:xfrm>
            <a:off x="5742451" y="2373434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1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EF93E5B-0093-42D2-907D-5E321C3E38DF}"/>
              </a:ext>
            </a:extLst>
          </p:cNvPr>
          <p:cNvSpPr txBox="1"/>
          <p:nvPr/>
        </p:nvSpPr>
        <p:spPr>
          <a:xfrm>
            <a:off x="3789308" y="3399807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2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63ADC57-6710-4662-B49C-282B0C3CBB42}"/>
              </a:ext>
            </a:extLst>
          </p:cNvPr>
          <p:cNvSpPr txBox="1"/>
          <p:nvPr/>
        </p:nvSpPr>
        <p:spPr>
          <a:xfrm>
            <a:off x="451524" y="4666015"/>
            <a:ext cx="2431767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fa-IR" altLang="ko-KR" sz="1600" dirty="0">
                <a:solidFill>
                  <a:schemeClr val="accent3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1600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F28AE32-E9E4-431B-AF12-5D3DAD317E74}"/>
              </a:ext>
            </a:extLst>
          </p:cNvPr>
          <p:cNvSpPr txBox="1"/>
          <p:nvPr/>
        </p:nvSpPr>
        <p:spPr>
          <a:xfrm>
            <a:off x="789730" y="1565551"/>
            <a:ext cx="450205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2800" b="1" spc="-150" dirty="0">
                <a:solidFill>
                  <a:schemeClr val="accent4"/>
                </a:solidFill>
                <a:cs typeface="B Nazanin" panose="00000700000000000000" pitchFamily="2" charset="-78"/>
              </a:rPr>
              <a:t>پاورپوینت عالی</a:t>
            </a:r>
            <a:endParaRPr lang="en-US" sz="2800" b="1" spc="-150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F0B1C6D9-1752-4371-AA67-A368E96B4CC5}"/>
              </a:ext>
            </a:extLst>
          </p:cNvPr>
          <p:cNvSpPr txBox="1"/>
          <p:nvPr/>
        </p:nvSpPr>
        <p:spPr>
          <a:xfrm>
            <a:off x="789730" y="2062666"/>
            <a:ext cx="4257340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6107ABF-F920-42B0-BF42-23508E467106}"/>
              </a:ext>
            </a:extLst>
          </p:cNvPr>
          <p:cNvSpPr txBox="1"/>
          <p:nvPr/>
        </p:nvSpPr>
        <p:spPr>
          <a:xfrm>
            <a:off x="419912" y="3342606"/>
            <a:ext cx="2842224" cy="276999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ما ایجاد می کنیم ارائه حرفه ای</a:t>
            </a:r>
            <a:endParaRPr lang="ko-KR" alt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770DFB-879C-4692-8443-6CE9241C79C8}"/>
              </a:ext>
            </a:extLst>
          </p:cNvPr>
          <p:cNvSpPr txBox="1"/>
          <p:nvPr/>
        </p:nvSpPr>
        <p:spPr>
          <a:xfrm>
            <a:off x="7084471" y="4345674"/>
            <a:ext cx="4425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4"/>
                </a:solidFill>
                <a:cs typeface="B Nazanin" panose="00000700000000000000" pitchFamily="2" charset="-78"/>
              </a:rPr>
              <a:t>شماره 1 پاورپوینت</a:t>
            </a:r>
            <a:endParaRPr lang="en-US" altLang="ko-KR" sz="2800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96F681-A283-4C0F-AC43-5B4D98EF0370}"/>
              </a:ext>
            </a:extLst>
          </p:cNvPr>
          <p:cNvSpPr txBox="1"/>
          <p:nvPr/>
        </p:nvSpPr>
        <p:spPr>
          <a:xfrm>
            <a:off x="7084471" y="4006991"/>
            <a:ext cx="4425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D7D5BD-7126-49C2-937C-DC0C182DB7CF}"/>
              </a:ext>
            </a:extLst>
          </p:cNvPr>
          <p:cNvSpPr txBox="1"/>
          <p:nvPr/>
        </p:nvSpPr>
        <p:spPr>
          <a:xfrm>
            <a:off x="7084471" y="4869023"/>
            <a:ext cx="442505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id="{00BB1F79-4151-4E85-A397-6C55CE7F7D77}"/>
              </a:ext>
            </a:extLst>
          </p:cNvPr>
          <p:cNvSpPr txBox="1">
            <a:spLocks/>
          </p:cNvSpPr>
          <p:nvPr/>
        </p:nvSpPr>
        <p:spPr>
          <a:xfrm>
            <a:off x="7158940" y="5924538"/>
            <a:ext cx="992586" cy="301848"/>
          </a:xfrm>
          <a:prstGeom prst="round2DiagRect">
            <a:avLst>
              <a:gd name="adj1" fmla="val 33978"/>
              <a:gd name="adj2" fmla="val 0"/>
            </a:avLst>
          </a:prstGeom>
          <a:solidFill>
            <a:schemeClr val="accent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200" dirty="0">
                <a:cs typeface="B Nazanin" panose="00000700000000000000" pitchFamily="2" charset="-78"/>
              </a:rPr>
              <a:t>نوین</a:t>
            </a:r>
            <a:endParaRPr lang="en-US" altLang="ko-KR" sz="1200" b="0" dirty="0">
              <a:cs typeface="B Nazanin" panose="00000700000000000000" pitchFamily="2" charset="-78"/>
            </a:endParaRPr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337C0C7E-F338-441E-B5D4-0904DF355F2E}"/>
              </a:ext>
            </a:extLst>
          </p:cNvPr>
          <p:cNvSpPr txBox="1">
            <a:spLocks/>
          </p:cNvSpPr>
          <p:nvPr/>
        </p:nvSpPr>
        <p:spPr>
          <a:xfrm>
            <a:off x="8326048" y="5924538"/>
            <a:ext cx="1411686" cy="301848"/>
          </a:xfrm>
          <a:prstGeom prst="round2DiagRect">
            <a:avLst>
              <a:gd name="adj1" fmla="val 36863"/>
              <a:gd name="adj2" fmla="val 0"/>
            </a:avLst>
          </a:prstGeom>
          <a:solidFill>
            <a:schemeClr val="accent2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200" dirty="0">
                <a:cs typeface="B Nazanin" panose="00000700000000000000" pitchFamily="2" charset="-78"/>
              </a:rPr>
              <a:t>پاورپوینت</a:t>
            </a:r>
            <a:endParaRPr lang="en-US" altLang="ko-KR" sz="1200" b="0" dirty="0">
              <a:cs typeface="B Nazanin" panose="00000700000000000000" pitchFamily="2" charset="-78"/>
            </a:endParaRP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A8F4937A-2EED-41CB-A75A-58F43097503A}"/>
              </a:ext>
            </a:extLst>
          </p:cNvPr>
          <p:cNvSpPr txBox="1">
            <a:spLocks/>
          </p:cNvSpPr>
          <p:nvPr/>
        </p:nvSpPr>
        <p:spPr>
          <a:xfrm>
            <a:off x="9912256" y="5924538"/>
            <a:ext cx="1597269" cy="301848"/>
          </a:xfrm>
          <a:prstGeom prst="round2DiagRect">
            <a:avLst>
              <a:gd name="adj1" fmla="val 31092"/>
              <a:gd name="adj2" fmla="val 0"/>
            </a:avLst>
          </a:prstGeom>
          <a:solidFill>
            <a:schemeClr val="accent3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altLang="ko-KR" sz="1200" dirty="0">
                <a:cs typeface="B Nazanin" panose="00000700000000000000" pitchFamily="2" charset="-78"/>
              </a:rPr>
              <a:t>ارائه</a:t>
            </a:r>
            <a:endParaRPr lang="en-US" altLang="ko-KR" sz="1200" b="0" dirty="0">
              <a:cs typeface="B Nazanin" panose="00000700000000000000" pitchFamily="2" charset="-78"/>
            </a:endParaRPr>
          </a:p>
        </p:txBody>
      </p:sp>
      <p:sp>
        <p:nvSpPr>
          <p:cNvPr id="10" name="직사각형 5">
            <a:extLst>
              <a:ext uri="{FF2B5EF4-FFF2-40B4-BE49-F238E27FC236}">
                <a16:creationId xmlns:a16="http://schemas.microsoft.com/office/drawing/2014/main" id="{5E46C5F5-0940-4A1D-946D-E8A2A110E050}"/>
              </a:ext>
            </a:extLst>
          </p:cNvPr>
          <p:cNvSpPr/>
          <p:nvPr/>
        </p:nvSpPr>
        <p:spPr>
          <a:xfrm>
            <a:off x="5151168" y="534504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5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  <a:endParaRPr lang="en-US" altLang="ko-KR" sz="5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1" name="직사각형 6">
            <a:extLst>
              <a:ext uri="{FF2B5EF4-FFF2-40B4-BE49-F238E27FC236}">
                <a16:creationId xmlns:a16="http://schemas.microsoft.com/office/drawing/2014/main" id="{D244F465-6FFC-4FC1-8431-CB7393D30D06}"/>
              </a:ext>
            </a:extLst>
          </p:cNvPr>
          <p:cNvSpPr/>
          <p:nvPr/>
        </p:nvSpPr>
        <p:spPr>
          <a:xfrm>
            <a:off x="6318275" y="1367401"/>
            <a:ext cx="5600047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5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5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9" name="Group 2368">
            <a:extLst>
              <a:ext uri="{FF2B5EF4-FFF2-40B4-BE49-F238E27FC236}">
                <a16:creationId xmlns:a16="http://schemas.microsoft.com/office/drawing/2014/main" id="{287B4C6E-BCFD-4E31-B157-3A3DE259683C}"/>
              </a:ext>
            </a:extLst>
          </p:cNvPr>
          <p:cNvGrpSpPr/>
          <p:nvPr/>
        </p:nvGrpSpPr>
        <p:grpSpPr>
          <a:xfrm>
            <a:off x="307376" y="833674"/>
            <a:ext cx="11514548" cy="5848199"/>
            <a:chOff x="304726" y="-309032"/>
            <a:chExt cx="11514548" cy="5848199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4036C49-8B5D-4F84-8C55-380912C45DC5}"/>
                </a:ext>
              </a:extLst>
            </p:cNvPr>
            <p:cNvSpPr/>
            <p:nvPr/>
          </p:nvSpPr>
          <p:spPr>
            <a:xfrm>
              <a:off x="2981325" y="1141571"/>
              <a:ext cx="6313455" cy="3291363"/>
            </a:xfrm>
            <a:custGeom>
              <a:avLst/>
              <a:gdLst>
                <a:gd name="connsiteX0" fmla="*/ 6313456 w 6313455"/>
                <a:gd name="connsiteY0" fmla="*/ 3272314 h 3291363"/>
                <a:gd name="connsiteX1" fmla="*/ 6312980 w 6313455"/>
                <a:gd name="connsiteY1" fmla="*/ 3272314 h 3291363"/>
                <a:gd name="connsiteX2" fmla="*/ 6312980 w 6313455"/>
                <a:gd name="connsiteY2" fmla="*/ 3155252 h 3291363"/>
                <a:gd name="connsiteX3" fmla="*/ 3157728 w 6313455"/>
                <a:gd name="connsiteY3" fmla="*/ 0 h 3291363"/>
                <a:gd name="connsiteX4" fmla="*/ 2477 w 6313455"/>
                <a:gd name="connsiteY4" fmla="*/ 3155252 h 3291363"/>
                <a:gd name="connsiteX5" fmla="*/ 2477 w 6313455"/>
                <a:gd name="connsiteY5" fmla="*/ 3272314 h 3291363"/>
                <a:gd name="connsiteX6" fmla="*/ 0 w 6313455"/>
                <a:gd name="connsiteY6" fmla="*/ 3272314 h 3291363"/>
                <a:gd name="connsiteX7" fmla="*/ 0 w 6313455"/>
                <a:gd name="connsiteY7" fmla="*/ 3291364 h 3291363"/>
                <a:gd name="connsiteX8" fmla="*/ 20383 w 6313455"/>
                <a:gd name="connsiteY8" fmla="*/ 3291364 h 3291363"/>
                <a:gd name="connsiteX9" fmla="*/ 20383 w 6313455"/>
                <a:gd name="connsiteY9" fmla="*/ 3155252 h 3291363"/>
                <a:gd name="connsiteX10" fmla="*/ 3156585 w 6313455"/>
                <a:gd name="connsiteY10" fmla="*/ 19050 h 3291363"/>
                <a:gd name="connsiteX11" fmla="*/ 6292786 w 6313455"/>
                <a:gd name="connsiteY11" fmla="*/ 3155252 h 3291363"/>
                <a:gd name="connsiteX12" fmla="*/ 6292786 w 6313455"/>
                <a:gd name="connsiteY12" fmla="*/ 3291269 h 3291363"/>
                <a:gd name="connsiteX13" fmla="*/ 6311836 w 6313455"/>
                <a:gd name="connsiteY13" fmla="*/ 3291269 h 329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13455" h="3291363">
                  <a:moveTo>
                    <a:pt x="6313456" y="3272314"/>
                  </a:moveTo>
                  <a:lnTo>
                    <a:pt x="6312980" y="3272314"/>
                  </a:lnTo>
                  <a:lnTo>
                    <a:pt x="6312980" y="3155252"/>
                  </a:lnTo>
                  <a:cubicBezTo>
                    <a:pt x="6312980" y="1412653"/>
                    <a:pt x="4900327" y="0"/>
                    <a:pt x="3157728" y="0"/>
                  </a:cubicBezTo>
                  <a:cubicBezTo>
                    <a:pt x="1415129" y="0"/>
                    <a:pt x="2477" y="1412653"/>
                    <a:pt x="2477" y="3155252"/>
                  </a:cubicBezTo>
                  <a:lnTo>
                    <a:pt x="2477" y="3272314"/>
                  </a:lnTo>
                  <a:lnTo>
                    <a:pt x="0" y="3272314"/>
                  </a:lnTo>
                  <a:lnTo>
                    <a:pt x="0" y="3291364"/>
                  </a:lnTo>
                  <a:lnTo>
                    <a:pt x="20383" y="3291364"/>
                  </a:lnTo>
                  <a:lnTo>
                    <a:pt x="20383" y="3155252"/>
                  </a:lnTo>
                  <a:cubicBezTo>
                    <a:pt x="20383" y="1423178"/>
                    <a:pt x="1424511" y="19050"/>
                    <a:pt x="3156585" y="19050"/>
                  </a:cubicBezTo>
                  <a:cubicBezTo>
                    <a:pt x="4888659" y="19050"/>
                    <a:pt x="6292786" y="1423178"/>
                    <a:pt x="6292786" y="3155252"/>
                  </a:cubicBezTo>
                  <a:lnTo>
                    <a:pt x="6292786" y="3291269"/>
                  </a:lnTo>
                  <a:lnTo>
                    <a:pt x="6311836" y="32912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90DBBF-5261-40B3-B6A0-20D57C1A4556}"/>
                </a:ext>
              </a:extLst>
            </p:cNvPr>
            <p:cNvSpPr/>
            <p:nvPr/>
          </p:nvSpPr>
          <p:spPr>
            <a:xfrm>
              <a:off x="2907220" y="1063652"/>
              <a:ext cx="6462906" cy="3369282"/>
            </a:xfrm>
            <a:custGeom>
              <a:avLst/>
              <a:gdLst>
                <a:gd name="connsiteX0" fmla="*/ 6208205 w 6462906"/>
                <a:gd name="connsiteY0" fmla="*/ 1974822 h 3369282"/>
                <a:gd name="connsiteX1" fmla="*/ 1973990 w 6462906"/>
                <a:gd name="connsiteY1" fmla="*/ 255535 h 3369282"/>
                <a:gd name="connsiteX2" fmla="*/ 0 w 6462906"/>
                <a:gd name="connsiteY2" fmla="*/ 3233170 h 3369282"/>
                <a:gd name="connsiteX3" fmla="*/ 0 w 6462906"/>
                <a:gd name="connsiteY3" fmla="*/ 3369282 h 3369282"/>
                <a:gd name="connsiteX4" fmla="*/ 19050 w 6462906"/>
                <a:gd name="connsiteY4" fmla="*/ 3369282 h 3369282"/>
                <a:gd name="connsiteX5" fmla="*/ 19050 w 6462906"/>
                <a:gd name="connsiteY5" fmla="*/ 3233170 h 3369282"/>
                <a:gd name="connsiteX6" fmla="*/ 3231452 w 6462906"/>
                <a:gd name="connsiteY6" fmla="*/ 20768 h 3369282"/>
                <a:gd name="connsiteX7" fmla="*/ 6443853 w 6462906"/>
                <a:gd name="connsiteY7" fmla="*/ 3233170 h 3369282"/>
                <a:gd name="connsiteX8" fmla="*/ 6443853 w 6462906"/>
                <a:gd name="connsiteY8" fmla="*/ 3233170 h 3369282"/>
                <a:gd name="connsiteX9" fmla="*/ 6443853 w 6462906"/>
                <a:gd name="connsiteY9" fmla="*/ 3350232 h 3369282"/>
                <a:gd name="connsiteX10" fmla="*/ 6442901 w 6462906"/>
                <a:gd name="connsiteY10" fmla="*/ 3350232 h 3369282"/>
                <a:gd name="connsiteX11" fmla="*/ 6442901 w 6462906"/>
                <a:gd name="connsiteY11" fmla="*/ 3369282 h 3369282"/>
                <a:gd name="connsiteX12" fmla="*/ 6462903 w 6462906"/>
                <a:gd name="connsiteY12" fmla="*/ 3369282 h 3369282"/>
                <a:gd name="connsiteX13" fmla="*/ 6462903 w 6462906"/>
                <a:gd name="connsiteY13" fmla="*/ 3252220 h 3369282"/>
                <a:gd name="connsiteX14" fmla="*/ 6462903 w 6462906"/>
                <a:gd name="connsiteY14" fmla="*/ 3252220 h 3369282"/>
                <a:gd name="connsiteX15" fmla="*/ 6462903 w 6462906"/>
                <a:gd name="connsiteY15" fmla="*/ 3233170 h 3369282"/>
                <a:gd name="connsiteX16" fmla="*/ 6208205 w 6462906"/>
                <a:gd name="connsiteY16" fmla="*/ 1974822 h 336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62906" h="3369282">
                  <a:moveTo>
                    <a:pt x="6208205" y="1974822"/>
                  </a:moveTo>
                  <a:cubicBezTo>
                    <a:pt x="5513727" y="330807"/>
                    <a:pt x="3618005" y="-438945"/>
                    <a:pt x="1973990" y="255535"/>
                  </a:cubicBezTo>
                  <a:cubicBezTo>
                    <a:pt x="777278" y="761061"/>
                    <a:pt x="-354" y="1934065"/>
                    <a:pt x="0" y="3233170"/>
                  </a:cubicBezTo>
                  <a:lnTo>
                    <a:pt x="0" y="3369282"/>
                  </a:lnTo>
                  <a:lnTo>
                    <a:pt x="19050" y="3369282"/>
                  </a:lnTo>
                  <a:lnTo>
                    <a:pt x="19050" y="3233170"/>
                  </a:lnTo>
                  <a:cubicBezTo>
                    <a:pt x="19050" y="1459005"/>
                    <a:pt x="1457287" y="20768"/>
                    <a:pt x="3231452" y="20768"/>
                  </a:cubicBezTo>
                  <a:cubicBezTo>
                    <a:pt x="5005617" y="20768"/>
                    <a:pt x="6443853" y="1459005"/>
                    <a:pt x="6443853" y="3233170"/>
                  </a:cubicBezTo>
                  <a:lnTo>
                    <a:pt x="6443853" y="3233170"/>
                  </a:lnTo>
                  <a:lnTo>
                    <a:pt x="6443853" y="3350232"/>
                  </a:lnTo>
                  <a:lnTo>
                    <a:pt x="6442901" y="3350232"/>
                  </a:lnTo>
                  <a:lnTo>
                    <a:pt x="6442901" y="3369282"/>
                  </a:lnTo>
                  <a:lnTo>
                    <a:pt x="6462903" y="3369282"/>
                  </a:lnTo>
                  <a:lnTo>
                    <a:pt x="6462903" y="3252220"/>
                  </a:lnTo>
                  <a:lnTo>
                    <a:pt x="6462903" y="3252220"/>
                  </a:lnTo>
                  <a:lnTo>
                    <a:pt x="6462903" y="3233170"/>
                  </a:lnTo>
                  <a:cubicBezTo>
                    <a:pt x="6463513" y="2800859"/>
                    <a:pt x="6376883" y="2372872"/>
                    <a:pt x="6208205" y="1974822"/>
                  </a:cubicBez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931075D-F97E-4A83-A80B-9A979589EDF6}"/>
                </a:ext>
              </a:extLst>
            </p:cNvPr>
            <p:cNvSpPr/>
            <p:nvPr/>
          </p:nvSpPr>
          <p:spPr>
            <a:xfrm>
              <a:off x="2926175" y="1083176"/>
              <a:ext cx="6424901" cy="3330708"/>
            </a:xfrm>
            <a:custGeom>
              <a:avLst/>
              <a:gdLst>
                <a:gd name="connsiteX0" fmla="*/ 6171534 w 6424901"/>
                <a:gd name="connsiteY0" fmla="*/ 1962633 h 3330708"/>
                <a:gd name="connsiteX1" fmla="*/ 1961798 w 6424901"/>
                <a:gd name="connsiteY1" fmla="*/ 254292 h 3330708"/>
                <a:gd name="connsiteX2" fmla="*/ 0 w 6424901"/>
                <a:gd name="connsiteY2" fmla="*/ 3213646 h 3330708"/>
                <a:gd name="connsiteX3" fmla="*/ 0 w 6424901"/>
                <a:gd name="connsiteY3" fmla="*/ 3330709 h 3330708"/>
                <a:gd name="connsiteX4" fmla="*/ 57150 w 6424901"/>
                <a:gd name="connsiteY4" fmla="*/ 3330709 h 3330708"/>
                <a:gd name="connsiteX5" fmla="*/ 57150 w 6424901"/>
                <a:gd name="connsiteY5" fmla="*/ 3213646 h 3330708"/>
                <a:gd name="connsiteX6" fmla="*/ 3195114 w 6424901"/>
                <a:gd name="connsiteY6" fmla="*/ 41011 h 3330708"/>
                <a:gd name="connsiteX7" fmla="*/ 6367748 w 6424901"/>
                <a:gd name="connsiteY7" fmla="*/ 3178975 h 3330708"/>
                <a:gd name="connsiteX8" fmla="*/ 6367748 w 6424901"/>
                <a:gd name="connsiteY8" fmla="*/ 3213646 h 3330708"/>
                <a:gd name="connsiteX9" fmla="*/ 6367748 w 6424901"/>
                <a:gd name="connsiteY9" fmla="*/ 3330709 h 3330708"/>
                <a:gd name="connsiteX10" fmla="*/ 6424898 w 6424901"/>
                <a:gd name="connsiteY10" fmla="*/ 3330709 h 3330708"/>
                <a:gd name="connsiteX11" fmla="*/ 6424898 w 6424901"/>
                <a:gd name="connsiteY11" fmla="*/ 3213646 h 3330708"/>
                <a:gd name="connsiteX12" fmla="*/ 6424898 w 6424901"/>
                <a:gd name="connsiteY12" fmla="*/ 3213646 h 3330708"/>
                <a:gd name="connsiteX13" fmla="*/ 6171534 w 6424901"/>
                <a:gd name="connsiteY13" fmla="*/ 1962633 h 333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24901" h="3330708">
                  <a:moveTo>
                    <a:pt x="6171534" y="1962633"/>
                  </a:moveTo>
                  <a:cubicBezTo>
                    <a:pt x="5480790" y="328402"/>
                    <a:pt x="3596031" y="-436449"/>
                    <a:pt x="1961798" y="254292"/>
                  </a:cubicBezTo>
                  <a:cubicBezTo>
                    <a:pt x="772620" y="756920"/>
                    <a:pt x="-128" y="1922609"/>
                    <a:pt x="0" y="3213646"/>
                  </a:cubicBezTo>
                  <a:lnTo>
                    <a:pt x="0" y="3330709"/>
                  </a:lnTo>
                  <a:lnTo>
                    <a:pt x="57150" y="3330709"/>
                  </a:lnTo>
                  <a:lnTo>
                    <a:pt x="57150" y="3213646"/>
                  </a:lnTo>
                  <a:cubicBezTo>
                    <a:pt x="47576" y="1471019"/>
                    <a:pt x="1452486" y="50585"/>
                    <a:pt x="3195114" y="41011"/>
                  </a:cubicBezTo>
                  <a:cubicBezTo>
                    <a:pt x="4937741" y="31436"/>
                    <a:pt x="6358176" y="1436348"/>
                    <a:pt x="6367748" y="3178975"/>
                  </a:cubicBezTo>
                  <a:cubicBezTo>
                    <a:pt x="6367815" y="3190529"/>
                    <a:pt x="6367815" y="3202093"/>
                    <a:pt x="6367748" y="3213646"/>
                  </a:cubicBezTo>
                  <a:lnTo>
                    <a:pt x="6367748" y="3330709"/>
                  </a:lnTo>
                  <a:lnTo>
                    <a:pt x="6424898" y="3330709"/>
                  </a:lnTo>
                  <a:lnTo>
                    <a:pt x="6424898" y="3213646"/>
                  </a:lnTo>
                  <a:lnTo>
                    <a:pt x="6424898" y="3213646"/>
                  </a:lnTo>
                  <a:cubicBezTo>
                    <a:pt x="6425489" y="2783840"/>
                    <a:pt x="6339316" y="2358339"/>
                    <a:pt x="6171534" y="196263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FC5872F-B7D5-4F89-A0B8-69708A8929E1}"/>
                </a:ext>
              </a:extLst>
            </p:cNvPr>
            <p:cNvSpPr/>
            <p:nvPr/>
          </p:nvSpPr>
          <p:spPr>
            <a:xfrm>
              <a:off x="2926175" y="1083652"/>
              <a:ext cx="6384036" cy="3330232"/>
            </a:xfrm>
            <a:custGeom>
              <a:avLst/>
              <a:gdLst>
                <a:gd name="connsiteX0" fmla="*/ 16288 w 6384036"/>
                <a:gd name="connsiteY0" fmla="*/ 3330233 h 3330232"/>
                <a:gd name="connsiteX1" fmla="*/ 0 w 6384036"/>
                <a:gd name="connsiteY1" fmla="*/ 3330233 h 3330232"/>
                <a:gd name="connsiteX2" fmla="*/ 0 w 6384036"/>
                <a:gd name="connsiteY2" fmla="*/ 3213170 h 3330232"/>
                <a:gd name="connsiteX3" fmla="*/ 3211249 w 6384036"/>
                <a:gd name="connsiteY3" fmla="*/ 0 h 3330232"/>
                <a:gd name="connsiteX4" fmla="*/ 5484400 w 6384036"/>
                <a:gd name="connsiteY4" fmla="*/ 941648 h 3330232"/>
                <a:gd name="connsiteX5" fmla="*/ 5492401 w 6384036"/>
                <a:gd name="connsiteY5" fmla="*/ 949840 h 3330232"/>
                <a:gd name="connsiteX6" fmla="*/ 949938 w 6384036"/>
                <a:gd name="connsiteY6" fmla="*/ 964118 h 3330232"/>
                <a:gd name="connsiteX7" fmla="*/ 16288 w 6384036"/>
                <a:gd name="connsiteY7" fmla="*/ 3229363 h 3330232"/>
                <a:gd name="connsiteX8" fmla="*/ 6383941 w 6384036"/>
                <a:gd name="connsiteY8" fmla="*/ 3229363 h 3330232"/>
                <a:gd name="connsiteX9" fmla="*/ 5460016 w 6384036"/>
                <a:gd name="connsiteY9" fmla="*/ 998322 h 3330232"/>
                <a:gd name="connsiteX10" fmla="*/ 5451825 w 6384036"/>
                <a:gd name="connsiteY10" fmla="*/ 990321 h 3330232"/>
                <a:gd name="connsiteX11" fmla="*/ 6367939 w 6384036"/>
                <a:gd name="connsiteY11" fmla="*/ 3213170 h 3330232"/>
                <a:gd name="connsiteX12" fmla="*/ 6367939 w 6384036"/>
                <a:gd name="connsiteY12" fmla="*/ 3330233 h 3330232"/>
                <a:gd name="connsiteX13" fmla="*/ 6384037 w 6384036"/>
                <a:gd name="connsiteY13" fmla="*/ 3330233 h 333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84036" h="3330232">
                  <a:moveTo>
                    <a:pt x="16288" y="3330233"/>
                  </a:moveTo>
                  <a:lnTo>
                    <a:pt x="0" y="3330233"/>
                  </a:lnTo>
                  <a:lnTo>
                    <a:pt x="0" y="3213170"/>
                  </a:lnTo>
                  <a:cubicBezTo>
                    <a:pt x="-529" y="1439111"/>
                    <a:pt x="1437199" y="530"/>
                    <a:pt x="3211249" y="0"/>
                  </a:cubicBezTo>
                  <a:cubicBezTo>
                    <a:pt x="4063918" y="-254"/>
                    <a:pt x="4881696" y="338509"/>
                    <a:pt x="5484400" y="941648"/>
                  </a:cubicBezTo>
                  <a:cubicBezTo>
                    <a:pt x="5487067" y="944411"/>
                    <a:pt x="5489639" y="947173"/>
                    <a:pt x="5492401" y="949840"/>
                  </a:cubicBezTo>
                  <a:cubicBezTo>
                    <a:pt x="4234092" y="-300584"/>
                    <a:pt x="2200361" y="-294193"/>
                    <a:pt x="949938" y="964118"/>
                  </a:cubicBezTo>
                  <a:cubicBezTo>
                    <a:pt x="351654" y="1566184"/>
                    <a:pt x="15983" y="2380581"/>
                    <a:pt x="16288" y="3229363"/>
                  </a:cubicBezTo>
                  <a:close/>
                  <a:moveTo>
                    <a:pt x="6383941" y="3229363"/>
                  </a:moveTo>
                  <a:cubicBezTo>
                    <a:pt x="6384398" y="2392506"/>
                    <a:pt x="6051985" y="1589834"/>
                    <a:pt x="5460016" y="998322"/>
                  </a:cubicBezTo>
                  <a:lnTo>
                    <a:pt x="5451825" y="990321"/>
                  </a:lnTo>
                  <a:cubicBezTo>
                    <a:pt x="6039012" y="1581052"/>
                    <a:pt x="6368387" y="2380257"/>
                    <a:pt x="6367939" y="3213170"/>
                  </a:cubicBezTo>
                  <a:lnTo>
                    <a:pt x="6367939" y="3330233"/>
                  </a:lnTo>
                  <a:lnTo>
                    <a:pt x="6384037" y="3330233"/>
                  </a:lnTo>
                  <a:close/>
                </a:path>
              </a:pathLst>
            </a:custGeom>
            <a:solidFill>
              <a:srgbClr val="D1D3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6A433CA-92B6-4C9E-9C3C-303F514335C4}"/>
                </a:ext>
              </a:extLst>
            </p:cNvPr>
            <p:cNvSpPr/>
            <p:nvPr/>
          </p:nvSpPr>
          <p:spPr>
            <a:xfrm>
              <a:off x="5814345" y="781236"/>
              <a:ext cx="596741" cy="1044896"/>
            </a:xfrm>
            <a:custGeom>
              <a:avLst/>
              <a:gdLst>
                <a:gd name="connsiteX0" fmla="*/ 0 w 596741"/>
                <a:gd name="connsiteY0" fmla="*/ 1044896 h 1044896"/>
                <a:gd name="connsiteX1" fmla="*/ 0 w 596741"/>
                <a:gd name="connsiteY1" fmla="*/ 293088 h 1044896"/>
                <a:gd name="connsiteX2" fmla="*/ 303705 w 596741"/>
                <a:gd name="connsiteY2" fmla="*/ 49 h 1044896"/>
                <a:gd name="connsiteX3" fmla="*/ 596741 w 596741"/>
                <a:gd name="connsiteY3" fmla="*/ 293088 h 1044896"/>
                <a:gd name="connsiteX4" fmla="*/ 596741 w 596741"/>
                <a:gd name="connsiteY4" fmla="*/ 1044896 h 1044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741" h="1044896">
                  <a:moveTo>
                    <a:pt x="0" y="1044896"/>
                  </a:moveTo>
                  <a:lnTo>
                    <a:pt x="0" y="293088"/>
                  </a:lnTo>
                  <a:cubicBezTo>
                    <a:pt x="2943" y="128303"/>
                    <a:pt x="138913" y="-2896"/>
                    <a:pt x="303705" y="49"/>
                  </a:cubicBezTo>
                  <a:cubicBezTo>
                    <a:pt x="464344" y="2918"/>
                    <a:pt x="593874" y="132451"/>
                    <a:pt x="596741" y="293088"/>
                  </a:cubicBezTo>
                  <a:lnTo>
                    <a:pt x="596741" y="1044896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AF2AB96-6571-4281-B795-1ED0F6FB331F}"/>
                </a:ext>
              </a:extLst>
            </p:cNvPr>
            <p:cNvSpPr/>
            <p:nvPr/>
          </p:nvSpPr>
          <p:spPr>
            <a:xfrm>
              <a:off x="5833395" y="795051"/>
              <a:ext cx="558641" cy="1012031"/>
            </a:xfrm>
            <a:custGeom>
              <a:avLst/>
              <a:gdLst>
                <a:gd name="connsiteX0" fmla="*/ 279368 w 558641"/>
                <a:gd name="connsiteY0" fmla="*/ 0 h 1012031"/>
                <a:gd name="connsiteX1" fmla="*/ 0 w 558641"/>
                <a:gd name="connsiteY1" fmla="*/ 279273 h 1012031"/>
                <a:gd name="connsiteX2" fmla="*/ 0 w 558641"/>
                <a:gd name="connsiteY2" fmla="*/ 1012031 h 1012031"/>
                <a:gd name="connsiteX3" fmla="*/ 558641 w 558641"/>
                <a:gd name="connsiteY3" fmla="*/ 1012031 h 1012031"/>
                <a:gd name="connsiteX4" fmla="*/ 558641 w 558641"/>
                <a:gd name="connsiteY4" fmla="*/ 279273 h 1012031"/>
                <a:gd name="connsiteX5" fmla="*/ 279368 w 558641"/>
                <a:gd name="connsiteY5" fmla="*/ 0 h 101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641" h="1012031">
                  <a:moveTo>
                    <a:pt x="279368" y="0"/>
                  </a:moveTo>
                  <a:cubicBezTo>
                    <a:pt x="125111" y="0"/>
                    <a:pt x="57" y="125019"/>
                    <a:pt x="0" y="279273"/>
                  </a:cubicBezTo>
                  <a:lnTo>
                    <a:pt x="0" y="1012031"/>
                  </a:lnTo>
                  <a:lnTo>
                    <a:pt x="558641" y="1012031"/>
                  </a:lnTo>
                  <a:lnTo>
                    <a:pt x="558641" y="279273"/>
                  </a:lnTo>
                  <a:cubicBezTo>
                    <a:pt x="558641" y="125035"/>
                    <a:pt x="433607" y="0"/>
                    <a:pt x="27936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D24589F-8423-45F8-9B04-7F9430CEE205}"/>
                </a:ext>
              </a:extLst>
            </p:cNvPr>
            <p:cNvSpPr/>
            <p:nvPr/>
          </p:nvSpPr>
          <p:spPr>
            <a:xfrm>
              <a:off x="3269582" y="1938227"/>
              <a:ext cx="1057719" cy="1021666"/>
            </a:xfrm>
            <a:custGeom>
              <a:avLst/>
              <a:gdLst>
                <a:gd name="connsiteX0" fmla="*/ 660242 w 1057719"/>
                <a:gd name="connsiteY0" fmla="*/ 1021666 h 1021666"/>
                <a:gd name="connsiteX1" fmla="*/ 99600 w 1057719"/>
                <a:gd name="connsiteY1" fmla="*/ 520842 h 1021666"/>
                <a:gd name="connsiteX2" fmla="*/ 75835 w 1057719"/>
                <a:gd name="connsiteY2" fmla="*/ 99599 h 1021666"/>
                <a:gd name="connsiteX3" fmla="*/ 497078 w 1057719"/>
                <a:gd name="connsiteY3" fmla="*/ 75834 h 1021666"/>
                <a:gd name="connsiteX4" fmla="*/ 1057720 w 1057719"/>
                <a:gd name="connsiteY4" fmla="*/ 576372 h 1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19" h="1021666">
                  <a:moveTo>
                    <a:pt x="660242" y="1021666"/>
                  </a:moveTo>
                  <a:lnTo>
                    <a:pt x="99600" y="520842"/>
                  </a:lnTo>
                  <a:cubicBezTo>
                    <a:pt x="-23282" y="411085"/>
                    <a:pt x="-33925" y="222480"/>
                    <a:pt x="75835" y="99599"/>
                  </a:cubicBezTo>
                  <a:cubicBezTo>
                    <a:pt x="185592" y="-23283"/>
                    <a:pt x="374196" y="-33923"/>
                    <a:pt x="497078" y="75834"/>
                  </a:cubicBezTo>
                  <a:lnTo>
                    <a:pt x="1057720" y="576372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95128FE-909B-41CC-A17A-197EE058FC31}"/>
                </a:ext>
              </a:extLst>
            </p:cNvPr>
            <p:cNvSpPr/>
            <p:nvPr/>
          </p:nvSpPr>
          <p:spPr>
            <a:xfrm>
              <a:off x="3288632" y="1957234"/>
              <a:ext cx="1011809" cy="975798"/>
            </a:xfrm>
            <a:custGeom>
              <a:avLst/>
              <a:gdLst>
                <a:gd name="connsiteX0" fmla="*/ 71025 w 1011809"/>
                <a:gd name="connsiteY0" fmla="*/ 93212 h 975798"/>
                <a:gd name="connsiteX1" fmla="*/ 93219 w 1011809"/>
                <a:gd name="connsiteY1" fmla="*/ 487643 h 975798"/>
                <a:gd name="connsiteX2" fmla="*/ 639668 w 1011809"/>
                <a:gd name="connsiteY2" fmla="*/ 975799 h 975798"/>
                <a:gd name="connsiteX3" fmla="*/ 1011810 w 1011809"/>
                <a:gd name="connsiteY3" fmla="*/ 559175 h 975798"/>
                <a:gd name="connsiteX4" fmla="*/ 465360 w 1011809"/>
                <a:gd name="connsiteY4" fmla="*/ 71019 h 975798"/>
                <a:gd name="connsiteX5" fmla="*/ 71035 w 1011809"/>
                <a:gd name="connsiteY5" fmla="*/ 93203 h 975798"/>
                <a:gd name="connsiteX6" fmla="*/ 71025 w 1011809"/>
                <a:gd name="connsiteY6" fmla="*/ 93212 h 97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1809" h="975798">
                  <a:moveTo>
                    <a:pt x="71025" y="93212"/>
                  </a:moveTo>
                  <a:cubicBezTo>
                    <a:pt x="-31749" y="208265"/>
                    <a:pt x="-21815" y="384849"/>
                    <a:pt x="93219" y="487643"/>
                  </a:cubicBezTo>
                  <a:lnTo>
                    <a:pt x="639668" y="975799"/>
                  </a:lnTo>
                  <a:lnTo>
                    <a:pt x="1011810" y="559175"/>
                  </a:lnTo>
                  <a:lnTo>
                    <a:pt x="465360" y="71019"/>
                  </a:lnTo>
                  <a:cubicBezTo>
                    <a:pt x="350346" y="-31746"/>
                    <a:pt x="173800" y="-21811"/>
                    <a:pt x="71035" y="93203"/>
                  </a:cubicBezTo>
                  <a:cubicBezTo>
                    <a:pt x="71025" y="93203"/>
                    <a:pt x="71025" y="93212"/>
                    <a:pt x="71025" y="9321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20FD8B6-5214-4B0C-99EA-17A0312DF0A4}"/>
                </a:ext>
              </a:extLst>
            </p:cNvPr>
            <p:cNvSpPr/>
            <p:nvPr/>
          </p:nvSpPr>
          <p:spPr>
            <a:xfrm>
              <a:off x="2504690" y="4308633"/>
              <a:ext cx="1046610" cy="600932"/>
            </a:xfrm>
            <a:custGeom>
              <a:avLst/>
              <a:gdLst>
                <a:gd name="connsiteX0" fmla="*/ 1043467 w 1046610"/>
                <a:gd name="connsiteY0" fmla="*/ 600932 h 600932"/>
                <a:gd name="connsiteX1" fmla="*/ 291754 w 1046610"/>
                <a:gd name="connsiteY1" fmla="*/ 596741 h 600932"/>
                <a:gd name="connsiteX2" fmla="*/ 76 w 1046610"/>
                <a:gd name="connsiteY2" fmla="*/ 291732 h 600932"/>
                <a:gd name="connsiteX3" fmla="*/ 294898 w 1046610"/>
                <a:gd name="connsiteY3" fmla="*/ 0 h 600932"/>
                <a:gd name="connsiteX4" fmla="*/ 1046611 w 1046610"/>
                <a:gd name="connsiteY4" fmla="*/ 4000 h 60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10" h="600932">
                  <a:moveTo>
                    <a:pt x="1043467" y="600932"/>
                  </a:moveTo>
                  <a:lnTo>
                    <a:pt x="291754" y="596741"/>
                  </a:lnTo>
                  <a:cubicBezTo>
                    <a:pt x="126983" y="593055"/>
                    <a:pt x="-3605" y="456505"/>
                    <a:pt x="76" y="291732"/>
                  </a:cubicBezTo>
                  <a:cubicBezTo>
                    <a:pt x="3670" y="130921"/>
                    <a:pt x="134062" y="1896"/>
                    <a:pt x="294898" y="0"/>
                  </a:cubicBezTo>
                  <a:lnTo>
                    <a:pt x="1046611" y="4000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E207502-75C8-45AE-B810-613DCD33B075}"/>
                </a:ext>
              </a:extLst>
            </p:cNvPr>
            <p:cNvSpPr/>
            <p:nvPr/>
          </p:nvSpPr>
          <p:spPr>
            <a:xfrm>
              <a:off x="2518693" y="4327679"/>
              <a:ext cx="1013462" cy="562551"/>
            </a:xfrm>
            <a:custGeom>
              <a:avLst/>
              <a:gdLst>
                <a:gd name="connsiteX0" fmla="*/ 2 w 1013462"/>
                <a:gd name="connsiteY0" fmla="*/ 278135 h 562551"/>
                <a:gd name="connsiteX1" fmla="*/ 277847 w 1013462"/>
                <a:gd name="connsiteY1" fmla="*/ 558646 h 562551"/>
                <a:gd name="connsiteX2" fmla="*/ 1010510 w 1013462"/>
                <a:gd name="connsiteY2" fmla="*/ 562551 h 562551"/>
                <a:gd name="connsiteX3" fmla="*/ 1013462 w 1013462"/>
                <a:gd name="connsiteY3" fmla="*/ 3910 h 562551"/>
                <a:gd name="connsiteX4" fmla="*/ 280799 w 1013462"/>
                <a:gd name="connsiteY4" fmla="*/ 5 h 562551"/>
                <a:gd name="connsiteX5" fmla="*/ 5 w 1013462"/>
                <a:gd name="connsiteY5" fmla="*/ 277554 h 562551"/>
                <a:gd name="connsiteX6" fmla="*/ 2 w 1013462"/>
                <a:gd name="connsiteY6" fmla="*/ 278135 h 5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462" h="562551">
                  <a:moveTo>
                    <a:pt x="2" y="278135"/>
                  </a:moveTo>
                  <a:cubicBezTo>
                    <a:pt x="-631" y="432278"/>
                    <a:pt x="123705" y="557808"/>
                    <a:pt x="277847" y="558646"/>
                  </a:cubicBezTo>
                  <a:lnTo>
                    <a:pt x="1010510" y="562551"/>
                  </a:lnTo>
                  <a:lnTo>
                    <a:pt x="1013462" y="3910"/>
                  </a:lnTo>
                  <a:lnTo>
                    <a:pt x="280799" y="5"/>
                  </a:lnTo>
                  <a:cubicBezTo>
                    <a:pt x="126616" y="-890"/>
                    <a:pt x="901" y="123373"/>
                    <a:pt x="5" y="277554"/>
                  </a:cubicBezTo>
                  <a:cubicBezTo>
                    <a:pt x="4" y="277754"/>
                    <a:pt x="3" y="277944"/>
                    <a:pt x="2" y="27813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2738285-928A-4219-A3CD-C7A2019EC747}"/>
                </a:ext>
              </a:extLst>
            </p:cNvPr>
            <p:cNvSpPr/>
            <p:nvPr/>
          </p:nvSpPr>
          <p:spPr>
            <a:xfrm>
              <a:off x="7898130" y="1938194"/>
              <a:ext cx="1057798" cy="1021698"/>
            </a:xfrm>
            <a:custGeom>
              <a:avLst/>
              <a:gdLst>
                <a:gd name="connsiteX0" fmla="*/ 397573 w 1057798"/>
                <a:gd name="connsiteY0" fmla="*/ 1021699 h 1021698"/>
                <a:gd name="connsiteX1" fmla="*/ 958215 w 1057798"/>
                <a:gd name="connsiteY1" fmla="*/ 520874 h 1021698"/>
                <a:gd name="connsiteX2" fmla="*/ 981932 w 1057798"/>
                <a:gd name="connsiteY2" fmla="*/ 99584 h 1021698"/>
                <a:gd name="connsiteX3" fmla="*/ 560641 w 1057798"/>
                <a:gd name="connsiteY3" fmla="*/ 75866 h 1021698"/>
                <a:gd name="connsiteX4" fmla="*/ 0 w 1057798"/>
                <a:gd name="connsiteY4" fmla="*/ 576405 h 102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98" h="1021698">
                  <a:moveTo>
                    <a:pt x="397573" y="1021699"/>
                  </a:moveTo>
                  <a:lnTo>
                    <a:pt x="958215" y="520874"/>
                  </a:lnTo>
                  <a:cubicBezTo>
                    <a:pt x="1081097" y="411089"/>
                    <a:pt x="1091717" y="222466"/>
                    <a:pt x="981932" y="99584"/>
                  </a:cubicBezTo>
                  <a:cubicBezTo>
                    <a:pt x="872147" y="-23299"/>
                    <a:pt x="683523" y="-33919"/>
                    <a:pt x="560641" y="75866"/>
                  </a:cubicBezTo>
                  <a:lnTo>
                    <a:pt x="0" y="576405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41B7BC7-D2F0-43DF-90C3-49E407EE6300}"/>
                </a:ext>
              </a:extLst>
            </p:cNvPr>
            <p:cNvSpPr/>
            <p:nvPr/>
          </p:nvSpPr>
          <p:spPr>
            <a:xfrm>
              <a:off x="7924800" y="1957172"/>
              <a:ext cx="1012059" cy="975860"/>
            </a:xfrm>
            <a:custGeom>
              <a:avLst/>
              <a:gdLst>
                <a:gd name="connsiteX0" fmla="*/ 941070 w 1012059"/>
                <a:gd name="connsiteY0" fmla="*/ 93274 h 975860"/>
                <a:gd name="connsiteX1" fmla="*/ 918877 w 1012059"/>
                <a:gd name="connsiteY1" fmla="*/ 487705 h 975860"/>
                <a:gd name="connsiteX2" fmla="*/ 372427 w 1012059"/>
                <a:gd name="connsiteY2" fmla="*/ 975861 h 975860"/>
                <a:gd name="connsiteX3" fmla="*/ 0 w 1012059"/>
                <a:gd name="connsiteY3" fmla="*/ 559237 h 975860"/>
                <a:gd name="connsiteX4" fmla="*/ 546449 w 1012059"/>
                <a:gd name="connsiteY4" fmla="*/ 71081 h 975860"/>
                <a:gd name="connsiteX5" fmla="*/ 941051 w 1012059"/>
                <a:gd name="connsiteY5" fmla="*/ 93246 h 975860"/>
                <a:gd name="connsiteX6" fmla="*/ 941070 w 1012059"/>
                <a:gd name="connsiteY6" fmla="*/ 93274 h 97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2059" h="975860">
                  <a:moveTo>
                    <a:pt x="941070" y="93274"/>
                  </a:moveTo>
                  <a:cubicBezTo>
                    <a:pt x="1043797" y="208346"/>
                    <a:pt x="1033863" y="384882"/>
                    <a:pt x="918877" y="487705"/>
                  </a:cubicBezTo>
                  <a:lnTo>
                    <a:pt x="372427" y="975861"/>
                  </a:lnTo>
                  <a:lnTo>
                    <a:pt x="0" y="559237"/>
                  </a:lnTo>
                  <a:lnTo>
                    <a:pt x="546449" y="71081"/>
                  </a:lnTo>
                  <a:cubicBezTo>
                    <a:pt x="661540" y="-31760"/>
                    <a:pt x="838200" y="-21835"/>
                    <a:pt x="941051" y="93246"/>
                  </a:cubicBezTo>
                  <a:cubicBezTo>
                    <a:pt x="941051" y="93255"/>
                    <a:pt x="941061" y="93265"/>
                    <a:pt x="941070" y="9327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7BA8DF7-A073-44B8-AE30-D0F3602E39DE}"/>
                </a:ext>
              </a:extLst>
            </p:cNvPr>
            <p:cNvSpPr/>
            <p:nvPr/>
          </p:nvSpPr>
          <p:spPr>
            <a:xfrm>
              <a:off x="8674131" y="4308748"/>
              <a:ext cx="1056828" cy="600817"/>
            </a:xfrm>
            <a:custGeom>
              <a:avLst/>
              <a:gdLst>
                <a:gd name="connsiteX0" fmla="*/ 3143 w 1056828"/>
                <a:gd name="connsiteY0" fmla="*/ 600818 h 600817"/>
                <a:gd name="connsiteX1" fmla="*/ 754952 w 1056828"/>
                <a:gd name="connsiteY1" fmla="*/ 596817 h 600817"/>
                <a:gd name="connsiteX2" fmla="*/ 1056808 w 1056828"/>
                <a:gd name="connsiteY2" fmla="*/ 301876 h 600817"/>
                <a:gd name="connsiteX3" fmla="*/ 761867 w 1056828"/>
                <a:gd name="connsiteY3" fmla="*/ 19 h 600817"/>
                <a:gd name="connsiteX4" fmla="*/ 751713 w 1056828"/>
                <a:gd name="connsiteY4" fmla="*/ 76 h 600817"/>
                <a:gd name="connsiteX5" fmla="*/ 0 w 1056828"/>
                <a:gd name="connsiteY5" fmla="*/ 4077 h 60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828" h="600817">
                  <a:moveTo>
                    <a:pt x="3143" y="600818"/>
                  </a:moveTo>
                  <a:lnTo>
                    <a:pt x="754952" y="596817"/>
                  </a:lnTo>
                  <a:cubicBezTo>
                    <a:pt x="919753" y="598732"/>
                    <a:pt x="1054904" y="466677"/>
                    <a:pt x="1056808" y="301876"/>
                  </a:cubicBezTo>
                  <a:cubicBezTo>
                    <a:pt x="1058723" y="137074"/>
                    <a:pt x="926668" y="1934"/>
                    <a:pt x="761867" y="19"/>
                  </a:cubicBezTo>
                  <a:cubicBezTo>
                    <a:pt x="758486" y="-19"/>
                    <a:pt x="755095" y="0"/>
                    <a:pt x="751713" y="76"/>
                  </a:cubicBezTo>
                  <a:lnTo>
                    <a:pt x="0" y="4077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A6512A6-20EE-4E6F-BF76-826ADCBC055A}"/>
                </a:ext>
              </a:extLst>
            </p:cNvPr>
            <p:cNvSpPr/>
            <p:nvPr/>
          </p:nvSpPr>
          <p:spPr>
            <a:xfrm>
              <a:off x="8693276" y="4327680"/>
              <a:ext cx="1013557" cy="562550"/>
            </a:xfrm>
            <a:custGeom>
              <a:avLst/>
              <a:gdLst>
                <a:gd name="connsiteX0" fmla="*/ 1013556 w 1013557"/>
                <a:gd name="connsiteY0" fmla="*/ 278134 h 562550"/>
                <a:gd name="connsiteX1" fmla="*/ 735711 w 1013557"/>
                <a:gd name="connsiteY1" fmla="*/ 558645 h 562550"/>
                <a:gd name="connsiteX2" fmla="*/ 2953 w 1013557"/>
                <a:gd name="connsiteY2" fmla="*/ 562550 h 562550"/>
                <a:gd name="connsiteX3" fmla="*/ 0 w 1013557"/>
                <a:gd name="connsiteY3" fmla="*/ 3909 h 562550"/>
                <a:gd name="connsiteX4" fmla="*/ 732758 w 1013557"/>
                <a:gd name="connsiteY4" fmla="*/ 4 h 562550"/>
                <a:gd name="connsiteX5" fmla="*/ 1013556 w 1013557"/>
                <a:gd name="connsiteY5" fmla="*/ 277934 h 562550"/>
                <a:gd name="connsiteX6" fmla="*/ 1013556 w 1013557"/>
                <a:gd name="connsiteY6" fmla="*/ 278134 h 56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557" h="562550">
                  <a:moveTo>
                    <a:pt x="1013556" y="278134"/>
                  </a:moveTo>
                  <a:cubicBezTo>
                    <a:pt x="1014136" y="432258"/>
                    <a:pt x="889835" y="557750"/>
                    <a:pt x="735711" y="558645"/>
                  </a:cubicBezTo>
                  <a:lnTo>
                    <a:pt x="2953" y="562550"/>
                  </a:lnTo>
                  <a:lnTo>
                    <a:pt x="0" y="3909"/>
                  </a:lnTo>
                  <a:lnTo>
                    <a:pt x="732758" y="4"/>
                  </a:lnTo>
                  <a:cubicBezTo>
                    <a:pt x="887044" y="-787"/>
                    <a:pt x="1012765" y="123648"/>
                    <a:pt x="1013556" y="277934"/>
                  </a:cubicBezTo>
                  <a:cubicBezTo>
                    <a:pt x="1013556" y="278000"/>
                    <a:pt x="1013556" y="278067"/>
                    <a:pt x="1013556" y="27813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A35FD65-5A3A-472A-B6EB-78972B4403FC}"/>
                </a:ext>
              </a:extLst>
            </p:cNvPr>
            <p:cNvSpPr/>
            <p:nvPr/>
          </p:nvSpPr>
          <p:spPr>
            <a:xfrm rot="21082802">
              <a:off x="5116930" y="3476812"/>
              <a:ext cx="2043302" cy="2043302"/>
            </a:xfrm>
            <a:custGeom>
              <a:avLst/>
              <a:gdLst>
                <a:gd name="connsiteX0" fmla="*/ 2043303 w 2043302"/>
                <a:gd name="connsiteY0" fmla="*/ 1021651 h 2043302"/>
                <a:gd name="connsiteX1" fmla="*/ 1021651 w 2043302"/>
                <a:gd name="connsiteY1" fmla="*/ 2043303 h 2043302"/>
                <a:gd name="connsiteX2" fmla="*/ 0 w 2043302"/>
                <a:gd name="connsiteY2" fmla="*/ 1021651 h 2043302"/>
                <a:gd name="connsiteX3" fmla="*/ 1021651 w 2043302"/>
                <a:gd name="connsiteY3" fmla="*/ 0 h 2043302"/>
                <a:gd name="connsiteX4" fmla="*/ 2043303 w 2043302"/>
                <a:gd name="connsiteY4" fmla="*/ 1021651 h 20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3302" h="2043302">
                  <a:moveTo>
                    <a:pt x="2043303" y="1021651"/>
                  </a:moveTo>
                  <a:cubicBezTo>
                    <a:pt x="2043303" y="1585894"/>
                    <a:pt x="1585894" y="2043303"/>
                    <a:pt x="1021651" y="2043303"/>
                  </a:cubicBezTo>
                  <a:cubicBezTo>
                    <a:pt x="457409" y="2043303"/>
                    <a:pt x="0" y="1585894"/>
                    <a:pt x="0" y="1021651"/>
                  </a:cubicBezTo>
                  <a:cubicBezTo>
                    <a:pt x="0" y="457409"/>
                    <a:pt x="457409" y="0"/>
                    <a:pt x="1021651" y="0"/>
                  </a:cubicBezTo>
                  <a:cubicBezTo>
                    <a:pt x="1585894" y="0"/>
                    <a:pt x="2043303" y="457409"/>
                    <a:pt x="2043303" y="1021651"/>
                  </a:cubicBezTo>
                  <a:close/>
                </a:path>
              </a:pathLst>
            </a:custGeom>
            <a:solidFill>
              <a:srgbClr val="F3F4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7FE1BC4-A2B3-4A6B-AF13-8AD517BEDEF1}"/>
                </a:ext>
              </a:extLst>
            </p:cNvPr>
            <p:cNvSpPr/>
            <p:nvPr/>
          </p:nvSpPr>
          <p:spPr>
            <a:xfrm>
              <a:off x="5097780" y="3457574"/>
              <a:ext cx="2081593" cy="2081593"/>
            </a:xfrm>
            <a:custGeom>
              <a:avLst/>
              <a:gdLst>
                <a:gd name="connsiteX0" fmla="*/ 1040892 w 2081593"/>
                <a:gd name="connsiteY0" fmla="*/ 0 h 2081593"/>
                <a:gd name="connsiteX1" fmla="*/ 0 w 2081593"/>
                <a:gd name="connsiteY1" fmla="*/ 1040702 h 2081593"/>
                <a:gd name="connsiteX2" fmla="*/ 1040701 w 2081593"/>
                <a:gd name="connsiteY2" fmla="*/ 2081593 h 2081593"/>
                <a:gd name="connsiteX3" fmla="*/ 2081593 w 2081593"/>
                <a:gd name="connsiteY3" fmla="*/ 1040892 h 2081593"/>
                <a:gd name="connsiteX4" fmla="*/ 2081593 w 2081593"/>
                <a:gd name="connsiteY4" fmla="*/ 1040702 h 2081593"/>
                <a:gd name="connsiteX5" fmla="*/ 1040892 w 2081593"/>
                <a:gd name="connsiteY5" fmla="*/ 0 h 2081593"/>
                <a:gd name="connsiteX6" fmla="*/ 1040892 w 2081593"/>
                <a:gd name="connsiteY6" fmla="*/ 2062449 h 2081593"/>
                <a:gd name="connsiteX7" fmla="*/ 19050 w 2081593"/>
                <a:gd name="connsiteY7" fmla="*/ 1040797 h 2081593"/>
                <a:gd name="connsiteX8" fmla="*/ 1040701 w 2081593"/>
                <a:gd name="connsiteY8" fmla="*/ 18955 h 2081593"/>
                <a:gd name="connsiteX9" fmla="*/ 2062543 w 2081593"/>
                <a:gd name="connsiteY9" fmla="*/ 1040606 h 2081593"/>
                <a:gd name="connsiteX10" fmla="*/ 2062543 w 2081593"/>
                <a:gd name="connsiteY10" fmla="*/ 1040702 h 2081593"/>
                <a:gd name="connsiteX11" fmla="*/ 1040892 w 2081593"/>
                <a:gd name="connsiteY11" fmla="*/ 2062353 h 20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1593" h="2081593">
                  <a:moveTo>
                    <a:pt x="1040892" y="0"/>
                  </a:moveTo>
                  <a:cubicBezTo>
                    <a:pt x="466077" y="-57"/>
                    <a:pt x="57" y="465887"/>
                    <a:pt x="0" y="1040702"/>
                  </a:cubicBezTo>
                  <a:cubicBezTo>
                    <a:pt x="-57" y="1615516"/>
                    <a:pt x="465887" y="2081536"/>
                    <a:pt x="1040701" y="2081593"/>
                  </a:cubicBezTo>
                  <a:cubicBezTo>
                    <a:pt x="1615516" y="2081651"/>
                    <a:pt x="2081536" y="1615707"/>
                    <a:pt x="2081593" y="1040892"/>
                  </a:cubicBezTo>
                  <a:cubicBezTo>
                    <a:pt x="2081593" y="1040825"/>
                    <a:pt x="2081593" y="1040768"/>
                    <a:pt x="2081593" y="1040702"/>
                  </a:cubicBezTo>
                  <a:cubicBezTo>
                    <a:pt x="2081546" y="465963"/>
                    <a:pt x="1615631" y="57"/>
                    <a:pt x="1040892" y="0"/>
                  </a:cubicBezTo>
                  <a:close/>
                  <a:moveTo>
                    <a:pt x="1040892" y="2062449"/>
                  </a:moveTo>
                  <a:cubicBezTo>
                    <a:pt x="476593" y="2062506"/>
                    <a:pt x="19107" y="1605096"/>
                    <a:pt x="19050" y="1040797"/>
                  </a:cubicBezTo>
                  <a:cubicBezTo>
                    <a:pt x="18993" y="476498"/>
                    <a:pt x="476402" y="19012"/>
                    <a:pt x="1040701" y="18955"/>
                  </a:cubicBezTo>
                  <a:cubicBezTo>
                    <a:pt x="1605001" y="18898"/>
                    <a:pt x="2062486" y="476307"/>
                    <a:pt x="2062543" y="1040606"/>
                  </a:cubicBezTo>
                  <a:cubicBezTo>
                    <a:pt x="2062543" y="1040635"/>
                    <a:pt x="2062543" y="1040673"/>
                    <a:pt x="2062543" y="1040702"/>
                  </a:cubicBezTo>
                  <a:cubicBezTo>
                    <a:pt x="2061858" y="1604658"/>
                    <a:pt x="1604848" y="2061667"/>
                    <a:pt x="1040892" y="206235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7D26365C-34FA-4B94-BCF8-60CB187FC13D}"/>
                </a:ext>
              </a:extLst>
            </p:cNvPr>
            <p:cNvSpPr/>
            <p:nvPr/>
          </p:nvSpPr>
          <p:spPr>
            <a:xfrm rot="16606799">
              <a:off x="3583855" y="2117490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AEB4CD8A-E5B7-469F-9A78-A38531DE27A2}"/>
                </a:ext>
              </a:extLst>
            </p:cNvPr>
            <p:cNvSpPr/>
            <p:nvPr/>
          </p:nvSpPr>
          <p:spPr>
            <a:xfrm>
              <a:off x="3583495" y="2116740"/>
              <a:ext cx="1496949" cy="1497234"/>
            </a:xfrm>
            <a:custGeom>
              <a:avLst/>
              <a:gdLst>
                <a:gd name="connsiteX0" fmla="*/ 1468660 w 1496949"/>
                <a:gd name="connsiteY0" fmla="*/ 876014 h 1497234"/>
                <a:gd name="connsiteX1" fmla="*/ 1488662 w 1496949"/>
                <a:gd name="connsiteY1" fmla="*/ 861917 h 1497234"/>
                <a:gd name="connsiteX2" fmla="*/ 1492568 w 1496949"/>
                <a:gd name="connsiteY2" fmla="*/ 831628 h 1497234"/>
                <a:gd name="connsiteX3" fmla="*/ 1477832 w 1496949"/>
                <a:gd name="connsiteY3" fmla="*/ 811863 h 1497234"/>
                <a:gd name="connsiteX4" fmla="*/ 1495615 w 1496949"/>
                <a:gd name="connsiteY4" fmla="*/ 796957 h 1497234"/>
                <a:gd name="connsiteX5" fmla="*/ 1496949 w 1496949"/>
                <a:gd name="connsiteY5" fmla="*/ 766477 h 1497234"/>
                <a:gd name="connsiteX6" fmla="*/ 1480852 w 1496949"/>
                <a:gd name="connsiteY6" fmla="*/ 747808 h 1497234"/>
                <a:gd name="connsiteX7" fmla="*/ 1496949 w 1496949"/>
                <a:gd name="connsiteY7" fmla="*/ 731711 h 1497234"/>
                <a:gd name="connsiteX8" fmla="*/ 1495615 w 1496949"/>
                <a:gd name="connsiteY8" fmla="*/ 701231 h 1497234"/>
                <a:gd name="connsiteX9" fmla="*/ 1477661 w 1496949"/>
                <a:gd name="connsiteY9" fmla="*/ 684343 h 1497234"/>
                <a:gd name="connsiteX10" fmla="*/ 1492568 w 1496949"/>
                <a:gd name="connsiteY10" fmla="*/ 666560 h 1497234"/>
                <a:gd name="connsiteX11" fmla="*/ 1488662 w 1496949"/>
                <a:gd name="connsiteY11" fmla="*/ 636270 h 1497234"/>
                <a:gd name="connsiteX12" fmla="*/ 1469279 w 1496949"/>
                <a:gd name="connsiteY12" fmla="*/ 621040 h 1497234"/>
                <a:gd name="connsiteX13" fmla="*/ 1482662 w 1496949"/>
                <a:gd name="connsiteY13" fmla="*/ 601980 h 1497234"/>
                <a:gd name="connsiteX14" fmla="*/ 1475994 w 1496949"/>
                <a:gd name="connsiteY14" fmla="*/ 572262 h 1497234"/>
                <a:gd name="connsiteX15" fmla="*/ 1455468 w 1496949"/>
                <a:gd name="connsiteY15" fmla="*/ 558613 h 1497234"/>
                <a:gd name="connsiteX16" fmla="*/ 1467040 w 1496949"/>
                <a:gd name="connsiteY16" fmla="*/ 538639 h 1497234"/>
                <a:gd name="connsiteX17" fmla="*/ 1457515 w 1496949"/>
                <a:gd name="connsiteY17" fmla="*/ 509492 h 1497234"/>
                <a:gd name="connsiteX18" fmla="*/ 1435770 w 1496949"/>
                <a:gd name="connsiteY18" fmla="*/ 497891 h 1497234"/>
                <a:gd name="connsiteX19" fmla="*/ 1445514 w 1496949"/>
                <a:gd name="connsiteY19" fmla="*/ 476821 h 1497234"/>
                <a:gd name="connsiteX20" fmla="*/ 1433798 w 1496949"/>
                <a:gd name="connsiteY20" fmla="*/ 448723 h 1497234"/>
                <a:gd name="connsiteX21" fmla="*/ 1411091 w 1496949"/>
                <a:gd name="connsiteY21" fmla="*/ 439122 h 1497234"/>
                <a:gd name="connsiteX22" fmla="*/ 1419035 w 1496949"/>
                <a:gd name="connsiteY22" fmla="*/ 417195 h 1497234"/>
                <a:gd name="connsiteX23" fmla="*/ 1404938 w 1496949"/>
                <a:gd name="connsiteY23" fmla="*/ 390144 h 1497234"/>
                <a:gd name="connsiteX24" fmla="*/ 1381601 w 1496949"/>
                <a:gd name="connsiteY24" fmla="*/ 382200 h 1497234"/>
                <a:gd name="connsiteX25" fmla="*/ 1387507 w 1496949"/>
                <a:gd name="connsiteY25" fmla="*/ 360045 h 1497234"/>
                <a:gd name="connsiteX26" fmla="*/ 1371029 w 1496949"/>
                <a:gd name="connsiteY26" fmla="*/ 334328 h 1497234"/>
                <a:gd name="connsiteX27" fmla="*/ 1346740 w 1496949"/>
                <a:gd name="connsiteY27" fmla="*/ 330041 h 1497234"/>
                <a:gd name="connsiteX28" fmla="*/ 1351026 w 1496949"/>
                <a:gd name="connsiteY28" fmla="*/ 305753 h 1497234"/>
                <a:gd name="connsiteX29" fmla="*/ 1331976 w 1496949"/>
                <a:gd name="connsiteY29" fmla="*/ 281559 h 1497234"/>
                <a:gd name="connsiteX30" fmla="*/ 1308345 w 1496949"/>
                <a:gd name="connsiteY30" fmla="*/ 275025 h 1497234"/>
                <a:gd name="connsiteX31" fmla="*/ 1310449 w 1496949"/>
                <a:gd name="connsiteY31" fmla="*/ 254984 h 1497234"/>
                <a:gd name="connsiteX32" fmla="*/ 1289876 w 1496949"/>
                <a:gd name="connsiteY32" fmla="*/ 232505 h 1497234"/>
                <a:gd name="connsiteX33" fmla="*/ 1265301 w 1496949"/>
                <a:gd name="connsiteY33" fmla="*/ 230572 h 1497234"/>
                <a:gd name="connsiteX34" fmla="*/ 1265301 w 1496949"/>
                <a:gd name="connsiteY34" fmla="*/ 207931 h 1497234"/>
                <a:gd name="connsiteX35" fmla="*/ 1242727 w 1496949"/>
                <a:gd name="connsiteY35" fmla="*/ 187262 h 1497234"/>
                <a:gd name="connsiteX36" fmla="*/ 1218295 w 1496949"/>
                <a:gd name="connsiteY36" fmla="*/ 189405 h 1497234"/>
                <a:gd name="connsiteX37" fmla="*/ 1216152 w 1496949"/>
                <a:gd name="connsiteY37" fmla="*/ 164973 h 1497234"/>
                <a:gd name="connsiteX38" fmla="*/ 1191958 w 1496949"/>
                <a:gd name="connsiteY38" fmla="*/ 145923 h 1497234"/>
                <a:gd name="connsiteX39" fmla="*/ 1167670 w 1496949"/>
                <a:gd name="connsiteY39" fmla="*/ 150209 h 1497234"/>
                <a:gd name="connsiteX40" fmla="*/ 1163383 w 1496949"/>
                <a:gd name="connsiteY40" fmla="*/ 125921 h 1497234"/>
                <a:gd name="connsiteX41" fmla="*/ 1137666 w 1496949"/>
                <a:gd name="connsiteY41" fmla="*/ 109538 h 1497234"/>
                <a:gd name="connsiteX42" fmla="*/ 1113473 w 1496949"/>
                <a:gd name="connsiteY42" fmla="*/ 114262 h 1497234"/>
                <a:gd name="connsiteX43" fmla="*/ 1107567 w 1496949"/>
                <a:gd name="connsiteY43" fmla="*/ 92107 h 1497234"/>
                <a:gd name="connsiteX44" fmla="*/ 1080516 w 1496949"/>
                <a:gd name="connsiteY44" fmla="*/ 78010 h 1497234"/>
                <a:gd name="connsiteX45" fmla="*/ 1056932 w 1496949"/>
                <a:gd name="connsiteY45" fmla="*/ 85173 h 1497234"/>
                <a:gd name="connsiteX46" fmla="*/ 1048988 w 1496949"/>
                <a:gd name="connsiteY46" fmla="*/ 63246 h 1497234"/>
                <a:gd name="connsiteX47" fmla="*/ 1020413 w 1496949"/>
                <a:gd name="connsiteY47" fmla="*/ 51435 h 1497234"/>
                <a:gd name="connsiteX48" fmla="*/ 998220 w 1496949"/>
                <a:gd name="connsiteY48" fmla="*/ 61722 h 1497234"/>
                <a:gd name="connsiteX49" fmla="*/ 987743 w 1496949"/>
                <a:gd name="connsiteY49" fmla="*/ 39529 h 1497234"/>
                <a:gd name="connsiteX50" fmla="*/ 959168 w 1496949"/>
                <a:gd name="connsiteY50" fmla="*/ 30004 h 1497234"/>
                <a:gd name="connsiteX51" fmla="*/ 937231 w 1496949"/>
                <a:gd name="connsiteY51" fmla="*/ 41243 h 1497234"/>
                <a:gd name="connsiteX52" fmla="*/ 925544 w 1496949"/>
                <a:gd name="connsiteY52" fmla="*/ 20955 h 1497234"/>
                <a:gd name="connsiteX53" fmla="*/ 895731 w 1496949"/>
                <a:gd name="connsiteY53" fmla="*/ 14383 h 1497234"/>
                <a:gd name="connsiteX54" fmla="*/ 874919 w 1496949"/>
                <a:gd name="connsiteY54" fmla="*/ 27594 h 1497234"/>
                <a:gd name="connsiteX55" fmla="*/ 861441 w 1496949"/>
                <a:gd name="connsiteY55" fmla="*/ 8287 h 1497234"/>
                <a:gd name="connsiteX56" fmla="*/ 831247 w 1496949"/>
                <a:gd name="connsiteY56" fmla="*/ 4382 h 1497234"/>
                <a:gd name="connsiteX57" fmla="*/ 811463 w 1496949"/>
                <a:gd name="connsiteY57" fmla="*/ 19088 h 1497234"/>
                <a:gd name="connsiteX58" fmla="*/ 796576 w 1496949"/>
                <a:gd name="connsiteY58" fmla="*/ 1429 h 1497234"/>
                <a:gd name="connsiteX59" fmla="*/ 766096 w 1496949"/>
                <a:gd name="connsiteY59" fmla="*/ 0 h 1497234"/>
                <a:gd name="connsiteX60" fmla="*/ 748665 w 1496949"/>
                <a:gd name="connsiteY60" fmla="*/ 17431 h 1497234"/>
                <a:gd name="connsiteX61" fmla="*/ 731234 w 1496949"/>
                <a:gd name="connsiteY61" fmla="*/ 0 h 1497234"/>
                <a:gd name="connsiteX62" fmla="*/ 700850 w 1496949"/>
                <a:gd name="connsiteY62" fmla="*/ 1429 h 1497234"/>
                <a:gd name="connsiteX63" fmla="*/ 683838 w 1496949"/>
                <a:gd name="connsiteY63" fmla="*/ 19269 h 1497234"/>
                <a:gd name="connsiteX64" fmla="*/ 666179 w 1496949"/>
                <a:gd name="connsiteY64" fmla="*/ 4382 h 1497234"/>
                <a:gd name="connsiteX65" fmla="*/ 635889 w 1496949"/>
                <a:gd name="connsiteY65" fmla="*/ 8287 h 1497234"/>
                <a:gd name="connsiteX66" fmla="*/ 620906 w 1496949"/>
                <a:gd name="connsiteY66" fmla="*/ 27861 h 1497234"/>
                <a:gd name="connsiteX67" fmla="*/ 601599 w 1496949"/>
                <a:gd name="connsiteY67" fmla="*/ 14383 h 1497234"/>
                <a:gd name="connsiteX68" fmla="*/ 571881 w 1496949"/>
                <a:gd name="connsiteY68" fmla="*/ 20955 h 1497234"/>
                <a:gd name="connsiteX69" fmla="*/ 558546 w 1496949"/>
                <a:gd name="connsiteY69" fmla="*/ 41691 h 1497234"/>
                <a:gd name="connsiteX70" fmla="*/ 538258 w 1496949"/>
                <a:gd name="connsiteY70" fmla="*/ 30004 h 1497234"/>
                <a:gd name="connsiteX71" fmla="*/ 509111 w 1496949"/>
                <a:gd name="connsiteY71" fmla="*/ 39529 h 1497234"/>
                <a:gd name="connsiteX72" fmla="*/ 497138 w 1496949"/>
                <a:gd name="connsiteY72" fmla="*/ 61074 h 1497234"/>
                <a:gd name="connsiteX73" fmla="*/ 476441 w 1496949"/>
                <a:gd name="connsiteY73" fmla="*/ 51435 h 1497234"/>
                <a:gd name="connsiteX74" fmla="*/ 447866 w 1496949"/>
                <a:gd name="connsiteY74" fmla="*/ 63246 h 1497234"/>
                <a:gd name="connsiteX75" fmla="*/ 438264 w 1496949"/>
                <a:gd name="connsiteY75" fmla="*/ 85954 h 1497234"/>
                <a:gd name="connsiteX76" fmla="*/ 416338 w 1496949"/>
                <a:gd name="connsiteY76" fmla="*/ 78010 h 1497234"/>
                <a:gd name="connsiteX77" fmla="*/ 389287 w 1496949"/>
                <a:gd name="connsiteY77" fmla="*/ 92107 h 1497234"/>
                <a:gd name="connsiteX78" fmla="*/ 383000 w 1496949"/>
                <a:gd name="connsiteY78" fmla="*/ 115824 h 1497234"/>
                <a:gd name="connsiteX79" fmla="*/ 359283 w 1496949"/>
                <a:gd name="connsiteY79" fmla="*/ 109538 h 1497234"/>
                <a:gd name="connsiteX80" fmla="*/ 333566 w 1496949"/>
                <a:gd name="connsiteY80" fmla="*/ 125921 h 1497234"/>
                <a:gd name="connsiteX81" fmla="*/ 329279 w 1496949"/>
                <a:gd name="connsiteY81" fmla="*/ 150209 h 1497234"/>
                <a:gd name="connsiteX82" fmla="*/ 304991 w 1496949"/>
                <a:gd name="connsiteY82" fmla="*/ 145923 h 1497234"/>
                <a:gd name="connsiteX83" fmla="*/ 280797 w 1496949"/>
                <a:gd name="connsiteY83" fmla="*/ 164973 h 1497234"/>
                <a:gd name="connsiteX84" fmla="*/ 274692 w 1496949"/>
                <a:gd name="connsiteY84" fmla="*/ 188719 h 1497234"/>
                <a:gd name="connsiteX85" fmla="*/ 255079 w 1496949"/>
                <a:gd name="connsiteY85" fmla="*/ 187357 h 1497234"/>
                <a:gd name="connsiteX86" fmla="*/ 232505 w 1496949"/>
                <a:gd name="connsiteY86" fmla="*/ 208026 h 1497234"/>
                <a:gd name="connsiteX87" fmla="*/ 230572 w 1496949"/>
                <a:gd name="connsiteY87" fmla="*/ 232600 h 1497234"/>
                <a:gd name="connsiteX88" fmla="*/ 207931 w 1496949"/>
                <a:gd name="connsiteY88" fmla="*/ 232600 h 1497234"/>
                <a:gd name="connsiteX89" fmla="*/ 187357 w 1496949"/>
                <a:gd name="connsiteY89" fmla="*/ 255079 h 1497234"/>
                <a:gd name="connsiteX90" fmla="*/ 189452 w 1496949"/>
                <a:gd name="connsiteY90" fmla="*/ 279559 h 1497234"/>
                <a:gd name="connsiteX91" fmla="*/ 164973 w 1496949"/>
                <a:gd name="connsiteY91" fmla="*/ 281654 h 1497234"/>
                <a:gd name="connsiteX92" fmla="*/ 146399 w 1496949"/>
                <a:gd name="connsiteY92" fmla="*/ 305848 h 1497234"/>
                <a:gd name="connsiteX93" fmla="*/ 150685 w 1496949"/>
                <a:gd name="connsiteY93" fmla="*/ 330137 h 1497234"/>
                <a:gd name="connsiteX94" fmla="*/ 126397 w 1496949"/>
                <a:gd name="connsiteY94" fmla="*/ 334423 h 1497234"/>
                <a:gd name="connsiteX95" fmla="*/ 109918 w 1496949"/>
                <a:gd name="connsiteY95" fmla="*/ 360140 h 1497234"/>
                <a:gd name="connsiteX96" fmla="*/ 116014 w 1496949"/>
                <a:gd name="connsiteY96" fmla="*/ 383667 h 1497234"/>
                <a:gd name="connsiteX97" fmla="*/ 92488 w 1496949"/>
                <a:gd name="connsiteY97" fmla="*/ 390239 h 1497234"/>
                <a:gd name="connsiteX98" fmla="*/ 78391 w 1496949"/>
                <a:gd name="connsiteY98" fmla="*/ 417290 h 1497234"/>
                <a:gd name="connsiteX99" fmla="*/ 85554 w 1496949"/>
                <a:gd name="connsiteY99" fmla="*/ 440874 h 1497234"/>
                <a:gd name="connsiteX100" fmla="*/ 63627 w 1496949"/>
                <a:gd name="connsiteY100" fmla="*/ 448818 h 1497234"/>
                <a:gd name="connsiteX101" fmla="*/ 51911 w 1496949"/>
                <a:gd name="connsiteY101" fmla="*/ 476917 h 1497234"/>
                <a:gd name="connsiteX102" fmla="*/ 60703 w 1496949"/>
                <a:gd name="connsiteY102" fmla="*/ 499948 h 1497234"/>
                <a:gd name="connsiteX103" fmla="*/ 40005 w 1496949"/>
                <a:gd name="connsiteY103" fmla="*/ 509588 h 1497234"/>
                <a:gd name="connsiteX104" fmla="*/ 30480 w 1496949"/>
                <a:gd name="connsiteY104" fmla="*/ 538734 h 1497234"/>
                <a:gd name="connsiteX105" fmla="*/ 42529 w 1496949"/>
                <a:gd name="connsiteY105" fmla="*/ 560308 h 1497234"/>
                <a:gd name="connsiteX106" fmla="*/ 20955 w 1496949"/>
                <a:gd name="connsiteY106" fmla="*/ 572357 h 1497234"/>
                <a:gd name="connsiteX107" fmla="*/ 14383 w 1496949"/>
                <a:gd name="connsiteY107" fmla="*/ 602075 h 1497234"/>
                <a:gd name="connsiteX108" fmla="*/ 27594 w 1496949"/>
                <a:gd name="connsiteY108" fmla="*/ 622887 h 1497234"/>
                <a:gd name="connsiteX109" fmla="*/ 8287 w 1496949"/>
                <a:gd name="connsiteY109" fmla="*/ 636365 h 1497234"/>
                <a:gd name="connsiteX110" fmla="*/ 4381 w 1496949"/>
                <a:gd name="connsiteY110" fmla="*/ 666655 h 1497234"/>
                <a:gd name="connsiteX111" fmla="*/ 19117 w 1496949"/>
                <a:gd name="connsiteY111" fmla="*/ 686419 h 1497234"/>
                <a:gd name="connsiteX112" fmla="*/ 1333 w 1496949"/>
                <a:gd name="connsiteY112" fmla="*/ 701326 h 1497234"/>
                <a:gd name="connsiteX113" fmla="*/ 0 w 1496949"/>
                <a:gd name="connsiteY113" fmla="*/ 731806 h 1497234"/>
                <a:gd name="connsiteX114" fmla="*/ 16097 w 1496949"/>
                <a:gd name="connsiteY114" fmla="*/ 750475 h 1497234"/>
                <a:gd name="connsiteX115" fmla="*/ 0 w 1496949"/>
                <a:gd name="connsiteY115" fmla="*/ 766572 h 1497234"/>
                <a:gd name="connsiteX116" fmla="*/ 1333 w 1496949"/>
                <a:gd name="connsiteY116" fmla="*/ 797052 h 1497234"/>
                <a:gd name="connsiteX117" fmla="*/ 19288 w 1496949"/>
                <a:gd name="connsiteY117" fmla="*/ 813940 h 1497234"/>
                <a:gd name="connsiteX118" fmla="*/ 4381 w 1496949"/>
                <a:gd name="connsiteY118" fmla="*/ 831723 h 1497234"/>
                <a:gd name="connsiteX119" fmla="*/ 8287 w 1496949"/>
                <a:gd name="connsiteY119" fmla="*/ 862013 h 1497234"/>
                <a:gd name="connsiteX120" fmla="*/ 27861 w 1496949"/>
                <a:gd name="connsiteY120" fmla="*/ 876995 h 1497234"/>
                <a:gd name="connsiteX121" fmla="*/ 14383 w 1496949"/>
                <a:gd name="connsiteY121" fmla="*/ 896302 h 1497234"/>
                <a:gd name="connsiteX122" fmla="*/ 20955 w 1496949"/>
                <a:gd name="connsiteY122" fmla="*/ 926021 h 1497234"/>
                <a:gd name="connsiteX123" fmla="*/ 42529 w 1496949"/>
                <a:gd name="connsiteY123" fmla="*/ 938070 h 1497234"/>
                <a:gd name="connsiteX124" fmla="*/ 30480 w 1496949"/>
                <a:gd name="connsiteY124" fmla="*/ 959644 h 1497234"/>
                <a:gd name="connsiteX125" fmla="*/ 40005 w 1496949"/>
                <a:gd name="connsiteY125" fmla="*/ 988790 h 1497234"/>
                <a:gd name="connsiteX126" fmla="*/ 61551 w 1496949"/>
                <a:gd name="connsiteY126" fmla="*/ 1000763 h 1497234"/>
                <a:gd name="connsiteX127" fmla="*/ 51911 w 1496949"/>
                <a:gd name="connsiteY127" fmla="*/ 1021461 h 1497234"/>
                <a:gd name="connsiteX128" fmla="*/ 63627 w 1496949"/>
                <a:gd name="connsiteY128" fmla="*/ 1050036 h 1497234"/>
                <a:gd name="connsiteX129" fmla="*/ 86335 w 1496949"/>
                <a:gd name="connsiteY129" fmla="*/ 1059637 h 1497234"/>
                <a:gd name="connsiteX130" fmla="*/ 78391 w 1496949"/>
                <a:gd name="connsiteY130" fmla="*/ 1081564 h 1497234"/>
                <a:gd name="connsiteX131" fmla="*/ 92488 w 1496949"/>
                <a:gd name="connsiteY131" fmla="*/ 1108615 h 1497234"/>
                <a:gd name="connsiteX132" fmla="*/ 115824 w 1496949"/>
                <a:gd name="connsiteY132" fmla="*/ 1116559 h 1497234"/>
                <a:gd name="connsiteX133" fmla="*/ 109918 w 1496949"/>
                <a:gd name="connsiteY133" fmla="*/ 1138714 h 1497234"/>
                <a:gd name="connsiteX134" fmla="*/ 126397 w 1496949"/>
                <a:gd name="connsiteY134" fmla="*/ 1164431 h 1497234"/>
                <a:gd name="connsiteX135" fmla="*/ 150685 w 1496949"/>
                <a:gd name="connsiteY135" fmla="*/ 1168718 h 1497234"/>
                <a:gd name="connsiteX136" fmla="*/ 146399 w 1496949"/>
                <a:gd name="connsiteY136" fmla="*/ 1193006 h 1497234"/>
                <a:gd name="connsiteX137" fmla="*/ 164973 w 1496949"/>
                <a:gd name="connsiteY137" fmla="*/ 1217295 h 1497234"/>
                <a:gd name="connsiteX138" fmla="*/ 189452 w 1496949"/>
                <a:gd name="connsiteY138" fmla="*/ 1219391 h 1497234"/>
                <a:gd name="connsiteX139" fmla="*/ 187357 w 1496949"/>
                <a:gd name="connsiteY139" fmla="*/ 1243870 h 1497234"/>
                <a:gd name="connsiteX140" fmla="*/ 207931 w 1496949"/>
                <a:gd name="connsiteY140" fmla="*/ 1266349 h 1497234"/>
                <a:gd name="connsiteX141" fmla="*/ 232505 w 1496949"/>
                <a:gd name="connsiteY141" fmla="*/ 1268282 h 1497234"/>
                <a:gd name="connsiteX142" fmla="*/ 232505 w 1496949"/>
                <a:gd name="connsiteY142" fmla="*/ 1290923 h 1497234"/>
                <a:gd name="connsiteX143" fmla="*/ 255079 w 1496949"/>
                <a:gd name="connsiteY143" fmla="*/ 1311593 h 1497234"/>
                <a:gd name="connsiteX144" fmla="*/ 279511 w 1496949"/>
                <a:gd name="connsiteY144" fmla="*/ 1309449 h 1497234"/>
                <a:gd name="connsiteX145" fmla="*/ 281654 w 1496949"/>
                <a:gd name="connsiteY145" fmla="*/ 1333881 h 1497234"/>
                <a:gd name="connsiteX146" fmla="*/ 305848 w 1496949"/>
                <a:gd name="connsiteY146" fmla="*/ 1352931 h 1497234"/>
                <a:gd name="connsiteX147" fmla="*/ 330089 w 1496949"/>
                <a:gd name="connsiteY147" fmla="*/ 1348597 h 1497234"/>
                <a:gd name="connsiteX148" fmla="*/ 334423 w 1496949"/>
                <a:gd name="connsiteY148" fmla="*/ 1372838 h 1497234"/>
                <a:gd name="connsiteX149" fmla="*/ 360140 w 1496949"/>
                <a:gd name="connsiteY149" fmla="*/ 1389317 h 1497234"/>
                <a:gd name="connsiteX150" fmla="*/ 383858 w 1496949"/>
                <a:gd name="connsiteY150" fmla="*/ 1383030 h 1497234"/>
                <a:gd name="connsiteX151" fmla="*/ 390144 w 1496949"/>
                <a:gd name="connsiteY151" fmla="*/ 1406747 h 1497234"/>
                <a:gd name="connsiteX152" fmla="*/ 417195 w 1496949"/>
                <a:gd name="connsiteY152" fmla="*/ 1420844 h 1497234"/>
                <a:gd name="connsiteX153" fmla="*/ 440779 w 1496949"/>
                <a:gd name="connsiteY153" fmla="*/ 1413682 h 1497234"/>
                <a:gd name="connsiteX154" fmla="*/ 448723 w 1496949"/>
                <a:gd name="connsiteY154" fmla="*/ 1435608 h 1497234"/>
                <a:gd name="connsiteX155" fmla="*/ 477298 w 1496949"/>
                <a:gd name="connsiteY155" fmla="*/ 1447324 h 1497234"/>
                <a:gd name="connsiteX156" fmla="*/ 500224 w 1496949"/>
                <a:gd name="connsiteY156" fmla="*/ 1438256 h 1497234"/>
                <a:gd name="connsiteX157" fmla="*/ 509968 w 1496949"/>
                <a:gd name="connsiteY157" fmla="*/ 1459325 h 1497234"/>
                <a:gd name="connsiteX158" fmla="*/ 539115 w 1496949"/>
                <a:gd name="connsiteY158" fmla="*/ 1468850 h 1497234"/>
                <a:gd name="connsiteX159" fmla="*/ 559556 w 1496949"/>
                <a:gd name="connsiteY159" fmla="*/ 1455068 h 1497234"/>
                <a:gd name="connsiteX160" fmla="*/ 559880 w 1496949"/>
                <a:gd name="connsiteY160" fmla="*/ 1455134 h 1497234"/>
                <a:gd name="connsiteX161" fmla="*/ 572262 w 1496949"/>
                <a:gd name="connsiteY161" fmla="*/ 1476375 h 1497234"/>
                <a:gd name="connsiteX162" fmla="*/ 601980 w 1496949"/>
                <a:gd name="connsiteY162" fmla="*/ 1482947 h 1497234"/>
                <a:gd name="connsiteX163" fmla="*/ 622792 w 1496949"/>
                <a:gd name="connsiteY163" fmla="*/ 1469746 h 1497234"/>
                <a:gd name="connsiteX164" fmla="*/ 636270 w 1496949"/>
                <a:gd name="connsiteY164" fmla="*/ 1489043 h 1497234"/>
                <a:gd name="connsiteX165" fmla="*/ 666559 w 1496949"/>
                <a:gd name="connsiteY165" fmla="*/ 1492949 h 1497234"/>
                <a:gd name="connsiteX166" fmla="*/ 686343 w 1496949"/>
                <a:gd name="connsiteY166" fmla="*/ 1478242 h 1497234"/>
                <a:gd name="connsiteX167" fmla="*/ 701230 w 1496949"/>
                <a:gd name="connsiteY167" fmla="*/ 1495901 h 1497234"/>
                <a:gd name="connsiteX168" fmla="*/ 731615 w 1496949"/>
                <a:gd name="connsiteY168" fmla="*/ 1497235 h 1497234"/>
                <a:gd name="connsiteX169" fmla="*/ 749046 w 1496949"/>
                <a:gd name="connsiteY169" fmla="*/ 1479804 h 1497234"/>
                <a:gd name="connsiteX170" fmla="*/ 766477 w 1496949"/>
                <a:gd name="connsiteY170" fmla="*/ 1497235 h 1497234"/>
                <a:gd name="connsiteX171" fmla="*/ 796957 w 1496949"/>
                <a:gd name="connsiteY171" fmla="*/ 1495901 h 1497234"/>
                <a:gd name="connsiteX172" fmla="*/ 813968 w 1496949"/>
                <a:gd name="connsiteY172" fmla="*/ 1478061 h 1497234"/>
                <a:gd name="connsiteX173" fmla="*/ 831628 w 1496949"/>
                <a:gd name="connsiteY173" fmla="*/ 1492949 h 1497234"/>
                <a:gd name="connsiteX174" fmla="*/ 861822 w 1496949"/>
                <a:gd name="connsiteY174" fmla="*/ 1489043 h 1497234"/>
                <a:gd name="connsiteX175" fmla="*/ 876805 w 1496949"/>
                <a:gd name="connsiteY175" fmla="*/ 1469470 h 1497234"/>
                <a:gd name="connsiteX176" fmla="*/ 896112 w 1496949"/>
                <a:gd name="connsiteY176" fmla="*/ 1482947 h 1497234"/>
                <a:gd name="connsiteX177" fmla="*/ 925925 w 1496949"/>
                <a:gd name="connsiteY177" fmla="*/ 1476375 h 1497234"/>
                <a:gd name="connsiteX178" fmla="*/ 937974 w 1496949"/>
                <a:gd name="connsiteY178" fmla="*/ 1454801 h 1497234"/>
                <a:gd name="connsiteX179" fmla="*/ 959549 w 1496949"/>
                <a:gd name="connsiteY179" fmla="*/ 1466850 h 1497234"/>
                <a:gd name="connsiteX180" fmla="*/ 988124 w 1496949"/>
                <a:gd name="connsiteY180" fmla="*/ 1457325 h 1497234"/>
                <a:gd name="connsiteX181" fmla="*/ 999725 w 1496949"/>
                <a:gd name="connsiteY181" fmla="*/ 1435579 h 1497234"/>
                <a:gd name="connsiteX182" fmla="*/ 1020794 w 1496949"/>
                <a:gd name="connsiteY182" fmla="*/ 1445324 h 1497234"/>
                <a:gd name="connsiteX183" fmla="*/ 1049369 w 1496949"/>
                <a:gd name="connsiteY183" fmla="*/ 1433608 h 1497234"/>
                <a:gd name="connsiteX184" fmla="*/ 1058970 w 1496949"/>
                <a:gd name="connsiteY184" fmla="*/ 1410900 h 1497234"/>
                <a:gd name="connsiteX185" fmla="*/ 1080897 w 1496949"/>
                <a:gd name="connsiteY185" fmla="*/ 1418844 h 1497234"/>
                <a:gd name="connsiteX186" fmla="*/ 1107948 w 1496949"/>
                <a:gd name="connsiteY186" fmla="*/ 1404747 h 1497234"/>
                <a:gd name="connsiteX187" fmla="*/ 1115892 w 1496949"/>
                <a:gd name="connsiteY187" fmla="*/ 1381411 h 1497234"/>
                <a:gd name="connsiteX188" fmla="*/ 1138047 w 1496949"/>
                <a:gd name="connsiteY188" fmla="*/ 1387316 h 1497234"/>
                <a:gd name="connsiteX189" fmla="*/ 1163764 w 1496949"/>
                <a:gd name="connsiteY189" fmla="*/ 1370838 h 1497234"/>
                <a:gd name="connsiteX190" fmla="*/ 1168099 w 1496949"/>
                <a:gd name="connsiteY190" fmla="*/ 1346597 h 1497234"/>
                <a:gd name="connsiteX191" fmla="*/ 1192339 w 1496949"/>
                <a:gd name="connsiteY191" fmla="*/ 1350931 h 1497234"/>
                <a:gd name="connsiteX192" fmla="*/ 1216533 w 1496949"/>
                <a:gd name="connsiteY192" fmla="*/ 1331881 h 1497234"/>
                <a:gd name="connsiteX193" fmla="*/ 1218676 w 1496949"/>
                <a:gd name="connsiteY193" fmla="*/ 1307449 h 1497234"/>
                <a:gd name="connsiteX194" fmla="*/ 1243108 w 1496949"/>
                <a:gd name="connsiteY194" fmla="*/ 1309592 h 1497234"/>
                <a:gd name="connsiteX195" fmla="*/ 1265682 w 1496949"/>
                <a:gd name="connsiteY195" fmla="*/ 1288923 h 1497234"/>
                <a:gd name="connsiteX196" fmla="*/ 1267616 w 1496949"/>
                <a:gd name="connsiteY196" fmla="*/ 1264349 h 1497234"/>
                <a:gd name="connsiteX197" fmla="*/ 1290256 w 1496949"/>
                <a:gd name="connsiteY197" fmla="*/ 1264349 h 1497234"/>
                <a:gd name="connsiteX198" fmla="*/ 1310831 w 1496949"/>
                <a:gd name="connsiteY198" fmla="*/ 1241869 h 1497234"/>
                <a:gd name="connsiteX199" fmla="*/ 1308735 w 1496949"/>
                <a:gd name="connsiteY199" fmla="*/ 1217390 h 1497234"/>
                <a:gd name="connsiteX200" fmla="*/ 1333214 w 1496949"/>
                <a:gd name="connsiteY200" fmla="*/ 1215295 h 1497234"/>
                <a:gd name="connsiteX201" fmla="*/ 1352264 w 1496949"/>
                <a:gd name="connsiteY201" fmla="*/ 1191006 h 1497234"/>
                <a:gd name="connsiteX202" fmla="*/ 1347978 w 1496949"/>
                <a:gd name="connsiteY202" fmla="*/ 1166717 h 1497234"/>
                <a:gd name="connsiteX203" fmla="*/ 1372267 w 1496949"/>
                <a:gd name="connsiteY203" fmla="*/ 1162431 h 1497234"/>
                <a:gd name="connsiteX204" fmla="*/ 1388745 w 1496949"/>
                <a:gd name="connsiteY204" fmla="*/ 1136714 h 1497234"/>
                <a:gd name="connsiteX205" fmla="*/ 1384021 w 1496949"/>
                <a:gd name="connsiteY205" fmla="*/ 1112520 h 1497234"/>
                <a:gd name="connsiteX206" fmla="*/ 1406176 w 1496949"/>
                <a:gd name="connsiteY206" fmla="*/ 1106615 h 1497234"/>
                <a:gd name="connsiteX207" fmla="*/ 1420273 w 1496949"/>
                <a:gd name="connsiteY207" fmla="*/ 1079564 h 1497234"/>
                <a:gd name="connsiteX208" fmla="*/ 1413110 w 1496949"/>
                <a:gd name="connsiteY208" fmla="*/ 1055980 h 1497234"/>
                <a:gd name="connsiteX209" fmla="*/ 1435037 w 1496949"/>
                <a:gd name="connsiteY209" fmla="*/ 1048036 h 1497234"/>
                <a:gd name="connsiteX210" fmla="*/ 1446752 w 1496949"/>
                <a:gd name="connsiteY210" fmla="*/ 1019461 h 1497234"/>
                <a:gd name="connsiteX211" fmla="*/ 1436561 w 1496949"/>
                <a:gd name="connsiteY211" fmla="*/ 997172 h 1497234"/>
                <a:gd name="connsiteX212" fmla="*/ 1458754 w 1496949"/>
                <a:gd name="connsiteY212" fmla="*/ 986790 h 1497234"/>
                <a:gd name="connsiteX213" fmla="*/ 1468279 w 1496949"/>
                <a:gd name="connsiteY213" fmla="*/ 957643 h 1497234"/>
                <a:gd name="connsiteX214" fmla="*/ 1457258 w 1496949"/>
                <a:gd name="connsiteY214" fmla="*/ 935593 h 1497234"/>
                <a:gd name="connsiteX215" fmla="*/ 1477232 w 1496949"/>
                <a:gd name="connsiteY215" fmla="*/ 924020 h 1497234"/>
                <a:gd name="connsiteX216" fmla="*/ 1483900 w 1496949"/>
                <a:gd name="connsiteY216" fmla="*/ 894302 h 1497234"/>
                <a:gd name="connsiteX217" fmla="*/ 1468660 w 1496949"/>
                <a:gd name="connsiteY217" fmla="*/ 876014 h 149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6949" h="1497234">
                  <a:moveTo>
                    <a:pt x="1468660" y="876014"/>
                  </a:moveTo>
                  <a:cubicBezTo>
                    <a:pt x="1470308" y="866604"/>
                    <a:pt x="1479252" y="860308"/>
                    <a:pt x="1488662" y="861917"/>
                  </a:cubicBezTo>
                  <a:cubicBezTo>
                    <a:pt x="1490186" y="851821"/>
                    <a:pt x="1491520" y="841724"/>
                    <a:pt x="1492568" y="831628"/>
                  </a:cubicBezTo>
                  <a:cubicBezTo>
                    <a:pt x="1483043" y="830237"/>
                    <a:pt x="1476442" y="821388"/>
                    <a:pt x="1477832" y="811863"/>
                  </a:cubicBezTo>
                  <a:cubicBezTo>
                    <a:pt x="1479109" y="803100"/>
                    <a:pt x="1486757" y="796690"/>
                    <a:pt x="1495615" y="796957"/>
                  </a:cubicBezTo>
                  <a:cubicBezTo>
                    <a:pt x="1496282" y="786860"/>
                    <a:pt x="1496758" y="776669"/>
                    <a:pt x="1496949" y="766477"/>
                  </a:cubicBezTo>
                  <a:cubicBezTo>
                    <a:pt x="1487348" y="765762"/>
                    <a:pt x="1480147" y="757409"/>
                    <a:pt x="1480852" y="747808"/>
                  </a:cubicBezTo>
                  <a:cubicBezTo>
                    <a:pt x="1481490" y="739197"/>
                    <a:pt x="1488339" y="732349"/>
                    <a:pt x="1496949" y="731711"/>
                  </a:cubicBezTo>
                  <a:cubicBezTo>
                    <a:pt x="1496949" y="721519"/>
                    <a:pt x="1496282" y="711327"/>
                    <a:pt x="1495615" y="701231"/>
                  </a:cubicBezTo>
                  <a:cubicBezTo>
                    <a:pt x="1485995" y="701526"/>
                    <a:pt x="1477956" y="693963"/>
                    <a:pt x="1477661" y="684343"/>
                  </a:cubicBezTo>
                  <a:cubicBezTo>
                    <a:pt x="1477385" y="675485"/>
                    <a:pt x="1483805" y="667836"/>
                    <a:pt x="1492568" y="666560"/>
                  </a:cubicBezTo>
                  <a:cubicBezTo>
                    <a:pt x="1491520" y="656368"/>
                    <a:pt x="1490186" y="646271"/>
                    <a:pt x="1488662" y="636270"/>
                  </a:cubicBezTo>
                  <a:cubicBezTo>
                    <a:pt x="1479109" y="637413"/>
                    <a:pt x="1470422" y="630603"/>
                    <a:pt x="1469279" y="621040"/>
                  </a:cubicBezTo>
                  <a:cubicBezTo>
                    <a:pt x="1468222" y="612200"/>
                    <a:pt x="1473984" y="603980"/>
                    <a:pt x="1482662" y="601980"/>
                  </a:cubicBezTo>
                  <a:cubicBezTo>
                    <a:pt x="1480661" y="591979"/>
                    <a:pt x="1478375" y="582073"/>
                    <a:pt x="1475994" y="572262"/>
                  </a:cubicBezTo>
                  <a:cubicBezTo>
                    <a:pt x="1466555" y="574158"/>
                    <a:pt x="1457363" y="568052"/>
                    <a:pt x="1455468" y="558613"/>
                  </a:cubicBezTo>
                  <a:cubicBezTo>
                    <a:pt x="1453734" y="549983"/>
                    <a:pt x="1458697" y="541420"/>
                    <a:pt x="1467040" y="538639"/>
                  </a:cubicBezTo>
                  <a:cubicBezTo>
                    <a:pt x="1464183" y="528857"/>
                    <a:pt x="1461011" y="519141"/>
                    <a:pt x="1457515" y="509492"/>
                  </a:cubicBezTo>
                  <a:cubicBezTo>
                    <a:pt x="1448305" y="512293"/>
                    <a:pt x="1438570" y="507101"/>
                    <a:pt x="1435770" y="497891"/>
                  </a:cubicBezTo>
                  <a:cubicBezTo>
                    <a:pt x="1433189" y="489414"/>
                    <a:pt x="1437380" y="480346"/>
                    <a:pt x="1445514" y="476821"/>
                  </a:cubicBezTo>
                  <a:cubicBezTo>
                    <a:pt x="1441799" y="467296"/>
                    <a:pt x="1437894" y="457771"/>
                    <a:pt x="1433798" y="448723"/>
                  </a:cubicBezTo>
                  <a:cubicBezTo>
                    <a:pt x="1424873" y="452342"/>
                    <a:pt x="1414710" y="448047"/>
                    <a:pt x="1411091" y="439122"/>
                  </a:cubicBezTo>
                  <a:cubicBezTo>
                    <a:pt x="1407738" y="430854"/>
                    <a:pt x="1411167" y="421396"/>
                    <a:pt x="1419035" y="417195"/>
                  </a:cubicBezTo>
                  <a:cubicBezTo>
                    <a:pt x="1414558" y="407670"/>
                    <a:pt x="1409510" y="399002"/>
                    <a:pt x="1404938" y="390144"/>
                  </a:cubicBezTo>
                  <a:cubicBezTo>
                    <a:pt x="1396298" y="394392"/>
                    <a:pt x="1385849" y="390839"/>
                    <a:pt x="1381601" y="382200"/>
                  </a:cubicBezTo>
                  <a:cubicBezTo>
                    <a:pt x="1377753" y="374380"/>
                    <a:pt x="1380277" y="364912"/>
                    <a:pt x="1387507" y="360045"/>
                  </a:cubicBezTo>
                  <a:cubicBezTo>
                    <a:pt x="1382173" y="351377"/>
                    <a:pt x="1376648" y="342805"/>
                    <a:pt x="1371029" y="334328"/>
                  </a:cubicBezTo>
                  <a:cubicBezTo>
                    <a:pt x="1363142" y="339852"/>
                    <a:pt x="1352264" y="337928"/>
                    <a:pt x="1346740" y="330041"/>
                  </a:cubicBezTo>
                  <a:cubicBezTo>
                    <a:pt x="1341215" y="322155"/>
                    <a:pt x="1343139" y="311277"/>
                    <a:pt x="1351026" y="305753"/>
                  </a:cubicBezTo>
                  <a:cubicBezTo>
                    <a:pt x="1345025" y="297561"/>
                    <a:pt x="1338834" y="289560"/>
                    <a:pt x="1331976" y="281559"/>
                  </a:cubicBezTo>
                  <a:cubicBezTo>
                    <a:pt x="1323651" y="286283"/>
                    <a:pt x="1313069" y="283359"/>
                    <a:pt x="1308345" y="275025"/>
                  </a:cubicBezTo>
                  <a:cubicBezTo>
                    <a:pt x="1304697" y="268586"/>
                    <a:pt x="1305535" y="260528"/>
                    <a:pt x="1310449" y="254984"/>
                  </a:cubicBezTo>
                  <a:cubicBezTo>
                    <a:pt x="1303782" y="247364"/>
                    <a:pt x="1296924" y="239840"/>
                    <a:pt x="1289876" y="232505"/>
                  </a:cubicBezTo>
                  <a:cubicBezTo>
                    <a:pt x="1282551" y="238754"/>
                    <a:pt x="1271549" y="237887"/>
                    <a:pt x="1265301" y="230572"/>
                  </a:cubicBezTo>
                  <a:cubicBezTo>
                    <a:pt x="1259739" y="224047"/>
                    <a:pt x="1259739" y="214446"/>
                    <a:pt x="1265301" y="207931"/>
                  </a:cubicBezTo>
                  <a:cubicBezTo>
                    <a:pt x="1257967" y="200882"/>
                    <a:pt x="1250442" y="194024"/>
                    <a:pt x="1242727" y="187262"/>
                  </a:cubicBezTo>
                  <a:cubicBezTo>
                    <a:pt x="1236574" y="194596"/>
                    <a:pt x="1225629" y="195558"/>
                    <a:pt x="1218295" y="189405"/>
                  </a:cubicBezTo>
                  <a:cubicBezTo>
                    <a:pt x="1210961" y="183251"/>
                    <a:pt x="1209999" y="172307"/>
                    <a:pt x="1216152" y="164973"/>
                  </a:cubicBezTo>
                  <a:cubicBezTo>
                    <a:pt x="1208246" y="158591"/>
                    <a:pt x="1200150" y="152400"/>
                    <a:pt x="1191958" y="145923"/>
                  </a:cubicBezTo>
                  <a:cubicBezTo>
                    <a:pt x="1186434" y="153810"/>
                    <a:pt x="1175557" y="155734"/>
                    <a:pt x="1167670" y="150209"/>
                  </a:cubicBezTo>
                  <a:cubicBezTo>
                    <a:pt x="1159783" y="144685"/>
                    <a:pt x="1157859" y="133807"/>
                    <a:pt x="1163383" y="125921"/>
                  </a:cubicBezTo>
                  <a:cubicBezTo>
                    <a:pt x="1154906" y="120301"/>
                    <a:pt x="1146334" y="114776"/>
                    <a:pt x="1137666" y="109538"/>
                  </a:cubicBezTo>
                  <a:cubicBezTo>
                    <a:pt x="1132294" y="117519"/>
                    <a:pt x="1121454" y="119644"/>
                    <a:pt x="1113473" y="114262"/>
                  </a:cubicBezTo>
                  <a:cubicBezTo>
                    <a:pt x="1106243" y="109395"/>
                    <a:pt x="1103719" y="99927"/>
                    <a:pt x="1107567" y="92107"/>
                  </a:cubicBezTo>
                  <a:cubicBezTo>
                    <a:pt x="1098614" y="87154"/>
                    <a:pt x="1089660" y="82582"/>
                    <a:pt x="1080516" y="78010"/>
                  </a:cubicBezTo>
                  <a:cubicBezTo>
                    <a:pt x="1075982" y="86506"/>
                    <a:pt x="1065419" y="89706"/>
                    <a:pt x="1056932" y="85173"/>
                  </a:cubicBezTo>
                  <a:cubicBezTo>
                    <a:pt x="1049065" y="80972"/>
                    <a:pt x="1045635" y="71514"/>
                    <a:pt x="1048988" y="63246"/>
                  </a:cubicBezTo>
                  <a:cubicBezTo>
                    <a:pt x="1039463" y="59150"/>
                    <a:pt x="1029938" y="55150"/>
                    <a:pt x="1020413" y="51435"/>
                  </a:cubicBezTo>
                  <a:cubicBezTo>
                    <a:pt x="1017108" y="60389"/>
                    <a:pt x="1007193" y="64989"/>
                    <a:pt x="998220" y="61722"/>
                  </a:cubicBezTo>
                  <a:cubicBezTo>
                    <a:pt x="989267" y="58417"/>
                    <a:pt x="984609" y="48549"/>
                    <a:pt x="987743" y="39529"/>
                  </a:cubicBezTo>
                  <a:cubicBezTo>
                    <a:pt x="978218" y="36290"/>
                    <a:pt x="968693" y="33242"/>
                    <a:pt x="959168" y="30004"/>
                  </a:cubicBezTo>
                  <a:cubicBezTo>
                    <a:pt x="956215" y="39167"/>
                    <a:pt x="946394" y="44196"/>
                    <a:pt x="937231" y="41243"/>
                  </a:cubicBezTo>
                  <a:cubicBezTo>
                    <a:pt x="928697" y="38491"/>
                    <a:pt x="923639" y="29718"/>
                    <a:pt x="925544" y="20955"/>
                  </a:cubicBezTo>
                  <a:cubicBezTo>
                    <a:pt x="916019" y="18574"/>
                    <a:pt x="905732" y="16383"/>
                    <a:pt x="895731" y="14383"/>
                  </a:cubicBezTo>
                  <a:cubicBezTo>
                    <a:pt x="893626" y="23774"/>
                    <a:pt x="884311" y="29689"/>
                    <a:pt x="874919" y="27594"/>
                  </a:cubicBezTo>
                  <a:cubicBezTo>
                    <a:pt x="866099" y="25622"/>
                    <a:pt x="860250" y="17240"/>
                    <a:pt x="861441" y="8287"/>
                  </a:cubicBezTo>
                  <a:cubicBezTo>
                    <a:pt x="851916" y="6763"/>
                    <a:pt x="841343" y="5525"/>
                    <a:pt x="831247" y="4382"/>
                  </a:cubicBezTo>
                  <a:cubicBezTo>
                    <a:pt x="829847" y="13907"/>
                    <a:pt x="820988" y="20488"/>
                    <a:pt x="811463" y="19088"/>
                  </a:cubicBezTo>
                  <a:cubicBezTo>
                    <a:pt x="802757" y="17812"/>
                    <a:pt x="796366" y="10230"/>
                    <a:pt x="796576" y="1429"/>
                  </a:cubicBezTo>
                  <a:cubicBezTo>
                    <a:pt x="786479" y="762"/>
                    <a:pt x="776288" y="286"/>
                    <a:pt x="766096" y="0"/>
                  </a:cubicBezTo>
                  <a:cubicBezTo>
                    <a:pt x="766096" y="9630"/>
                    <a:pt x="758295" y="17431"/>
                    <a:pt x="748665" y="17431"/>
                  </a:cubicBezTo>
                  <a:cubicBezTo>
                    <a:pt x="739035" y="17431"/>
                    <a:pt x="731234" y="9630"/>
                    <a:pt x="731234" y="0"/>
                  </a:cubicBezTo>
                  <a:cubicBezTo>
                    <a:pt x="721043" y="0"/>
                    <a:pt x="710946" y="762"/>
                    <a:pt x="700850" y="1429"/>
                  </a:cubicBezTo>
                  <a:cubicBezTo>
                    <a:pt x="701078" y="11049"/>
                    <a:pt x="693468" y="19041"/>
                    <a:pt x="683838" y="19269"/>
                  </a:cubicBezTo>
                  <a:cubicBezTo>
                    <a:pt x="675037" y="19479"/>
                    <a:pt x="667464" y="13097"/>
                    <a:pt x="666179" y="4382"/>
                  </a:cubicBezTo>
                  <a:cubicBezTo>
                    <a:pt x="655987" y="5525"/>
                    <a:pt x="645890" y="6763"/>
                    <a:pt x="635889" y="8287"/>
                  </a:cubicBezTo>
                  <a:cubicBezTo>
                    <a:pt x="637156" y="17831"/>
                    <a:pt x="630441" y="26594"/>
                    <a:pt x="620906" y="27861"/>
                  </a:cubicBezTo>
                  <a:cubicBezTo>
                    <a:pt x="611943" y="29042"/>
                    <a:pt x="603571" y="23193"/>
                    <a:pt x="601599" y="14383"/>
                  </a:cubicBezTo>
                  <a:cubicBezTo>
                    <a:pt x="591626" y="16355"/>
                    <a:pt x="581720" y="18545"/>
                    <a:pt x="571881" y="20955"/>
                  </a:cubicBezTo>
                  <a:cubicBezTo>
                    <a:pt x="573919" y="30366"/>
                    <a:pt x="567957" y="39643"/>
                    <a:pt x="558546" y="41691"/>
                  </a:cubicBezTo>
                  <a:cubicBezTo>
                    <a:pt x="549783" y="43586"/>
                    <a:pt x="541010" y="38538"/>
                    <a:pt x="538258" y="30004"/>
                  </a:cubicBezTo>
                  <a:cubicBezTo>
                    <a:pt x="528419" y="32861"/>
                    <a:pt x="518703" y="36033"/>
                    <a:pt x="509111" y="39529"/>
                  </a:cubicBezTo>
                  <a:cubicBezTo>
                    <a:pt x="511750" y="48787"/>
                    <a:pt x="506387" y="58436"/>
                    <a:pt x="497138" y="61074"/>
                  </a:cubicBezTo>
                  <a:cubicBezTo>
                    <a:pt x="488804" y="63456"/>
                    <a:pt x="479984" y="59350"/>
                    <a:pt x="476441" y="51435"/>
                  </a:cubicBezTo>
                  <a:cubicBezTo>
                    <a:pt x="466916" y="55150"/>
                    <a:pt x="457391" y="59150"/>
                    <a:pt x="447866" y="63246"/>
                  </a:cubicBezTo>
                  <a:cubicBezTo>
                    <a:pt x="451485" y="72171"/>
                    <a:pt x="447189" y="82334"/>
                    <a:pt x="438264" y="85954"/>
                  </a:cubicBezTo>
                  <a:cubicBezTo>
                    <a:pt x="429997" y="89306"/>
                    <a:pt x="420538" y="85877"/>
                    <a:pt x="416338" y="78010"/>
                  </a:cubicBezTo>
                  <a:cubicBezTo>
                    <a:pt x="407289" y="82487"/>
                    <a:pt x="398240" y="87535"/>
                    <a:pt x="389287" y="92107"/>
                  </a:cubicBezTo>
                  <a:cubicBezTo>
                    <a:pt x="394097" y="100394"/>
                    <a:pt x="391287" y="111014"/>
                    <a:pt x="383000" y="115824"/>
                  </a:cubicBezTo>
                  <a:cubicBezTo>
                    <a:pt x="374713" y="120634"/>
                    <a:pt x="364093" y="117824"/>
                    <a:pt x="359283" y="109538"/>
                  </a:cubicBezTo>
                  <a:cubicBezTo>
                    <a:pt x="350520" y="114776"/>
                    <a:pt x="341947" y="120301"/>
                    <a:pt x="333566" y="125921"/>
                  </a:cubicBezTo>
                  <a:cubicBezTo>
                    <a:pt x="339090" y="133807"/>
                    <a:pt x="337166" y="144685"/>
                    <a:pt x="329279" y="150209"/>
                  </a:cubicBezTo>
                  <a:cubicBezTo>
                    <a:pt x="321393" y="155734"/>
                    <a:pt x="310515" y="153810"/>
                    <a:pt x="304991" y="145923"/>
                  </a:cubicBezTo>
                  <a:cubicBezTo>
                    <a:pt x="296799" y="152019"/>
                    <a:pt x="288703" y="158210"/>
                    <a:pt x="280797" y="164973"/>
                  </a:cubicBezTo>
                  <a:cubicBezTo>
                    <a:pt x="285664" y="173212"/>
                    <a:pt x="282931" y="183842"/>
                    <a:pt x="274692" y="188719"/>
                  </a:cubicBezTo>
                  <a:cubicBezTo>
                    <a:pt x="268500" y="192367"/>
                    <a:pt x="260699" y="191834"/>
                    <a:pt x="255079" y="187357"/>
                  </a:cubicBezTo>
                  <a:cubicBezTo>
                    <a:pt x="247459" y="194120"/>
                    <a:pt x="239935" y="200978"/>
                    <a:pt x="232505" y="208026"/>
                  </a:cubicBezTo>
                  <a:cubicBezTo>
                    <a:pt x="238754" y="215351"/>
                    <a:pt x="237887" y="226352"/>
                    <a:pt x="230572" y="232600"/>
                  </a:cubicBezTo>
                  <a:cubicBezTo>
                    <a:pt x="224047" y="238163"/>
                    <a:pt x="214446" y="238163"/>
                    <a:pt x="207931" y="232600"/>
                  </a:cubicBezTo>
                  <a:cubicBezTo>
                    <a:pt x="200978" y="239935"/>
                    <a:pt x="194120" y="247460"/>
                    <a:pt x="187357" y="255079"/>
                  </a:cubicBezTo>
                  <a:cubicBezTo>
                    <a:pt x="194691" y="261261"/>
                    <a:pt x="195634" y="272225"/>
                    <a:pt x="189452" y="279559"/>
                  </a:cubicBezTo>
                  <a:cubicBezTo>
                    <a:pt x="183271" y="286893"/>
                    <a:pt x="172307" y="287836"/>
                    <a:pt x="164973" y="281654"/>
                  </a:cubicBezTo>
                  <a:cubicBezTo>
                    <a:pt x="158687" y="289655"/>
                    <a:pt x="152400" y="297656"/>
                    <a:pt x="146399" y="305848"/>
                  </a:cubicBezTo>
                  <a:cubicBezTo>
                    <a:pt x="154286" y="311372"/>
                    <a:pt x="156210" y="322250"/>
                    <a:pt x="150685" y="330137"/>
                  </a:cubicBezTo>
                  <a:cubicBezTo>
                    <a:pt x="145161" y="338023"/>
                    <a:pt x="134283" y="339947"/>
                    <a:pt x="126397" y="334423"/>
                  </a:cubicBezTo>
                  <a:cubicBezTo>
                    <a:pt x="120777" y="342900"/>
                    <a:pt x="115253" y="351473"/>
                    <a:pt x="109918" y="360140"/>
                  </a:cubicBezTo>
                  <a:cubicBezTo>
                    <a:pt x="118024" y="365008"/>
                    <a:pt x="120739" y="375475"/>
                    <a:pt x="116014" y="383667"/>
                  </a:cubicBezTo>
                  <a:cubicBezTo>
                    <a:pt x="111214" y="391820"/>
                    <a:pt x="100822" y="394726"/>
                    <a:pt x="92488" y="390239"/>
                  </a:cubicBezTo>
                  <a:cubicBezTo>
                    <a:pt x="87630" y="399098"/>
                    <a:pt x="82963" y="408146"/>
                    <a:pt x="78391" y="417290"/>
                  </a:cubicBezTo>
                  <a:cubicBezTo>
                    <a:pt x="86887" y="421824"/>
                    <a:pt x="90087" y="432387"/>
                    <a:pt x="85554" y="440874"/>
                  </a:cubicBezTo>
                  <a:cubicBezTo>
                    <a:pt x="81353" y="448742"/>
                    <a:pt x="71895" y="452171"/>
                    <a:pt x="63627" y="448818"/>
                  </a:cubicBezTo>
                  <a:cubicBezTo>
                    <a:pt x="59531" y="458343"/>
                    <a:pt x="55626" y="467392"/>
                    <a:pt x="51911" y="476917"/>
                  </a:cubicBezTo>
                  <a:cubicBezTo>
                    <a:pt x="60693" y="480851"/>
                    <a:pt x="64637" y="491166"/>
                    <a:pt x="60703" y="499948"/>
                  </a:cubicBezTo>
                  <a:cubicBezTo>
                    <a:pt x="57159" y="507863"/>
                    <a:pt x="48339" y="511969"/>
                    <a:pt x="40005" y="509588"/>
                  </a:cubicBezTo>
                  <a:cubicBezTo>
                    <a:pt x="36671" y="519113"/>
                    <a:pt x="33718" y="528638"/>
                    <a:pt x="30480" y="538734"/>
                  </a:cubicBezTo>
                  <a:cubicBezTo>
                    <a:pt x="39767" y="541363"/>
                    <a:pt x="45158" y="551021"/>
                    <a:pt x="42529" y="560308"/>
                  </a:cubicBezTo>
                  <a:cubicBezTo>
                    <a:pt x="39900" y="569595"/>
                    <a:pt x="30242" y="574986"/>
                    <a:pt x="20955" y="572357"/>
                  </a:cubicBezTo>
                  <a:cubicBezTo>
                    <a:pt x="18602" y="582197"/>
                    <a:pt x="16411" y="592103"/>
                    <a:pt x="14383" y="602075"/>
                  </a:cubicBezTo>
                  <a:cubicBezTo>
                    <a:pt x="23774" y="604180"/>
                    <a:pt x="29689" y="613496"/>
                    <a:pt x="27594" y="622887"/>
                  </a:cubicBezTo>
                  <a:cubicBezTo>
                    <a:pt x="25622" y="631708"/>
                    <a:pt x="17240" y="637556"/>
                    <a:pt x="8287" y="636365"/>
                  </a:cubicBezTo>
                  <a:cubicBezTo>
                    <a:pt x="6763" y="646367"/>
                    <a:pt x="5525" y="656463"/>
                    <a:pt x="4381" y="666655"/>
                  </a:cubicBezTo>
                  <a:cubicBezTo>
                    <a:pt x="13906" y="668045"/>
                    <a:pt x="20507" y="676894"/>
                    <a:pt x="19117" y="686419"/>
                  </a:cubicBezTo>
                  <a:cubicBezTo>
                    <a:pt x="17840" y="695182"/>
                    <a:pt x="10192" y="701593"/>
                    <a:pt x="1333" y="701326"/>
                  </a:cubicBezTo>
                  <a:cubicBezTo>
                    <a:pt x="762" y="711422"/>
                    <a:pt x="286" y="721614"/>
                    <a:pt x="0" y="731806"/>
                  </a:cubicBezTo>
                  <a:cubicBezTo>
                    <a:pt x="9601" y="732520"/>
                    <a:pt x="16802" y="740874"/>
                    <a:pt x="16097" y="750475"/>
                  </a:cubicBezTo>
                  <a:cubicBezTo>
                    <a:pt x="15459" y="759085"/>
                    <a:pt x="8611" y="765934"/>
                    <a:pt x="0" y="766572"/>
                  </a:cubicBezTo>
                  <a:cubicBezTo>
                    <a:pt x="0" y="776764"/>
                    <a:pt x="762" y="786956"/>
                    <a:pt x="1333" y="797052"/>
                  </a:cubicBezTo>
                  <a:cubicBezTo>
                    <a:pt x="10954" y="796757"/>
                    <a:pt x="18993" y="804320"/>
                    <a:pt x="19288" y="813940"/>
                  </a:cubicBezTo>
                  <a:cubicBezTo>
                    <a:pt x="19564" y="822798"/>
                    <a:pt x="13145" y="830447"/>
                    <a:pt x="4381" y="831723"/>
                  </a:cubicBezTo>
                  <a:cubicBezTo>
                    <a:pt x="5525" y="841820"/>
                    <a:pt x="6763" y="851916"/>
                    <a:pt x="8287" y="862013"/>
                  </a:cubicBezTo>
                  <a:cubicBezTo>
                    <a:pt x="17831" y="860746"/>
                    <a:pt x="26594" y="867461"/>
                    <a:pt x="27861" y="876995"/>
                  </a:cubicBezTo>
                  <a:cubicBezTo>
                    <a:pt x="29042" y="885949"/>
                    <a:pt x="23193" y="894331"/>
                    <a:pt x="14383" y="896302"/>
                  </a:cubicBezTo>
                  <a:cubicBezTo>
                    <a:pt x="16411" y="906275"/>
                    <a:pt x="18602" y="916181"/>
                    <a:pt x="20955" y="926021"/>
                  </a:cubicBezTo>
                  <a:cubicBezTo>
                    <a:pt x="30242" y="923392"/>
                    <a:pt x="39900" y="928783"/>
                    <a:pt x="42529" y="938070"/>
                  </a:cubicBezTo>
                  <a:cubicBezTo>
                    <a:pt x="45158" y="947357"/>
                    <a:pt x="39767" y="957015"/>
                    <a:pt x="30480" y="959644"/>
                  </a:cubicBezTo>
                  <a:cubicBezTo>
                    <a:pt x="33338" y="969169"/>
                    <a:pt x="36290" y="978694"/>
                    <a:pt x="40005" y="988790"/>
                  </a:cubicBezTo>
                  <a:cubicBezTo>
                    <a:pt x="49263" y="986152"/>
                    <a:pt x="58912" y="991514"/>
                    <a:pt x="61551" y="1000763"/>
                  </a:cubicBezTo>
                  <a:cubicBezTo>
                    <a:pt x="63932" y="1009098"/>
                    <a:pt x="59827" y="1017918"/>
                    <a:pt x="51911" y="1021461"/>
                  </a:cubicBezTo>
                  <a:cubicBezTo>
                    <a:pt x="55626" y="1030986"/>
                    <a:pt x="59531" y="1040511"/>
                    <a:pt x="63627" y="1050036"/>
                  </a:cubicBezTo>
                  <a:cubicBezTo>
                    <a:pt x="72552" y="1046417"/>
                    <a:pt x="82715" y="1050712"/>
                    <a:pt x="86335" y="1059637"/>
                  </a:cubicBezTo>
                  <a:cubicBezTo>
                    <a:pt x="89687" y="1067905"/>
                    <a:pt x="86258" y="1077363"/>
                    <a:pt x="78391" y="1081564"/>
                  </a:cubicBezTo>
                  <a:cubicBezTo>
                    <a:pt x="82963" y="1091089"/>
                    <a:pt x="87916" y="1099757"/>
                    <a:pt x="92488" y="1108615"/>
                  </a:cubicBezTo>
                  <a:cubicBezTo>
                    <a:pt x="101127" y="1104367"/>
                    <a:pt x="111576" y="1107920"/>
                    <a:pt x="115824" y="1116559"/>
                  </a:cubicBezTo>
                  <a:cubicBezTo>
                    <a:pt x="119672" y="1124379"/>
                    <a:pt x="117148" y="1133847"/>
                    <a:pt x="109918" y="1138714"/>
                  </a:cubicBezTo>
                  <a:cubicBezTo>
                    <a:pt x="115253" y="1147382"/>
                    <a:pt x="120777" y="1155954"/>
                    <a:pt x="126397" y="1164431"/>
                  </a:cubicBezTo>
                  <a:cubicBezTo>
                    <a:pt x="134283" y="1158907"/>
                    <a:pt x="145161" y="1160831"/>
                    <a:pt x="150685" y="1168718"/>
                  </a:cubicBezTo>
                  <a:cubicBezTo>
                    <a:pt x="156210" y="1176604"/>
                    <a:pt x="154286" y="1187482"/>
                    <a:pt x="146399" y="1193006"/>
                  </a:cubicBezTo>
                  <a:cubicBezTo>
                    <a:pt x="152400" y="1201293"/>
                    <a:pt x="158687" y="1209294"/>
                    <a:pt x="164973" y="1217295"/>
                  </a:cubicBezTo>
                  <a:cubicBezTo>
                    <a:pt x="172307" y="1211113"/>
                    <a:pt x="183271" y="1212056"/>
                    <a:pt x="189452" y="1219391"/>
                  </a:cubicBezTo>
                  <a:cubicBezTo>
                    <a:pt x="195634" y="1226725"/>
                    <a:pt x="194691" y="1237688"/>
                    <a:pt x="187357" y="1243870"/>
                  </a:cubicBezTo>
                  <a:cubicBezTo>
                    <a:pt x="194120" y="1251490"/>
                    <a:pt x="200978" y="1259015"/>
                    <a:pt x="207931" y="1266349"/>
                  </a:cubicBezTo>
                  <a:cubicBezTo>
                    <a:pt x="215255" y="1260100"/>
                    <a:pt x="226257" y="1260967"/>
                    <a:pt x="232505" y="1268282"/>
                  </a:cubicBezTo>
                  <a:cubicBezTo>
                    <a:pt x="238068" y="1274807"/>
                    <a:pt x="238068" y="1284408"/>
                    <a:pt x="232505" y="1290923"/>
                  </a:cubicBezTo>
                  <a:cubicBezTo>
                    <a:pt x="239935" y="1297972"/>
                    <a:pt x="247459" y="1304830"/>
                    <a:pt x="255079" y="1311593"/>
                  </a:cubicBezTo>
                  <a:cubicBezTo>
                    <a:pt x="261233" y="1304258"/>
                    <a:pt x="272177" y="1303296"/>
                    <a:pt x="279511" y="1309449"/>
                  </a:cubicBezTo>
                  <a:cubicBezTo>
                    <a:pt x="286845" y="1315603"/>
                    <a:pt x="287807" y="1326547"/>
                    <a:pt x="281654" y="1333881"/>
                  </a:cubicBezTo>
                  <a:cubicBezTo>
                    <a:pt x="289560" y="1340263"/>
                    <a:pt x="297656" y="1346454"/>
                    <a:pt x="305848" y="1352931"/>
                  </a:cubicBezTo>
                  <a:cubicBezTo>
                    <a:pt x="311344" y="1345044"/>
                    <a:pt x="322202" y="1343101"/>
                    <a:pt x="330089" y="1348597"/>
                  </a:cubicBezTo>
                  <a:cubicBezTo>
                    <a:pt x="337976" y="1354093"/>
                    <a:pt x="339919" y="1364952"/>
                    <a:pt x="334423" y="1372838"/>
                  </a:cubicBezTo>
                  <a:cubicBezTo>
                    <a:pt x="342805" y="1378553"/>
                    <a:pt x="351377" y="1384078"/>
                    <a:pt x="360140" y="1389317"/>
                  </a:cubicBezTo>
                  <a:cubicBezTo>
                    <a:pt x="364950" y="1381030"/>
                    <a:pt x="375571" y="1378220"/>
                    <a:pt x="383858" y="1383030"/>
                  </a:cubicBezTo>
                  <a:cubicBezTo>
                    <a:pt x="392144" y="1387840"/>
                    <a:pt x="394954" y="1398460"/>
                    <a:pt x="390144" y="1406747"/>
                  </a:cubicBezTo>
                  <a:cubicBezTo>
                    <a:pt x="399097" y="1411700"/>
                    <a:pt x="408146" y="1416272"/>
                    <a:pt x="417195" y="1420844"/>
                  </a:cubicBezTo>
                  <a:cubicBezTo>
                    <a:pt x="421729" y="1412348"/>
                    <a:pt x="432292" y="1409148"/>
                    <a:pt x="440779" y="1413682"/>
                  </a:cubicBezTo>
                  <a:cubicBezTo>
                    <a:pt x="448647" y="1417882"/>
                    <a:pt x="452076" y="1427340"/>
                    <a:pt x="448723" y="1435608"/>
                  </a:cubicBezTo>
                  <a:cubicBezTo>
                    <a:pt x="458248" y="1439704"/>
                    <a:pt x="467773" y="1443609"/>
                    <a:pt x="477298" y="1447324"/>
                  </a:cubicBezTo>
                  <a:cubicBezTo>
                    <a:pt x="481127" y="1438494"/>
                    <a:pt x="491385" y="1434427"/>
                    <a:pt x="500224" y="1438256"/>
                  </a:cubicBezTo>
                  <a:cubicBezTo>
                    <a:pt x="508349" y="1441780"/>
                    <a:pt x="512550" y="1450848"/>
                    <a:pt x="509968" y="1459325"/>
                  </a:cubicBezTo>
                  <a:cubicBezTo>
                    <a:pt x="519560" y="1462564"/>
                    <a:pt x="529276" y="1465736"/>
                    <a:pt x="539115" y="1468850"/>
                  </a:cubicBezTo>
                  <a:cubicBezTo>
                    <a:pt x="540953" y="1459402"/>
                    <a:pt x="550107" y="1453229"/>
                    <a:pt x="559556" y="1455068"/>
                  </a:cubicBezTo>
                  <a:cubicBezTo>
                    <a:pt x="559660" y="1455087"/>
                    <a:pt x="559775" y="1455115"/>
                    <a:pt x="559880" y="1455134"/>
                  </a:cubicBezTo>
                  <a:cubicBezTo>
                    <a:pt x="569081" y="1457687"/>
                    <a:pt x="574567" y="1467107"/>
                    <a:pt x="572262" y="1476375"/>
                  </a:cubicBezTo>
                  <a:cubicBezTo>
                    <a:pt x="582044" y="1478785"/>
                    <a:pt x="591950" y="1480976"/>
                    <a:pt x="601980" y="1482947"/>
                  </a:cubicBezTo>
                  <a:cubicBezTo>
                    <a:pt x="604085" y="1473556"/>
                    <a:pt x="613401" y="1467641"/>
                    <a:pt x="622792" y="1469746"/>
                  </a:cubicBezTo>
                  <a:cubicBezTo>
                    <a:pt x="631612" y="1471708"/>
                    <a:pt x="637461" y="1480090"/>
                    <a:pt x="636270" y="1489043"/>
                  </a:cubicBezTo>
                  <a:cubicBezTo>
                    <a:pt x="645795" y="1490567"/>
                    <a:pt x="656368" y="1491806"/>
                    <a:pt x="666559" y="1492949"/>
                  </a:cubicBezTo>
                  <a:cubicBezTo>
                    <a:pt x="667960" y="1483424"/>
                    <a:pt x="676818" y="1476842"/>
                    <a:pt x="686343" y="1478242"/>
                  </a:cubicBezTo>
                  <a:cubicBezTo>
                    <a:pt x="695049" y="1479518"/>
                    <a:pt x="701440" y="1487100"/>
                    <a:pt x="701230" y="1495901"/>
                  </a:cubicBezTo>
                  <a:cubicBezTo>
                    <a:pt x="711327" y="1496568"/>
                    <a:pt x="721424" y="1497044"/>
                    <a:pt x="731615" y="1497235"/>
                  </a:cubicBezTo>
                  <a:cubicBezTo>
                    <a:pt x="731615" y="1487605"/>
                    <a:pt x="739416" y="1479804"/>
                    <a:pt x="749046" y="1479804"/>
                  </a:cubicBezTo>
                  <a:cubicBezTo>
                    <a:pt x="758676" y="1479804"/>
                    <a:pt x="766477" y="1487605"/>
                    <a:pt x="766477" y="1497235"/>
                  </a:cubicBezTo>
                  <a:cubicBezTo>
                    <a:pt x="776668" y="1497235"/>
                    <a:pt x="786860" y="1496568"/>
                    <a:pt x="796957" y="1495901"/>
                  </a:cubicBezTo>
                  <a:cubicBezTo>
                    <a:pt x="796728" y="1486281"/>
                    <a:pt x="804339" y="1478290"/>
                    <a:pt x="813968" y="1478061"/>
                  </a:cubicBezTo>
                  <a:cubicBezTo>
                    <a:pt x="822770" y="1477852"/>
                    <a:pt x="830342" y="1484233"/>
                    <a:pt x="831628" y="1492949"/>
                  </a:cubicBezTo>
                  <a:cubicBezTo>
                    <a:pt x="841724" y="1491806"/>
                    <a:pt x="851821" y="1490567"/>
                    <a:pt x="861822" y="1489043"/>
                  </a:cubicBezTo>
                  <a:cubicBezTo>
                    <a:pt x="860555" y="1479499"/>
                    <a:pt x="867270" y="1470736"/>
                    <a:pt x="876805" y="1469470"/>
                  </a:cubicBezTo>
                  <a:cubicBezTo>
                    <a:pt x="885768" y="1468288"/>
                    <a:pt x="894140" y="1474137"/>
                    <a:pt x="896112" y="1482947"/>
                  </a:cubicBezTo>
                  <a:cubicBezTo>
                    <a:pt x="905637" y="1480947"/>
                    <a:pt x="916019" y="1478756"/>
                    <a:pt x="925925" y="1476375"/>
                  </a:cubicBezTo>
                  <a:cubicBezTo>
                    <a:pt x="923296" y="1467088"/>
                    <a:pt x="928688" y="1457430"/>
                    <a:pt x="937974" y="1454801"/>
                  </a:cubicBezTo>
                  <a:cubicBezTo>
                    <a:pt x="947261" y="1452172"/>
                    <a:pt x="956920" y="1457563"/>
                    <a:pt x="959549" y="1466850"/>
                  </a:cubicBezTo>
                  <a:cubicBezTo>
                    <a:pt x="969074" y="1463993"/>
                    <a:pt x="978599" y="1460944"/>
                    <a:pt x="988124" y="1457325"/>
                  </a:cubicBezTo>
                  <a:cubicBezTo>
                    <a:pt x="985323" y="1448114"/>
                    <a:pt x="990514" y="1438380"/>
                    <a:pt x="999725" y="1435579"/>
                  </a:cubicBezTo>
                  <a:cubicBezTo>
                    <a:pt x="1008202" y="1432998"/>
                    <a:pt x="1017270" y="1437189"/>
                    <a:pt x="1020794" y="1445324"/>
                  </a:cubicBezTo>
                  <a:cubicBezTo>
                    <a:pt x="1030319" y="1441609"/>
                    <a:pt x="1039844" y="1437704"/>
                    <a:pt x="1049369" y="1433608"/>
                  </a:cubicBezTo>
                  <a:cubicBezTo>
                    <a:pt x="1045750" y="1424683"/>
                    <a:pt x="1050046" y="1414520"/>
                    <a:pt x="1058970" y="1410900"/>
                  </a:cubicBezTo>
                  <a:cubicBezTo>
                    <a:pt x="1067238" y="1407547"/>
                    <a:pt x="1076697" y="1410977"/>
                    <a:pt x="1080897" y="1418844"/>
                  </a:cubicBezTo>
                  <a:cubicBezTo>
                    <a:pt x="1090422" y="1414367"/>
                    <a:pt x="1098995" y="1409319"/>
                    <a:pt x="1107948" y="1404747"/>
                  </a:cubicBezTo>
                  <a:cubicBezTo>
                    <a:pt x="1103700" y="1396108"/>
                    <a:pt x="1107253" y="1385659"/>
                    <a:pt x="1115892" y="1381411"/>
                  </a:cubicBezTo>
                  <a:cubicBezTo>
                    <a:pt x="1123712" y="1377563"/>
                    <a:pt x="1133180" y="1380087"/>
                    <a:pt x="1138047" y="1387316"/>
                  </a:cubicBezTo>
                  <a:cubicBezTo>
                    <a:pt x="1146715" y="1382077"/>
                    <a:pt x="1155287" y="1376553"/>
                    <a:pt x="1163764" y="1370838"/>
                  </a:cubicBezTo>
                  <a:cubicBezTo>
                    <a:pt x="1158269" y="1362951"/>
                    <a:pt x="1160212" y="1352093"/>
                    <a:pt x="1168099" y="1346597"/>
                  </a:cubicBezTo>
                  <a:cubicBezTo>
                    <a:pt x="1175985" y="1341101"/>
                    <a:pt x="1186844" y="1343044"/>
                    <a:pt x="1192339" y="1350931"/>
                  </a:cubicBezTo>
                  <a:cubicBezTo>
                    <a:pt x="1200531" y="1344835"/>
                    <a:pt x="1208627" y="1338643"/>
                    <a:pt x="1216533" y="1331881"/>
                  </a:cubicBezTo>
                  <a:cubicBezTo>
                    <a:pt x="1210380" y="1324547"/>
                    <a:pt x="1211342" y="1313602"/>
                    <a:pt x="1218676" y="1307449"/>
                  </a:cubicBezTo>
                  <a:cubicBezTo>
                    <a:pt x="1226010" y="1301296"/>
                    <a:pt x="1236955" y="1302258"/>
                    <a:pt x="1243108" y="1309592"/>
                  </a:cubicBezTo>
                  <a:cubicBezTo>
                    <a:pt x="1250823" y="1302830"/>
                    <a:pt x="1258348" y="1295972"/>
                    <a:pt x="1265682" y="1288923"/>
                  </a:cubicBezTo>
                  <a:cubicBezTo>
                    <a:pt x="1259434" y="1281598"/>
                    <a:pt x="1260300" y="1270597"/>
                    <a:pt x="1267616" y="1264349"/>
                  </a:cubicBezTo>
                  <a:cubicBezTo>
                    <a:pt x="1274140" y="1258786"/>
                    <a:pt x="1283741" y="1258786"/>
                    <a:pt x="1290256" y="1264349"/>
                  </a:cubicBezTo>
                  <a:cubicBezTo>
                    <a:pt x="1297305" y="1257014"/>
                    <a:pt x="1304163" y="1249490"/>
                    <a:pt x="1310831" y="1241869"/>
                  </a:cubicBezTo>
                  <a:cubicBezTo>
                    <a:pt x="1303496" y="1235688"/>
                    <a:pt x="1302553" y="1224725"/>
                    <a:pt x="1308735" y="1217390"/>
                  </a:cubicBezTo>
                  <a:cubicBezTo>
                    <a:pt x="1314917" y="1210056"/>
                    <a:pt x="1325880" y="1209113"/>
                    <a:pt x="1333214" y="1215295"/>
                  </a:cubicBezTo>
                  <a:cubicBezTo>
                    <a:pt x="1339596" y="1207294"/>
                    <a:pt x="1345787" y="1199293"/>
                    <a:pt x="1352264" y="1191006"/>
                  </a:cubicBezTo>
                  <a:cubicBezTo>
                    <a:pt x="1344378" y="1185482"/>
                    <a:pt x="1342454" y="1174604"/>
                    <a:pt x="1347978" y="1166717"/>
                  </a:cubicBezTo>
                  <a:cubicBezTo>
                    <a:pt x="1353503" y="1158831"/>
                    <a:pt x="1364380" y="1156907"/>
                    <a:pt x="1372267" y="1162431"/>
                  </a:cubicBezTo>
                  <a:cubicBezTo>
                    <a:pt x="1377887" y="1153954"/>
                    <a:pt x="1383411" y="1145381"/>
                    <a:pt x="1388745" y="1136714"/>
                  </a:cubicBezTo>
                  <a:cubicBezTo>
                    <a:pt x="1380763" y="1131342"/>
                    <a:pt x="1378639" y="1120502"/>
                    <a:pt x="1384021" y="1112520"/>
                  </a:cubicBezTo>
                  <a:cubicBezTo>
                    <a:pt x="1388888" y="1105291"/>
                    <a:pt x="1398356" y="1102767"/>
                    <a:pt x="1406176" y="1106615"/>
                  </a:cubicBezTo>
                  <a:cubicBezTo>
                    <a:pt x="1411033" y="1097756"/>
                    <a:pt x="1415701" y="1088708"/>
                    <a:pt x="1420273" y="1079564"/>
                  </a:cubicBezTo>
                  <a:cubicBezTo>
                    <a:pt x="1411776" y="1075030"/>
                    <a:pt x="1408576" y="1064466"/>
                    <a:pt x="1413110" y="1055980"/>
                  </a:cubicBezTo>
                  <a:cubicBezTo>
                    <a:pt x="1417311" y="1048112"/>
                    <a:pt x="1426769" y="1044683"/>
                    <a:pt x="1435037" y="1048036"/>
                  </a:cubicBezTo>
                  <a:cubicBezTo>
                    <a:pt x="1439132" y="1038511"/>
                    <a:pt x="1443038" y="1028986"/>
                    <a:pt x="1446752" y="1019461"/>
                  </a:cubicBezTo>
                  <a:cubicBezTo>
                    <a:pt x="1437865" y="1016041"/>
                    <a:pt x="1433331" y="1006135"/>
                    <a:pt x="1436561" y="997172"/>
                  </a:cubicBezTo>
                  <a:cubicBezTo>
                    <a:pt x="1439828" y="988181"/>
                    <a:pt x="1449762" y="983533"/>
                    <a:pt x="1458754" y="986790"/>
                  </a:cubicBezTo>
                  <a:cubicBezTo>
                    <a:pt x="1461992" y="977198"/>
                    <a:pt x="1465164" y="967483"/>
                    <a:pt x="1468279" y="957643"/>
                  </a:cubicBezTo>
                  <a:cubicBezTo>
                    <a:pt x="1459144" y="954596"/>
                    <a:pt x="1454210" y="944728"/>
                    <a:pt x="1457258" y="935593"/>
                  </a:cubicBezTo>
                  <a:cubicBezTo>
                    <a:pt x="1460049" y="927249"/>
                    <a:pt x="1468612" y="922287"/>
                    <a:pt x="1477232" y="924020"/>
                  </a:cubicBezTo>
                  <a:cubicBezTo>
                    <a:pt x="1479614" y="914495"/>
                    <a:pt x="1481899" y="904304"/>
                    <a:pt x="1483900" y="894302"/>
                  </a:cubicBezTo>
                  <a:cubicBezTo>
                    <a:pt x="1474823" y="893121"/>
                    <a:pt x="1468183" y="885158"/>
                    <a:pt x="1468660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060E2247-EC41-4815-BBA4-96CD6BF8BAB9}"/>
                </a:ext>
              </a:extLst>
            </p:cNvPr>
            <p:cNvSpPr/>
            <p:nvPr/>
          </p:nvSpPr>
          <p:spPr>
            <a:xfrm rot="16443000">
              <a:off x="3640467" y="2174065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3" name="Freeform: Shape 1742">
              <a:extLst>
                <a:ext uri="{FF2B5EF4-FFF2-40B4-BE49-F238E27FC236}">
                  <a16:creationId xmlns:a16="http://schemas.microsoft.com/office/drawing/2014/main" id="{943EC30E-F282-448C-9CB5-6ABC671D563A}"/>
                </a:ext>
              </a:extLst>
            </p:cNvPr>
            <p:cNvSpPr/>
            <p:nvPr/>
          </p:nvSpPr>
          <p:spPr>
            <a:xfrm>
              <a:off x="22860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4763" cap="flat">
              <a:solidFill>
                <a:srgbClr val="BCBE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4" name="Freeform: Shape 2093">
              <a:extLst>
                <a:ext uri="{FF2B5EF4-FFF2-40B4-BE49-F238E27FC236}">
                  <a16:creationId xmlns:a16="http://schemas.microsoft.com/office/drawing/2014/main" id="{2B06C79C-5EAE-4912-8D0B-C24C1230D94D}"/>
                </a:ext>
              </a:extLst>
            </p:cNvPr>
            <p:cNvSpPr/>
            <p:nvPr/>
          </p:nvSpPr>
          <p:spPr>
            <a:xfrm rot="21587400">
              <a:off x="3086315" y="3861064"/>
              <a:ext cx="1496567" cy="1496567"/>
            </a:xfrm>
            <a:custGeom>
              <a:avLst/>
              <a:gdLst>
                <a:gd name="connsiteX0" fmla="*/ 1496568 w 1496567"/>
                <a:gd name="connsiteY0" fmla="*/ 748284 h 1496567"/>
                <a:gd name="connsiteX1" fmla="*/ 748284 w 1496567"/>
                <a:gd name="connsiteY1" fmla="*/ 1496568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8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5" name="Freeform: Shape 2094">
              <a:extLst>
                <a:ext uri="{FF2B5EF4-FFF2-40B4-BE49-F238E27FC236}">
                  <a16:creationId xmlns:a16="http://schemas.microsoft.com/office/drawing/2014/main" id="{46167038-B909-453C-82F6-88FDFC24066E}"/>
                </a:ext>
              </a:extLst>
            </p:cNvPr>
            <p:cNvSpPr/>
            <p:nvPr/>
          </p:nvSpPr>
          <p:spPr>
            <a:xfrm>
              <a:off x="3083337" y="3860101"/>
              <a:ext cx="1499615" cy="1498568"/>
            </a:xfrm>
            <a:custGeom>
              <a:avLst/>
              <a:gdLst>
                <a:gd name="connsiteX0" fmla="*/ 1471327 w 1499615"/>
                <a:gd name="connsiteY0" fmla="*/ 876014 h 1498568"/>
                <a:gd name="connsiteX1" fmla="*/ 1491425 w 1499615"/>
                <a:gd name="connsiteY1" fmla="*/ 861917 h 1498568"/>
                <a:gd name="connsiteX2" fmla="*/ 1495330 w 1499615"/>
                <a:gd name="connsiteY2" fmla="*/ 831628 h 1498568"/>
                <a:gd name="connsiteX3" fmla="*/ 1480623 w 1499615"/>
                <a:gd name="connsiteY3" fmla="*/ 811844 h 1498568"/>
                <a:gd name="connsiteX4" fmla="*/ 1498283 w 1499615"/>
                <a:gd name="connsiteY4" fmla="*/ 796957 h 1498568"/>
                <a:gd name="connsiteX5" fmla="*/ 1499616 w 1499615"/>
                <a:gd name="connsiteY5" fmla="*/ 766477 h 1498568"/>
                <a:gd name="connsiteX6" fmla="*/ 1483519 w 1499615"/>
                <a:gd name="connsiteY6" fmla="*/ 747808 h 1498568"/>
                <a:gd name="connsiteX7" fmla="*/ 1499616 w 1499615"/>
                <a:gd name="connsiteY7" fmla="*/ 731710 h 1498568"/>
                <a:gd name="connsiteX8" fmla="*/ 1498283 w 1499615"/>
                <a:gd name="connsiteY8" fmla="*/ 701230 h 1498568"/>
                <a:gd name="connsiteX9" fmla="*/ 1480442 w 1499615"/>
                <a:gd name="connsiteY9" fmla="*/ 684219 h 1498568"/>
                <a:gd name="connsiteX10" fmla="*/ 1495330 w 1499615"/>
                <a:gd name="connsiteY10" fmla="*/ 666559 h 1498568"/>
                <a:gd name="connsiteX11" fmla="*/ 1491425 w 1499615"/>
                <a:gd name="connsiteY11" fmla="*/ 636365 h 1498568"/>
                <a:gd name="connsiteX12" fmla="*/ 1471851 w 1499615"/>
                <a:gd name="connsiteY12" fmla="*/ 621382 h 1498568"/>
                <a:gd name="connsiteX13" fmla="*/ 1485329 w 1499615"/>
                <a:gd name="connsiteY13" fmla="*/ 602075 h 1498568"/>
                <a:gd name="connsiteX14" fmla="*/ 1478756 w 1499615"/>
                <a:gd name="connsiteY14" fmla="*/ 572262 h 1498568"/>
                <a:gd name="connsiteX15" fmla="*/ 1457182 w 1499615"/>
                <a:gd name="connsiteY15" fmla="*/ 560213 h 1498568"/>
                <a:gd name="connsiteX16" fmla="*/ 1469231 w 1499615"/>
                <a:gd name="connsiteY16" fmla="*/ 538639 h 1498568"/>
                <a:gd name="connsiteX17" fmla="*/ 1459706 w 1499615"/>
                <a:gd name="connsiteY17" fmla="*/ 509588 h 1498568"/>
                <a:gd name="connsiteX18" fmla="*/ 1437323 w 1499615"/>
                <a:gd name="connsiteY18" fmla="*/ 499205 h 1498568"/>
                <a:gd name="connsiteX19" fmla="*/ 1447705 w 1499615"/>
                <a:gd name="connsiteY19" fmla="*/ 476821 h 1498568"/>
                <a:gd name="connsiteX20" fmla="*/ 1435989 w 1499615"/>
                <a:gd name="connsiteY20" fmla="*/ 448723 h 1498568"/>
                <a:gd name="connsiteX21" fmla="*/ 1413281 w 1499615"/>
                <a:gd name="connsiteY21" fmla="*/ 439121 h 1498568"/>
                <a:gd name="connsiteX22" fmla="*/ 1421225 w 1499615"/>
                <a:gd name="connsiteY22" fmla="*/ 417195 h 1498568"/>
                <a:gd name="connsiteX23" fmla="*/ 1407128 w 1499615"/>
                <a:gd name="connsiteY23" fmla="*/ 390144 h 1498568"/>
                <a:gd name="connsiteX24" fmla="*/ 1383792 w 1499615"/>
                <a:gd name="connsiteY24" fmla="*/ 382200 h 1498568"/>
                <a:gd name="connsiteX25" fmla="*/ 1389698 w 1499615"/>
                <a:gd name="connsiteY25" fmla="*/ 360045 h 1498568"/>
                <a:gd name="connsiteX26" fmla="*/ 1373219 w 1499615"/>
                <a:gd name="connsiteY26" fmla="*/ 334327 h 1498568"/>
                <a:gd name="connsiteX27" fmla="*/ 1348978 w 1499615"/>
                <a:gd name="connsiteY27" fmla="*/ 329994 h 1498568"/>
                <a:gd name="connsiteX28" fmla="*/ 1353312 w 1499615"/>
                <a:gd name="connsiteY28" fmla="*/ 305752 h 1498568"/>
                <a:gd name="connsiteX29" fmla="*/ 1334262 w 1499615"/>
                <a:gd name="connsiteY29" fmla="*/ 281559 h 1498568"/>
                <a:gd name="connsiteX30" fmla="*/ 1309954 w 1499615"/>
                <a:gd name="connsiteY30" fmla="*/ 277473 h 1498568"/>
                <a:gd name="connsiteX31" fmla="*/ 1311974 w 1499615"/>
                <a:gd name="connsiteY31" fmla="*/ 254889 h 1498568"/>
                <a:gd name="connsiteX32" fmla="*/ 1291304 w 1499615"/>
                <a:gd name="connsiteY32" fmla="*/ 232410 h 1498568"/>
                <a:gd name="connsiteX33" fmla="*/ 1266730 w 1499615"/>
                <a:gd name="connsiteY33" fmla="*/ 230476 h 1498568"/>
                <a:gd name="connsiteX34" fmla="*/ 1266730 w 1499615"/>
                <a:gd name="connsiteY34" fmla="*/ 207835 h 1498568"/>
                <a:gd name="connsiteX35" fmla="*/ 1244251 w 1499615"/>
                <a:gd name="connsiteY35" fmla="*/ 187262 h 1498568"/>
                <a:gd name="connsiteX36" fmla="*/ 1219772 w 1499615"/>
                <a:gd name="connsiteY36" fmla="*/ 189357 h 1498568"/>
                <a:gd name="connsiteX37" fmla="*/ 1217676 w 1499615"/>
                <a:gd name="connsiteY37" fmla="*/ 164878 h 1498568"/>
                <a:gd name="connsiteX38" fmla="*/ 1193387 w 1499615"/>
                <a:gd name="connsiteY38" fmla="*/ 145828 h 1498568"/>
                <a:gd name="connsiteX39" fmla="*/ 1169146 w 1499615"/>
                <a:gd name="connsiteY39" fmla="*/ 150161 h 1498568"/>
                <a:gd name="connsiteX40" fmla="*/ 1164812 w 1499615"/>
                <a:gd name="connsiteY40" fmla="*/ 125921 h 1498568"/>
                <a:gd name="connsiteX41" fmla="*/ 1139095 w 1499615"/>
                <a:gd name="connsiteY41" fmla="*/ 109442 h 1498568"/>
                <a:gd name="connsiteX42" fmla="*/ 1114901 w 1499615"/>
                <a:gd name="connsiteY42" fmla="*/ 114167 h 1498568"/>
                <a:gd name="connsiteX43" fmla="*/ 1108996 w 1499615"/>
                <a:gd name="connsiteY43" fmla="*/ 92012 h 1498568"/>
                <a:gd name="connsiteX44" fmla="*/ 1081945 w 1499615"/>
                <a:gd name="connsiteY44" fmla="*/ 77914 h 1498568"/>
                <a:gd name="connsiteX45" fmla="*/ 1058361 w 1499615"/>
                <a:gd name="connsiteY45" fmla="*/ 85077 h 1498568"/>
                <a:gd name="connsiteX46" fmla="*/ 1050417 w 1499615"/>
                <a:gd name="connsiteY46" fmla="*/ 63151 h 1498568"/>
                <a:gd name="connsiteX47" fmla="*/ 1022318 w 1499615"/>
                <a:gd name="connsiteY47" fmla="*/ 51435 h 1498568"/>
                <a:gd name="connsiteX48" fmla="*/ 999392 w 1499615"/>
                <a:gd name="connsiteY48" fmla="*/ 60503 h 1498568"/>
                <a:gd name="connsiteX49" fmla="*/ 989648 w 1499615"/>
                <a:gd name="connsiteY49" fmla="*/ 39433 h 1498568"/>
                <a:gd name="connsiteX50" fmla="*/ 960501 w 1499615"/>
                <a:gd name="connsiteY50" fmla="*/ 29908 h 1498568"/>
                <a:gd name="connsiteX51" fmla="*/ 938451 w 1499615"/>
                <a:gd name="connsiteY51" fmla="*/ 40929 h 1498568"/>
                <a:gd name="connsiteX52" fmla="*/ 926878 w 1499615"/>
                <a:gd name="connsiteY52" fmla="*/ 20955 h 1498568"/>
                <a:gd name="connsiteX53" fmla="*/ 897160 w 1499615"/>
                <a:gd name="connsiteY53" fmla="*/ 14288 h 1498568"/>
                <a:gd name="connsiteX54" fmla="*/ 876252 w 1499615"/>
                <a:gd name="connsiteY54" fmla="*/ 27346 h 1498568"/>
                <a:gd name="connsiteX55" fmla="*/ 862870 w 1499615"/>
                <a:gd name="connsiteY55" fmla="*/ 8287 h 1498568"/>
                <a:gd name="connsiteX56" fmla="*/ 832580 w 1499615"/>
                <a:gd name="connsiteY56" fmla="*/ 4286 h 1498568"/>
                <a:gd name="connsiteX57" fmla="*/ 812797 w 1499615"/>
                <a:gd name="connsiteY57" fmla="*/ 18993 h 1498568"/>
                <a:gd name="connsiteX58" fmla="*/ 797909 w 1499615"/>
                <a:gd name="connsiteY58" fmla="*/ 1333 h 1498568"/>
                <a:gd name="connsiteX59" fmla="*/ 767429 w 1499615"/>
                <a:gd name="connsiteY59" fmla="*/ 0 h 1498568"/>
                <a:gd name="connsiteX60" fmla="*/ 748760 w 1499615"/>
                <a:gd name="connsiteY60" fmla="*/ 16097 h 1498568"/>
                <a:gd name="connsiteX61" fmla="*/ 732663 w 1499615"/>
                <a:gd name="connsiteY61" fmla="*/ 0 h 1498568"/>
                <a:gd name="connsiteX62" fmla="*/ 702183 w 1499615"/>
                <a:gd name="connsiteY62" fmla="*/ 1333 h 1498568"/>
                <a:gd name="connsiteX63" fmla="*/ 685171 w 1499615"/>
                <a:gd name="connsiteY63" fmla="*/ 19174 h 1498568"/>
                <a:gd name="connsiteX64" fmla="*/ 667512 w 1499615"/>
                <a:gd name="connsiteY64" fmla="*/ 4286 h 1498568"/>
                <a:gd name="connsiteX65" fmla="*/ 637223 w 1499615"/>
                <a:gd name="connsiteY65" fmla="*/ 8287 h 1498568"/>
                <a:gd name="connsiteX66" fmla="*/ 621992 w 1499615"/>
                <a:gd name="connsiteY66" fmla="*/ 27670 h 1498568"/>
                <a:gd name="connsiteX67" fmla="*/ 602932 w 1499615"/>
                <a:gd name="connsiteY67" fmla="*/ 14288 h 1498568"/>
                <a:gd name="connsiteX68" fmla="*/ 573215 w 1499615"/>
                <a:gd name="connsiteY68" fmla="*/ 20955 h 1498568"/>
                <a:gd name="connsiteX69" fmla="*/ 559565 w 1499615"/>
                <a:gd name="connsiteY69" fmla="*/ 41481 h 1498568"/>
                <a:gd name="connsiteX70" fmla="*/ 539591 w 1499615"/>
                <a:gd name="connsiteY70" fmla="*/ 29908 h 1498568"/>
                <a:gd name="connsiteX71" fmla="*/ 510445 w 1499615"/>
                <a:gd name="connsiteY71" fmla="*/ 39433 h 1498568"/>
                <a:gd name="connsiteX72" fmla="*/ 498843 w 1499615"/>
                <a:gd name="connsiteY72" fmla="*/ 61179 h 1498568"/>
                <a:gd name="connsiteX73" fmla="*/ 477774 w 1499615"/>
                <a:gd name="connsiteY73" fmla="*/ 51435 h 1498568"/>
                <a:gd name="connsiteX74" fmla="*/ 449199 w 1499615"/>
                <a:gd name="connsiteY74" fmla="*/ 63151 h 1498568"/>
                <a:gd name="connsiteX75" fmla="*/ 439598 w 1499615"/>
                <a:gd name="connsiteY75" fmla="*/ 85858 h 1498568"/>
                <a:gd name="connsiteX76" fmla="*/ 417671 w 1499615"/>
                <a:gd name="connsiteY76" fmla="*/ 77914 h 1498568"/>
                <a:gd name="connsiteX77" fmla="*/ 390620 w 1499615"/>
                <a:gd name="connsiteY77" fmla="*/ 92012 h 1498568"/>
                <a:gd name="connsiteX78" fmla="*/ 382676 w 1499615"/>
                <a:gd name="connsiteY78" fmla="*/ 115348 h 1498568"/>
                <a:gd name="connsiteX79" fmla="*/ 360521 w 1499615"/>
                <a:gd name="connsiteY79" fmla="*/ 109442 h 1498568"/>
                <a:gd name="connsiteX80" fmla="*/ 334804 w 1499615"/>
                <a:gd name="connsiteY80" fmla="*/ 125921 h 1498568"/>
                <a:gd name="connsiteX81" fmla="*/ 330470 w 1499615"/>
                <a:gd name="connsiteY81" fmla="*/ 150161 h 1498568"/>
                <a:gd name="connsiteX82" fmla="*/ 306229 w 1499615"/>
                <a:gd name="connsiteY82" fmla="*/ 145828 h 1498568"/>
                <a:gd name="connsiteX83" fmla="*/ 282035 w 1499615"/>
                <a:gd name="connsiteY83" fmla="*/ 164878 h 1498568"/>
                <a:gd name="connsiteX84" fmla="*/ 279940 w 1499615"/>
                <a:gd name="connsiteY84" fmla="*/ 189357 h 1498568"/>
                <a:gd name="connsiteX85" fmla="*/ 255461 w 1499615"/>
                <a:gd name="connsiteY85" fmla="*/ 187262 h 1498568"/>
                <a:gd name="connsiteX86" fmla="*/ 232981 w 1499615"/>
                <a:gd name="connsiteY86" fmla="*/ 207835 h 1498568"/>
                <a:gd name="connsiteX87" fmla="*/ 231048 w 1499615"/>
                <a:gd name="connsiteY87" fmla="*/ 232410 h 1498568"/>
                <a:gd name="connsiteX88" fmla="*/ 208407 w 1499615"/>
                <a:gd name="connsiteY88" fmla="*/ 232410 h 1498568"/>
                <a:gd name="connsiteX89" fmla="*/ 187738 w 1499615"/>
                <a:gd name="connsiteY89" fmla="*/ 254889 h 1498568"/>
                <a:gd name="connsiteX90" fmla="*/ 188033 w 1499615"/>
                <a:gd name="connsiteY90" fmla="*/ 279540 h 1498568"/>
                <a:gd name="connsiteX91" fmla="*/ 165449 w 1499615"/>
                <a:gd name="connsiteY91" fmla="*/ 281559 h 1498568"/>
                <a:gd name="connsiteX92" fmla="*/ 146399 w 1499615"/>
                <a:gd name="connsiteY92" fmla="*/ 305752 h 1498568"/>
                <a:gd name="connsiteX93" fmla="*/ 150686 w 1499615"/>
                <a:gd name="connsiteY93" fmla="*/ 330041 h 1498568"/>
                <a:gd name="connsiteX94" fmla="*/ 126397 w 1499615"/>
                <a:gd name="connsiteY94" fmla="*/ 334327 h 1498568"/>
                <a:gd name="connsiteX95" fmla="*/ 110014 w 1499615"/>
                <a:gd name="connsiteY95" fmla="*/ 360045 h 1498568"/>
                <a:gd name="connsiteX96" fmla="*/ 114739 w 1499615"/>
                <a:gd name="connsiteY96" fmla="*/ 384238 h 1498568"/>
                <a:gd name="connsiteX97" fmla="*/ 92583 w 1499615"/>
                <a:gd name="connsiteY97" fmla="*/ 390144 h 1498568"/>
                <a:gd name="connsiteX98" fmla="*/ 78486 w 1499615"/>
                <a:gd name="connsiteY98" fmla="*/ 417195 h 1498568"/>
                <a:gd name="connsiteX99" fmla="*/ 85650 w 1499615"/>
                <a:gd name="connsiteY99" fmla="*/ 440779 h 1498568"/>
                <a:gd name="connsiteX100" fmla="*/ 63722 w 1499615"/>
                <a:gd name="connsiteY100" fmla="*/ 448723 h 1498568"/>
                <a:gd name="connsiteX101" fmla="*/ 51911 w 1499615"/>
                <a:gd name="connsiteY101" fmla="*/ 476821 h 1498568"/>
                <a:gd name="connsiteX102" fmla="*/ 62341 w 1499615"/>
                <a:gd name="connsiteY102" fmla="*/ 499158 h 1498568"/>
                <a:gd name="connsiteX103" fmla="*/ 40005 w 1499615"/>
                <a:gd name="connsiteY103" fmla="*/ 509588 h 1498568"/>
                <a:gd name="connsiteX104" fmla="*/ 30480 w 1499615"/>
                <a:gd name="connsiteY104" fmla="*/ 538639 h 1498568"/>
                <a:gd name="connsiteX105" fmla="*/ 42529 w 1499615"/>
                <a:gd name="connsiteY105" fmla="*/ 560213 h 1498568"/>
                <a:gd name="connsiteX106" fmla="*/ 20955 w 1499615"/>
                <a:gd name="connsiteY106" fmla="*/ 572262 h 1498568"/>
                <a:gd name="connsiteX107" fmla="*/ 14383 w 1499615"/>
                <a:gd name="connsiteY107" fmla="*/ 602075 h 1498568"/>
                <a:gd name="connsiteX108" fmla="*/ 27589 w 1499615"/>
                <a:gd name="connsiteY108" fmla="*/ 622887 h 1498568"/>
                <a:gd name="connsiteX109" fmla="*/ 8287 w 1499615"/>
                <a:gd name="connsiteY109" fmla="*/ 636365 h 1498568"/>
                <a:gd name="connsiteX110" fmla="*/ 4381 w 1499615"/>
                <a:gd name="connsiteY110" fmla="*/ 666559 h 1498568"/>
                <a:gd name="connsiteX111" fmla="*/ 19090 w 1499615"/>
                <a:gd name="connsiteY111" fmla="*/ 686343 h 1498568"/>
                <a:gd name="connsiteX112" fmla="*/ 1429 w 1499615"/>
                <a:gd name="connsiteY112" fmla="*/ 701230 h 1498568"/>
                <a:gd name="connsiteX113" fmla="*/ 0 w 1499615"/>
                <a:gd name="connsiteY113" fmla="*/ 731710 h 1498568"/>
                <a:gd name="connsiteX114" fmla="*/ 16095 w 1499615"/>
                <a:gd name="connsiteY114" fmla="*/ 750380 h 1498568"/>
                <a:gd name="connsiteX115" fmla="*/ 0 w 1499615"/>
                <a:gd name="connsiteY115" fmla="*/ 766477 h 1498568"/>
                <a:gd name="connsiteX116" fmla="*/ 1429 w 1499615"/>
                <a:gd name="connsiteY116" fmla="*/ 796957 h 1498568"/>
                <a:gd name="connsiteX117" fmla="*/ 19271 w 1499615"/>
                <a:gd name="connsiteY117" fmla="*/ 813968 h 1498568"/>
                <a:gd name="connsiteX118" fmla="*/ 4381 w 1499615"/>
                <a:gd name="connsiteY118" fmla="*/ 831628 h 1498568"/>
                <a:gd name="connsiteX119" fmla="*/ 8287 w 1499615"/>
                <a:gd name="connsiteY119" fmla="*/ 861917 h 1498568"/>
                <a:gd name="connsiteX120" fmla="*/ 27858 w 1499615"/>
                <a:gd name="connsiteY120" fmla="*/ 876900 h 1498568"/>
                <a:gd name="connsiteX121" fmla="*/ 14383 w 1499615"/>
                <a:gd name="connsiteY121" fmla="*/ 896207 h 1498568"/>
                <a:gd name="connsiteX122" fmla="*/ 20955 w 1499615"/>
                <a:gd name="connsiteY122" fmla="*/ 925925 h 1498568"/>
                <a:gd name="connsiteX123" fmla="*/ 42529 w 1499615"/>
                <a:gd name="connsiteY123" fmla="*/ 937974 h 1498568"/>
                <a:gd name="connsiteX124" fmla="*/ 30480 w 1499615"/>
                <a:gd name="connsiteY124" fmla="*/ 959548 h 1498568"/>
                <a:gd name="connsiteX125" fmla="*/ 40005 w 1499615"/>
                <a:gd name="connsiteY125" fmla="*/ 988695 h 1498568"/>
                <a:gd name="connsiteX126" fmla="*/ 61551 w 1499615"/>
                <a:gd name="connsiteY126" fmla="*/ 1000668 h 1498568"/>
                <a:gd name="connsiteX127" fmla="*/ 51911 w 1499615"/>
                <a:gd name="connsiteY127" fmla="*/ 1021366 h 1498568"/>
                <a:gd name="connsiteX128" fmla="*/ 63722 w 1499615"/>
                <a:gd name="connsiteY128" fmla="*/ 1049941 h 1498568"/>
                <a:gd name="connsiteX129" fmla="*/ 86820 w 1499615"/>
                <a:gd name="connsiteY129" fmla="*/ 1058275 h 1498568"/>
                <a:gd name="connsiteX130" fmla="*/ 78486 w 1499615"/>
                <a:gd name="connsiteY130" fmla="*/ 1081373 h 1498568"/>
                <a:gd name="connsiteX131" fmla="*/ 92583 w 1499615"/>
                <a:gd name="connsiteY131" fmla="*/ 1108424 h 1498568"/>
                <a:gd name="connsiteX132" fmla="*/ 115919 w 1499615"/>
                <a:gd name="connsiteY132" fmla="*/ 1116368 h 1498568"/>
                <a:gd name="connsiteX133" fmla="*/ 110014 w 1499615"/>
                <a:gd name="connsiteY133" fmla="*/ 1138523 h 1498568"/>
                <a:gd name="connsiteX134" fmla="*/ 126397 w 1499615"/>
                <a:gd name="connsiteY134" fmla="*/ 1164241 h 1498568"/>
                <a:gd name="connsiteX135" fmla="*/ 150686 w 1499615"/>
                <a:gd name="connsiteY135" fmla="*/ 1168527 h 1498568"/>
                <a:gd name="connsiteX136" fmla="*/ 146399 w 1499615"/>
                <a:gd name="connsiteY136" fmla="*/ 1192816 h 1498568"/>
                <a:gd name="connsiteX137" fmla="*/ 165449 w 1499615"/>
                <a:gd name="connsiteY137" fmla="*/ 1217009 h 1498568"/>
                <a:gd name="connsiteX138" fmla="*/ 189881 w 1499615"/>
                <a:gd name="connsiteY138" fmla="*/ 1219152 h 1498568"/>
                <a:gd name="connsiteX139" fmla="*/ 187738 w 1499615"/>
                <a:gd name="connsiteY139" fmla="*/ 1243584 h 1498568"/>
                <a:gd name="connsiteX140" fmla="*/ 208407 w 1499615"/>
                <a:gd name="connsiteY140" fmla="*/ 1266158 h 1498568"/>
                <a:gd name="connsiteX141" fmla="*/ 232934 w 1499615"/>
                <a:gd name="connsiteY141" fmla="*/ 1266111 h 1498568"/>
                <a:gd name="connsiteX142" fmla="*/ 232981 w 1499615"/>
                <a:gd name="connsiteY142" fmla="*/ 1290638 h 1498568"/>
                <a:gd name="connsiteX143" fmla="*/ 255461 w 1499615"/>
                <a:gd name="connsiteY143" fmla="*/ 1311307 h 1498568"/>
                <a:gd name="connsiteX144" fmla="*/ 279892 w 1499615"/>
                <a:gd name="connsiteY144" fmla="*/ 1309163 h 1498568"/>
                <a:gd name="connsiteX145" fmla="*/ 282035 w 1499615"/>
                <a:gd name="connsiteY145" fmla="*/ 1333595 h 1498568"/>
                <a:gd name="connsiteX146" fmla="*/ 306229 w 1499615"/>
                <a:gd name="connsiteY146" fmla="*/ 1352645 h 1498568"/>
                <a:gd name="connsiteX147" fmla="*/ 330518 w 1499615"/>
                <a:gd name="connsiteY147" fmla="*/ 1348359 h 1498568"/>
                <a:gd name="connsiteX148" fmla="*/ 334804 w 1499615"/>
                <a:gd name="connsiteY148" fmla="*/ 1372648 h 1498568"/>
                <a:gd name="connsiteX149" fmla="*/ 360521 w 1499615"/>
                <a:gd name="connsiteY149" fmla="*/ 1389126 h 1498568"/>
                <a:gd name="connsiteX150" fmla="*/ 384239 w 1499615"/>
                <a:gd name="connsiteY150" fmla="*/ 1382744 h 1498568"/>
                <a:gd name="connsiteX151" fmla="*/ 390620 w 1499615"/>
                <a:gd name="connsiteY151" fmla="*/ 1406462 h 1498568"/>
                <a:gd name="connsiteX152" fmla="*/ 417671 w 1499615"/>
                <a:gd name="connsiteY152" fmla="*/ 1420654 h 1498568"/>
                <a:gd name="connsiteX153" fmla="*/ 440627 w 1499615"/>
                <a:gd name="connsiteY153" fmla="*/ 1412462 h 1498568"/>
                <a:gd name="connsiteX154" fmla="*/ 449199 w 1499615"/>
                <a:gd name="connsiteY154" fmla="*/ 1435417 h 1498568"/>
                <a:gd name="connsiteX155" fmla="*/ 477774 w 1499615"/>
                <a:gd name="connsiteY155" fmla="*/ 1447133 h 1498568"/>
                <a:gd name="connsiteX156" fmla="*/ 500805 w 1499615"/>
                <a:gd name="connsiteY156" fmla="*/ 1438342 h 1498568"/>
                <a:gd name="connsiteX157" fmla="*/ 510445 w 1499615"/>
                <a:gd name="connsiteY157" fmla="*/ 1459039 h 1498568"/>
                <a:gd name="connsiteX158" fmla="*/ 539591 w 1499615"/>
                <a:gd name="connsiteY158" fmla="*/ 1468564 h 1498568"/>
                <a:gd name="connsiteX159" fmla="*/ 561527 w 1499615"/>
                <a:gd name="connsiteY159" fmla="*/ 1457325 h 1498568"/>
                <a:gd name="connsiteX160" fmla="*/ 573215 w 1499615"/>
                <a:gd name="connsiteY160" fmla="*/ 1477613 h 1498568"/>
                <a:gd name="connsiteX161" fmla="*/ 602932 w 1499615"/>
                <a:gd name="connsiteY161" fmla="*/ 1484185 h 1498568"/>
                <a:gd name="connsiteX162" fmla="*/ 623745 w 1499615"/>
                <a:gd name="connsiteY162" fmla="*/ 1470974 h 1498568"/>
                <a:gd name="connsiteX163" fmla="*/ 637223 w 1499615"/>
                <a:gd name="connsiteY163" fmla="*/ 1490281 h 1498568"/>
                <a:gd name="connsiteX164" fmla="*/ 667512 w 1499615"/>
                <a:gd name="connsiteY164" fmla="*/ 1494187 h 1498568"/>
                <a:gd name="connsiteX165" fmla="*/ 687276 w 1499615"/>
                <a:gd name="connsiteY165" fmla="*/ 1479452 h 1498568"/>
                <a:gd name="connsiteX166" fmla="*/ 702183 w 1499615"/>
                <a:gd name="connsiteY166" fmla="*/ 1497235 h 1498568"/>
                <a:gd name="connsiteX167" fmla="*/ 732663 w 1499615"/>
                <a:gd name="connsiteY167" fmla="*/ 1498568 h 1498568"/>
                <a:gd name="connsiteX168" fmla="*/ 751332 w 1499615"/>
                <a:gd name="connsiteY168" fmla="*/ 1482471 h 1498568"/>
                <a:gd name="connsiteX169" fmla="*/ 767429 w 1499615"/>
                <a:gd name="connsiteY169" fmla="*/ 1498568 h 1498568"/>
                <a:gd name="connsiteX170" fmla="*/ 797909 w 1499615"/>
                <a:gd name="connsiteY170" fmla="*/ 1497235 h 1498568"/>
                <a:gd name="connsiteX171" fmla="*/ 814797 w 1499615"/>
                <a:gd name="connsiteY171" fmla="*/ 1479280 h 1498568"/>
                <a:gd name="connsiteX172" fmla="*/ 832580 w 1499615"/>
                <a:gd name="connsiteY172" fmla="*/ 1494187 h 1498568"/>
                <a:gd name="connsiteX173" fmla="*/ 862870 w 1499615"/>
                <a:gd name="connsiteY173" fmla="*/ 1490281 h 1498568"/>
                <a:gd name="connsiteX174" fmla="*/ 877853 w 1499615"/>
                <a:gd name="connsiteY174" fmla="*/ 1470708 h 1498568"/>
                <a:gd name="connsiteX175" fmla="*/ 897160 w 1499615"/>
                <a:gd name="connsiteY175" fmla="*/ 1484185 h 1498568"/>
                <a:gd name="connsiteX176" fmla="*/ 926878 w 1499615"/>
                <a:gd name="connsiteY176" fmla="*/ 1477613 h 1498568"/>
                <a:gd name="connsiteX177" fmla="*/ 940213 w 1499615"/>
                <a:gd name="connsiteY177" fmla="*/ 1456877 h 1498568"/>
                <a:gd name="connsiteX178" fmla="*/ 960501 w 1499615"/>
                <a:gd name="connsiteY178" fmla="*/ 1468564 h 1498568"/>
                <a:gd name="connsiteX179" fmla="*/ 989648 w 1499615"/>
                <a:gd name="connsiteY179" fmla="*/ 1459039 h 1498568"/>
                <a:gd name="connsiteX180" fmla="*/ 1001621 w 1499615"/>
                <a:gd name="connsiteY180" fmla="*/ 1437494 h 1498568"/>
                <a:gd name="connsiteX181" fmla="*/ 1022318 w 1499615"/>
                <a:gd name="connsiteY181" fmla="*/ 1447133 h 1498568"/>
                <a:gd name="connsiteX182" fmla="*/ 1050417 w 1499615"/>
                <a:gd name="connsiteY182" fmla="*/ 1435417 h 1498568"/>
                <a:gd name="connsiteX183" fmla="*/ 1060018 w 1499615"/>
                <a:gd name="connsiteY183" fmla="*/ 1412710 h 1498568"/>
                <a:gd name="connsiteX184" fmla="*/ 1081945 w 1499615"/>
                <a:gd name="connsiteY184" fmla="*/ 1420654 h 1498568"/>
                <a:gd name="connsiteX185" fmla="*/ 1108996 w 1499615"/>
                <a:gd name="connsiteY185" fmla="*/ 1406462 h 1498568"/>
                <a:gd name="connsiteX186" fmla="*/ 1115378 w 1499615"/>
                <a:gd name="connsiteY186" fmla="*/ 1382744 h 1498568"/>
                <a:gd name="connsiteX187" fmla="*/ 1139095 w 1499615"/>
                <a:gd name="connsiteY187" fmla="*/ 1389126 h 1498568"/>
                <a:gd name="connsiteX188" fmla="*/ 1164812 w 1499615"/>
                <a:gd name="connsiteY188" fmla="*/ 1372648 h 1498568"/>
                <a:gd name="connsiteX189" fmla="*/ 1169099 w 1499615"/>
                <a:gd name="connsiteY189" fmla="*/ 1348359 h 1498568"/>
                <a:gd name="connsiteX190" fmla="*/ 1193387 w 1499615"/>
                <a:gd name="connsiteY190" fmla="*/ 1352645 h 1498568"/>
                <a:gd name="connsiteX191" fmla="*/ 1217676 w 1499615"/>
                <a:gd name="connsiteY191" fmla="*/ 1333595 h 1498568"/>
                <a:gd name="connsiteX192" fmla="*/ 1219819 w 1499615"/>
                <a:gd name="connsiteY192" fmla="*/ 1309163 h 1498568"/>
                <a:gd name="connsiteX193" fmla="*/ 1244251 w 1499615"/>
                <a:gd name="connsiteY193" fmla="*/ 1311307 h 1498568"/>
                <a:gd name="connsiteX194" fmla="*/ 1266730 w 1499615"/>
                <a:gd name="connsiteY194" fmla="*/ 1290638 h 1498568"/>
                <a:gd name="connsiteX195" fmla="*/ 1266777 w 1499615"/>
                <a:gd name="connsiteY195" fmla="*/ 1266111 h 1498568"/>
                <a:gd name="connsiteX196" fmla="*/ 1291304 w 1499615"/>
                <a:gd name="connsiteY196" fmla="*/ 1266158 h 1498568"/>
                <a:gd name="connsiteX197" fmla="*/ 1311974 w 1499615"/>
                <a:gd name="connsiteY197" fmla="*/ 1243584 h 1498568"/>
                <a:gd name="connsiteX198" fmla="*/ 1309831 w 1499615"/>
                <a:gd name="connsiteY198" fmla="*/ 1219152 h 1498568"/>
                <a:gd name="connsiteX199" fmla="*/ 1334262 w 1499615"/>
                <a:gd name="connsiteY199" fmla="*/ 1217009 h 1498568"/>
                <a:gd name="connsiteX200" fmla="*/ 1353312 w 1499615"/>
                <a:gd name="connsiteY200" fmla="*/ 1192816 h 1498568"/>
                <a:gd name="connsiteX201" fmla="*/ 1348978 w 1499615"/>
                <a:gd name="connsiteY201" fmla="*/ 1168575 h 1498568"/>
                <a:gd name="connsiteX202" fmla="*/ 1373219 w 1499615"/>
                <a:gd name="connsiteY202" fmla="*/ 1164241 h 1498568"/>
                <a:gd name="connsiteX203" fmla="*/ 1389698 w 1499615"/>
                <a:gd name="connsiteY203" fmla="*/ 1138523 h 1498568"/>
                <a:gd name="connsiteX204" fmla="*/ 1384973 w 1499615"/>
                <a:gd name="connsiteY204" fmla="*/ 1114330 h 1498568"/>
                <a:gd name="connsiteX205" fmla="*/ 1407128 w 1499615"/>
                <a:gd name="connsiteY205" fmla="*/ 1108424 h 1498568"/>
                <a:gd name="connsiteX206" fmla="*/ 1421225 w 1499615"/>
                <a:gd name="connsiteY206" fmla="*/ 1081373 h 1498568"/>
                <a:gd name="connsiteX207" fmla="*/ 1412891 w 1499615"/>
                <a:gd name="connsiteY207" fmla="*/ 1058275 h 1498568"/>
                <a:gd name="connsiteX208" fmla="*/ 1435989 w 1499615"/>
                <a:gd name="connsiteY208" fmla="*/ 1049941 h 1498568"/>
                <a:gd name="connsiteX209" fmla="*/ 1447705 w 1499615"/>
                <a:gd name="connsiteY209" fmla="*/ 1021366 h 1498568"/>
                <a:gd name="connsiteX210" fmla="*/ 1438637 w 1499615"/>
                <a:gd name="connsiteY210" fmla="*/ 998439 h 1498568"/>
                <a:gd name="connsiteX211" fmla="*/ 1459706 w 1499615"/>
                <a:gd name="connsiteY211" fmla="*/ 988695 h 1498568"/>
                <a:gd name="connsiteX212" fmla="*/ 1469231 w 1499615"/>
                <a:gd name="connsiteY212" fmla="*/ 959548 h 1498568"/>
                <a:gd name="connsiteX213" fmla="*/ 1457182 w 1499615"/>
                <a:gd name="connsiteY213" fmla="*/ 937974 h 1498568"/>
                <a:gd name="connsiteX214" fmla="*/ 1478756 w 1499615"/>
                <a:gd name="connsiteY214" fmla="*/ 925925 h 1498568"/>
                <a:gd name="connsiteX215" fmla="*/ 1485329 w 1499615"/>
                <a:gd name="connsiteY215" fmla="*/ 896207 h 1498568"/>
                <a:gd name="connsiteX216" fmla="*/ 1471327 w 1499615"/>
                <a:gd name="connsiteY216" fmla="*/ 876014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9615" h="1498568">
                  <a:moveTo>
                    <a:pt x="1471327" y="876014"/>
                  </a:moveTo>
                  <a:cubicBezTo>
                    <a:pt x="1473070" y="866622"/>
                    <a:pt x="1482004" y="860355"/>
                    <a:pt x="1491425" y="861917"/>
                  </a:cubicBezTo>
                  <a:cubicBezTo>
                    <a:pt x="1492949" y="851916"/>
                    <a:pt x="1494187" y="841820"/>
                    <a:pt x="1495330" y="831628"/>
                  </a:cubicBezTo>
                  <a:cubicBezTo>
                    <a:pt x="1485805" y="830228"/>
                    <a:pt x="1479223" y="821369"/>
                    <a:pt x="1480623" y="811844"/>
                  </a:cubicBezTo>
                  <a:cubicBezTo>
                    <a:pt x="1481900" y="803139"/>
                    <a:pt x="1489481" y="796747"/>
                    <a:pt x="1498283" y="796957"/>
                  </a:cubicBezTo>
                  <a:cubicBezTo>
                    <a:pt x="1498949" y="786860"/>
                    <a:pt x="1499426" y="776764"/>
                    <a:pt x="1499616" y="766477"/>
                  </a:cubicBezTo>
                  <a:cubicBezTo>
                    <a:pt x="1490015" y="765762"/>
                    <a:pt x="1482814" y="757409"/>
                    <a:pt x="1483519" y="747808"/>
                  </a:cubicBezTo>
                  <a:cubicBezTo>
                    <a:pt x="1484157" y="739197"/>
                    <a:pt x="1491005" y="732349"/>
                    <a:pt x="1499616" y="731710"/>
                  </a:cubicBezTo>
                  <a:cubicBezTo>
                    <a:pt x="1499616" y="721519"/>
                    <a:pt x="1498949" y="711327"/>
                    <a:pt x="1498283" y="701230"/>
                  </a:cubicBezTo>
                  <a:cubicBezTo>
                    <a:pt x="1488662" y="701459"/>
                    <a:pt x="1480671" y="693849"/>
                    <a:pt x="1480442" y="684219"/>
                  </a:cubicBezTo>
                  <a:cubicBezTo>
                    <a:pt x="1480233" y="675418"/>
                    <a:pt x="1486614" y="667845"/>
                    <a:pt x="1495330" y="666559"/>
                  </a:cubicBezTo>
                  <a:cubicBezTo>
                    <a:pt x="1494187" y="656463"/>
                    <a:pt x="1492949" y="646366"/>
                    <a:pt x="1491425" y="636365"/>
                  </a:cubicBezTo>
                  <a:cubicBezTo>
                    <a:pt x="1481880" y="637632"/>
                    <a:pt x="1473117" y="630917"/>
                    <a:pt x="1471851" y="621382"/>
                  </a:cubicBezTo>
                  <a:cubicBezTo>
                    <a:pt x="1470670" y="612429"/>
                    <a:pt x="1476518" y="604047"/>
                    <a:pt x="1485329" y="602075"/>
                  </a:cubicBezTo>
                  <a:cubicBezTo>
                    <a:pt x="1483328" y="592074"/>
                    <a:pt x="1481138" y="582168"/>
                    <a:pt x="1478756" y="572262"/>
                  </a:cubicBezTo>
                  <a:cubicBezTo>
                    <a:pt x="1469469" y="574891"/>
                    <a:pt x="1459811" y="569500"/>
                    <a:pt x="1457182" y="560213"/>
                  </a:cubicBezTo>
                  <a:cubicBezTo>
                    <a:pt x="1454553" y="550926"/>
                    <a:pt x="1459944" y="541268"/>
                    <a:pt x="1469231" y="538639"/>
                  </a:cubicBezTo>
                  <a:cubicBezTo>
                    <a:pt x="1466374" y="529114"/>
                    <a:pt x="1463326" y="519113"/>
                    <a:pt x="1459706" y="509588"/>
                  </a:cubicBezTo>
                  <a:cubicBezTo>
                    <a:pt x="1450658" y="512902"/>
                    <a:pt x="1440637" y="508254"/>
                    <a:pt x="1437323" y="499205"/>
                  </a:cubicBezTo>
                  <a:cubicBezTo>
                    <a:pt x="1434008" y="490156"/>
                    <a:pt x="1438656" y="480136"/>
                    <a:pt x="1447705" y="476821"/>
                  </a:cubicBezTo>
                  <a:cubicBezTo>
                    <a:pt x="1443990" y="467296"/>
                    <a:pt x="1440085" y="457771"/>
                    <a:pt x="1435989" y="448723"/>
                  </a:cubicBezTo>
                  <a:cubicBezTo>
                    <a:pt x="1427064" y="452342"/>
                    <a:pt x="1416901" y="448047"/>
                    <a:pt x="1413281" y="439121"/>
                  </a:cubicBezTo>
                  <a:cubicBezTo>
                    <a:pt x="1409929" y="430854"/>
                    <a:pt x="1413358" y="421396"/>
                    <a:pt x="1421225" y="417195"/>
                  </a:cubicBezTo>
                  <a:cubicBezTo>
                    <a:pt x="1416749" y="407670"/>
                    <a:pt x="1411700" y="399097"/>
                    <a:pt x="1407128" y="390144"/>
                  </a:cubicBezTo>
                  <a:cubicBezTo>
                    <a:pt x="1398489" y="394392"/>
                    <a:pt x="1388040" y="390839"/>
                    <a:pt x="1383792" y="382200"/>
                  </a:cubicBezTo>
                  <a:cubicBezTo>
                    <a:pt x="1379944" y="374380"/>
                    <a:pt x="1382468" y="364912"/>
                    <a:pt x="1389698" y="360045"/>
                  </a:cubicBezTo>
                  <a:cubicBezTo>
                    <a:pt x="1384459" y="351377"/>
                    <a:pt x="1378934" y="342805"/>
                    <a:pt x="1373219" y="334327"/>
                  </a:cubicBezTo>
                  <a:cubicBezTo>
                    <a:pt x="1365333" y="339823"/>
                    <a:pt x="1354474" y="337880"/>
                    <a:pt x="1348978" y="329994"/>
                  </a:cubicBezTo>
                  <a:cubicBezTo>
                    <a:pt x="1343482" y="322107"/>
                    <a:pt x="1345425" y="311248"/>
                    <a:pt x="1353312" y="305752"/>
                  </a:cubicBezTo>
                  <a:cubicBezTo>
                    <a:pt x="1347216" y="297561"/>
                    <a:pt x="1341025" y="289465"/>
                    <a:pt x="1334262" y="281559"/>
                  </a:cubicBezTo>
                  <a:cubicBezTo>
                    <a:pt x="1326423" y="287141"/>
                    <a:pt x="1315536" y="285312"/>
                    <a:pt x="1309954" y="277473"/>
                  </a:cubicBezTo>
                  <a:cubicBezTo>
                    <a:pt x="1304973" y="270472"/>
                    <a:pt x="1305830" y="260890"/>
                    <a:pt x="1311974" y="254889"/>
                  </a:cubicBezTo>
                  <a:cubicBezTo>
                    <a:pt x="1305211" y="247269"/>
                    <a:pt x="1298353" y="239744"/>
                    <a:pt x="1291304" y="232410"/>
                  </a:cubicBezTo>
                  <a:cubicBezTo>
                    <a:pt x="1283980" y="238658"/>
                    <a:pt x="1272978" y="237792"/>
                    <a:pt x="1266730" y="230476"/>
                  </a:cubicBezTo>
                  <a:cubicBezTo>
                    <a:pt x="1261167" y="223952"/>
                    <a:pt x="1261167" y="214351"/>
                    <a:pt x="1266730" y="207835"/>
                  </a:cubicBezTo>
                  <a:cubicBezTo>
                    <a:pt x="1259396" y="200787"/>
                    <a:pt x="1251871" y="193929"/>
                    <a:pt x="1244251" y="187262"/>
                  </a:cubicBezTo>
                  <a:cubicBezTo>
                    <a:pt x="1238069" y="194596"/>
                    <a:pt x="1227106" y="195539"/>
                    <a:pt x="1219772" y="189357"/>
                  </a:cubicBezTo>
                  <a:cubicBezTo>
                    <a:pt x="1212437" y="183175"/>
                    <a:pt x="1211494" y="172212"/>
                    <a:pt x="1217676" y="164878"/>
                  </a:cubicBezTo>
                  <a:cubicBezTo>
                    <a:pt x="1209675" y="158496"/>
                    <a:pt x="1201674" y="152305"/>
                    <a:pt x="1193387" y="145828"/>
                  </a:cubicBezTo>
                  <a:cubicBezTo>
                    <a:pt x="1187891" y="153714"/>
                    <a:pt x="1177033" y="155657"/>
                    <a:pt x="1169146" y="150161"/>
                  </a:cubicBezTo>
                  <a:cubicBezTo>
                    <a:pt x="1161259" y="144666"/>
                    <a:pt x="1159316" y="133807"/>
                    <a:pt x="1164812" y="125921"/>
                  </a:cubicBezTo>
                  <a:cubicBezTo>
                    <a:pt x="1156335" y="120205"/>
                    <a:pt x="1147763" y="114776"/>
                    <a:pt x="1139095" y="109442"/>
                  </a:cubicBezTo>
                  <a:cubicBezTo>
                    <a:pt x="1133723" y="117424"/>
                    <a:pt x="1122883" y="119548"/>
                    <a:pt x="1114901" y="114167"/>
                  </a:cubicBezTo>
                  <a:cubicBezTo>
                    <a:pt x="1107672" y="109299"/>
                    <a:pt x="1105148" y="99831"/>
                    <a:pt x="1108996" y="92012"/>
                  </a:cubicBezTo>
                  <a:cubicBezTo>
                    <a:pt x="1100138" y="87154"/>
                    <a:pt x="1091089" y="82487"/>
                    <a:pt x="1081945" y="77914"/>
                  </a:cubicBezTo>
                  <a:cubicBezTo>
                    <a:pt x="1077411" y="86411"/>
                    <a:pt x="1066848" y="89611"/>
                    <a:pt x="1058361" y="85077"/>
                  </a:cubicBezTo>
                  <a:cubicBezTo>
                    <a:pt x="1050493" y="80877"/>
                    <a:pt x="1047064" y="71418"/>
                    <a:pt x="1050417" y="63151"/>
                  </a:cubicBezTo>
                  <a:cubicBezTo>
                    <a:pt x="1040892" y="59055"/>
                    <a:pt x="1031367" y="55150"/>
                    <a:pt x="1022318" y="51435"/>
                  </a:cubicBezTo>
                  <a:cubicBezTo>
                    <a:pt x="1018489" y="60265"/>
                    <a:pt x="1008231" y="64332"/>
                    <a:pt x="999392" y="60503"/>
                  </a:cubicBezTo>
                  <a:cubicBezTo>
                    <a:pt x="991267" y="56979"/>
                    <a:pt x="987066" y="47911"/>
                    <a:pt x="989648" y="39433"/>
                  </a:cubicBezTo>
                  <a:cubicBezTo>
                    <a:pt x="980056" y="36195"/>
                    <a:pt x="970340" y="33023"/>
                    <a:pt x="960501" y="29908"/>
                  </a:cubicBezTo>
                  <a:cubicBezTo>
                    <a:pt x="957453" y="39043"/>
                    <a:pt x="947585" y="43977"/>
                    <a:pt x="938451" y="40929"/>
                  </a:cubicBezTo>
                  <a:cubicBezTo>
                    <a:pt x="930107" y="38138"/>
                    <a:pt x="925144" y="29575"/>
                    <a:pt x="926878" y="20955"/>
                  </a:cubicBezTo>
                  <a:cubicBezTo>
                    <a:pt x="917353" y="18479"/>
                    <a:pt x="907161" y="16288"/>
                    <a:pt x="897160" y="14288"/>
                  </a:cubicBezTo>
                  <a:cubicBezTo>
                    <a:pt x="894998" y="23669"/>
                    <a:pt x="885635" y="29518"/>
                    <a:pt x="876252" y="27346"/>
                  </a:cubicBezTo>
                  <a:cubicBezTo>
                    <a:pt x="867575" y="25346"/>
                    <a:pt x="861812" y="17126"/>
                    <a:pt x="862870" y="8287"/>
                  </a:cubicBezTo>
                  <a:cubicBezTo>
                    <a:pt x="852773" y="6763"/>
                    <a:pt x="842772" y="5429"/>
                    <a:pt x="832580" y="4286"/>
                  </a:cubicBezTo>
                  <a:cubicBezTo>
                    <a:pt x="831180" y="13811"/>
                    <a:pt x="822322" y="20393"/>
                    <a:pt x="812797" y="18993"/>
                  </a:cubicBezTo>
                  <a:cubicBezTo>
                    <a:pt x="804091" y="17716"/>
                    <a:pt x="797700" y="10135"/>
                    <a:pt x="797909" y="1333"/>
                  </a:cubicBezTo>
                  <a:cubicBezTo>
                    <a:pt x="787813" y="667"/>
                    <a:pt x="777621" y="190"/>
                    <a:pt x="767429" y="0"/>
                  </a:cubicBezTo>
                  <a:cubicBezTo>
                    <a:pt x="766715" y="9601"/>
                    <a:pt x="758362" y="16802"/>
                    <a:pt x="748760" y="16097"/>
                  </a:cubicBezTo>
                  <a:cubicBezTo>
                    <a:pt x="740150" y="15459"/>
                    <a:pt x="733301" y="8611"/>
                    <a:pt x="732663" y="0"/>
                  </a:cubicBezTo>
                  <a:cubicBezTo>
                    <a:pt x="722471" y="0"/>
                    <a:pt x="712280" y="667"/>
                    <a:pt x="702183" y="1333"/>
                  </a:cubicBezTo>
                  <a:cubicBezTo>
                    <a:pt x="702412" y="10954"/>
                    <a:pt x="694801" y="18945"/>
                    <a:pt x="685171" y="19174"/>
                  </a:cubicBezTo>
                  <a:cubicBezTo>
                    <a:pt x="676370" y="19383"/>
                    <a:pt x="668798" y="13002"/>
                    <a:pt x="667512" y="4286"/>
                  </a:cubicBezTo>
                  <a:cubicBezTo>
                    <a:pt x="657349" y="5429"/>
                    <a:pt x="647252" y="6763"/>
                    <a:pt x="637223" y="8287"/>
                  </a:cubicBezTo>
                  <a:cubicBezTo>
                    <a:pt x="638365" y="17840"/>
                    <a:pt x="631555" y="26527"/>
                    <a:pt x="621992" y="27670"/>
                  </a:cubicBezTo>
                  <a:cubicBezTo>
                    <a:pt x="613153" y="28727"/>
                    <a:pt x="604933" y="22965"/>
                    <a:pt x="602932" y="14288"/>
                  </a:cubicBezTo>
                  <a:cubicBezTo>
                    <a:pt x="593407" y="16288"/>
                    <a:pt x="583025" y="18479"/>
                    <a:pt x="573215" y="20955"/>
                  </a:cubicBezTo>
                  <a:cubicBezTo>
                    <a:pt x="575110" y="30394"/>
                    <a:pt x="569004" y="39586"/>
                    <a:pt x="559565" y="41481"/>
                  </a:cubicBezTo>
                  <a:cubicBezTo>
                    <a:pt x="550936" y="43215"/>
                    <a:pt x="542373" y="38252"/>
                    <a:pt x="539591" y="29908"/>
                  </a:cubicBezTo>
                  <a:cubicBezTo>
                    <a:pt x="529752" y="32766"/>
                    <a:pt x="520037" y="35938"/>
                    <a:pt x="510445" y="39433"/>
                  </a:cubicBezTo>
                  <a:cubicBezTo>
                    <a:pt x="513245" y="48644"/>
                    <a:pt x="508054" y="58379"/>
                    <a:pt x="498843" y="61179"/>
                  </a:cubicBezTo>
                  <a:cubicBezTo>
                    <a:pt x="490366" y="63760"/>
                    <a:pt x="481298" y="59569"/>
                    <a:pt x="477774" y="51435"/>
                  </a:cubicBezTo>
                  <a:cubicBezTo>
                    <a:pt x="468249" y="55150"/>
                    <a:pt x="458724" y="59055"/>
                    <a:pt x="449199" y="63151"/>
                  </a:cubicBezTo>
                  <a:cubicBezTo>
                    <a:pt x="452819" y="72076"/>
                    <a:pt x="448523" y="82239"/>
                    <a:pt x="439598" y="85858"/>
                  </a:cubicBezTo>
                  <a:cubicBezTo>
                    <a:pt x="431330" y="89211"/>
                    <a:pt x="421872" y="85782"/>
                    <a:pt x="417671" y="77914"/>
                  </a:cubicBezTo>
                  <a:cubicBezTo>
                    <a:pt x="408146" y="82391"/>
                    <a:pt x="399479" y="87439"/>
                    <a:pt x="390620" y="92012"/>
                  </a:cubicBezTo>
                  <a:cubicBezTo>
                    <a:pt x="394868" y="100651"/>
                    <a:pt x="391316" y="111100"/>
                    <a:pt x="382676" y="115348"/>
                  </a:cubicBezTo>
                  <a:cubicBezTo>
                    <a:pt x="374856" y="119196"/>
                    <a:pt x="365389" y="116672"/>
                    <a:pt x="360521" y="109442"/>
                  </a:cubicBezTo>
                  <a:cubicBezTo>
                    <a:pt x="351854" y="114776"/>
                    <a:pt x="343281" y="120205"/>
                    <a:pt x="334804" y="125921"/>
                  </a:cubicBezTo>
                  <a:cubicBezTo>
                    <a:pt x="340300" y="133807"/>
                    <a:pt x="338357" y="144666"/>
                    <a:pt x="330470" y="150161"/>
                  </a:cubicBezTo>
                  <a:cubicBezTo>
                    <a:pt x="322583" y="155657"/>
                    <a:pt x="311725" y="153714"/>
                    <a:pt x="306229" y="145828"/>
                  </a:cubicBezTo>
                  <a:cubicBezTo>
                    <a:pt x="298037" y="151924"/>
                    <a:pt x="290036" y="158115"/>
                    <a:pt x="282035" y="164878"/>
                  </a:cubicBezTo>
                  <a:cubicBezTo>
                    <a:pt x="288217" y="172212"/>
                    <a:pt x="287274" y="183175"/>
                    <a:pt x="279940" y="189357"/>
                  </a:cubicBezTo>
                  <a:cubicBezTo>
                    <a:pt x="272606" y="195539"/>
                    <a:pt x="261642" y="194596"/>
                    <a:pt x="255461" y="187262"/>
                  </a:cubicBezTo>
                  <a:cubicBezTo>
                    <a:pt x="247841" y="193929"/>
                    <a:pt x="240316" y="200787"/>
                    <a:pt x="232981" y="207835"/>
                  </a:cubicBezTo>
                  <a:cubicBezTo>
                    <a:pt x="239230" y="215160"/>
                    <a:pt x="238363" y="226161"/>
                    <a:pt x="231048" y="232410"/>
                  </a:cubicBezTo>
                  <a:cubicBezTo>
                    <a:pt x="224523" y="237972"/>
                    <a:pt x="214922" y="237972"/>
                    <a:pt x="208407" y="232410"/>
                  </a:cubicBezTo>
                  <a:cubicBezTo>
                    <a:pt x="201359" y="239744"/>
                    <a:pt x="194500" y="247269"/>
                    <a:pt x="187738" y="254889"/>
                  </a:cubicBezTo>
                  <a:cubicBezTo>
                    <a:pt x="194624" y="261614"/>
                    <a:pt x="194758" y="272653"/>
                    <a:pt x="188033" y="279540"/>
                  </a:cubicBezTo>
                  <a:cubicBezTo>
                    <a:pt x="182032" y="285683"/>
                    <a:pt x="172450" y="286540"/>
                    <a:pt x="165449" y="281559"/>
                  </a:cubicBezTo>
                  <a:cubicBezTo>
                    <a:pt x="159068" y="289465"/>
                    <a:pt x="152876" y="297561"/>
                    <a:pt x="146399" y="305752"/>
                  </a:cubicBezTo>
                  <a:cubicBezTo>
                    <a:pt x="154290" y="311277"/>
                    <a:pt x="156210" y="322154"/>
                    <a:pt x="150686" y="330041"/>
                  </a:cubicBezTo>
                  <a:cubicBezTo>
                    <a:pt x="145162" y="337928"/>
                    <a:pt x="134287" y="339852"/>
                    <a:pt x="126397" y="334327"/>
                  </a:cubicBezTo>
                  <a:cubicBezTo>
                    <a:pt x="120777" y="342805"/>
                    <a:pt x="115252" y="351377"/>
                    <a:pt x="110014" y="360045"/>
                  </a:cubicBezTo>
                  <a:cubicBezTo>
                    <a:pt x="117999" y="365417"/>
                    <a:pt x="120115" y="376256"/>
                    <a:pt x="114739" y="384238"/>
                  </a:cubicBezTo>
                  <a:cubicBezTo>
                    <a:pt x="109870" y="391468"/>
                    <a:pt x="100406" y="393992"/>
                    <a:pt x="92583" y="390144"/>
                  </a:cubicBezTo>
                  <a:cubicBezTo>
                    <a:pt x="87630" y="399097"/>
                    <a:pt x="83058" y="408051"/>
                    <a:pt x="78486" y="417195"/>
                  </a:cubicBezTo>
                  <a:cubicBezTo>
                    <a:pt x="86978" y="421729"/>
                    <a:pt x="90185" y="432292"/>
                    <a:pt x="85650" y="440779"/>
                  </a:cubicBezTo>
                  <a:cubicBezTo>
                    <a:pt x="81448" y="448646"/>
                    <a:pt x="71986" y="452075"/>
                    <a:pt x="63722" y="448723"/>
                  </a:cubicBezTo>
                  <a:cubicBezTo>
                    <a:pt x="59627" y="458248"/>
                    <a:pt x="55626" y="467773"/>
                    <a:pt x="51911" y="476821"/>
                  </a:cubicBezTo>
                  <a:cubicBezTo>
                    <a:pt x="60959" y="480108"/>
                    <a:pt x="65629" y="490109"/>
                    <a:pt x="62341" y="499158"/>
                  </a:cubicBezTo>
                  <a:cubicBezTo>
                    <a:pt x="59053" y="508206"/>
                    <a:pt x="49053" y="512874"/>
                    <a:pt x="40005" y="509588"/>
                  </a:cubicBezTo>
                  <a:cubicBezTo>
                    <a:pt x="36767" y="519113"/>
                    <a:pt x="33719" y="528638"/>
                    <a:pt x="30480" y="538639"/>
                  </a:cubicBezTo>
                  <a:cubicBezTo>
                    <a:pt x="39765" y="541268"/>
                    <a:pt x="45159" y="550926"/>
                    <a:pt x="42529" y="560213"/>
                  </a:cubicBezTo>
                  <a:cubicBezTo>
                    <a:pt x="39899" y="569500"/>
                    <a:pt x="30240" y="574891"/>
                    <a:pt x="20955" y="572262"/>
                  </a:cubicBezTo>
                  <a:cubicBezTo>
                    <a:pt x="18574" y="581787"/>
                    <a:pt x="16383" y="592074"/>
                    <a:pt x="14383" y="602075"/>
                  </a:cubicBezTo>
                  <a:cubicBezTo>
                    <a:pt x="23777" y="604180"/>
                    <a:pt x="29690" y="613496"/>
                    <a:pt x="27589" y="622887"/>
                  </a:cubicBezTo>
                  <a:cubicBezTo>
                    <a:pt x="25618" y="631707"/>
                    <a:pt x="17240" y="637556"/>
                    <a:pt x="8287" y="636365"/>
                  </a:cubicBezTo>
                  <a:cubicBezTo>
                    <a:pt x="6763" y="646366"/>
                    <a:pt x="5525" y="656463"/>
                    <a:pt x="4381" y="666559"/>
                  </a:cubicBezTo>
                  <a:cubicBezTo>
                    <a:pt x="13906" y="667960"/>
                    <a:pt x="20491" y="676818"/>
                    <a:pt x="19090" y="686343"/>
                  </a:cubicBezTo>
                  <a:cubicBezTo>
                    <a:pt x="17809" y="695049"/>
                    <a:pt x="10232" y="701440"/>
                    <a:pt x="1429" y="701230"/>
                  </a:cubicBezTo>
                  <a:cubicBezTo>
                    <a:pt x="762" y="711327"/>
                    <a:pt x="286" y="721519"/>
                    <a:pt x="0" y="731710"/>
                  </a:cubicBezTo>
                  <a:cubicBezTo>
                    <a:pt x="9600" y="732425"/>
                    <a:pt x="16807" y="740778"/>
                    <a:pt x="16095" y="750380"/>
                  </a:cubicBezTo>
                  <a:cubicBezTo>
                    <a:pt x="15457" y="758990"/>
                    <a:pt x="8612" y="765838"/>
                    <a:pt x="0" y="766477"/>
                  </a:cubicBezTo>
                  <a:cubicBezTo>
                    <a:pt x="0" y="776764"/>
                    <a:pt x="762" y="786860"/>
                    <a:pt x="1429" y="796957"/>
                  </a:cubicBezTo>
                  <a:cubicBezTo>
                    <a:pt x="11053" y="796728"/>
                    <a:pt x="19040" y="804338"/>
                    <a:pt x="19271" y="813968"/>
                  </a:cubicBezTo>
                  <a:cubicBezTo>
                    <a:pt x="19482" y="822770"/>
                    <a:pt x="13093" y="830342"/>
                    <a:pt x="4381" y="831628"/>
                  </a:cubicBezTo>
                  <a:cubicBezTo>
                    <a:pt x="5525" y="841820"/>
                    <a:pt x="6763" y="851916"/>
                    <a:pt x="8287" y="861917"/>
                  </a:cubicBezTo>
                  <a:cubicBezTo>
                    <a:pt x="17830" y="860650"/>
                    <a:pt x="26592" y="867365"/>
                    <a:pt x="27858" y="876900"/>
                  </a:cubicBezTo>
                  <a:cubicBezTo>
                    <a:pt x="29046" y="885854"/>
                    <a:pt x="23197" y="894236"/>
                    <a:pt x="14383" y="896207"/>
                  </a:cubicBezTo>
                  <a:cubicBezTo>
                    <a:pt x="16352" y="906180"/>
                    <a:pt x="18542" y="916086"/>
                    <a:pt x="20955" y="925925"/>
                  </a:cubicBezTo>
                  <a:cubicBezTo>
                    <a:pt x="30240" y="923296"/>
                    <a:pt x="39899" y="928688"/>
                    <a:pt x="42529" y="937974"/>
                  </a:cubicBezTo>
                  <a:cubicBezTo>
                    <a:pt x="45159" y="947261"/>
                    <a:pt x="39765" y="956920"/>
                    <a:pt x="30480" y="959548"/>
                  </a:cubicBezTo>
                  <a:cubicBezTo>
                    <a:pt x="33338" y="969331"/>
                    <a:pt x="36512" y="979046"/>
                    <a:pt x="40005" y="988695"/>
                  </a:cubicBezTo>
                  <a:cubicBezTo>
                    <a:pt x="49262" y="986056"/>
                    <a:pt x="58908" y="991419"/>
                    <a:pt x="61551" y="1000668"/>
                  </a:cubicBezTo>
                  <a:cubicBezTo>
                    <a:pt x="63930" y="1009002"/>
                    <a:pt x="59823" y="1017822"/>
                    <a:pt x="51911" y="1021366"/>
                  </a:cubicBezTo>
                  <a:cubicBezTo>
                    <a:pt x="55626" y="1030891"/>
                    <a:pt x="59627" y="1040416"/>
                    <a:pt x="63722" y="1049941"/>
                  </a:cubicBezTo>
                  <a:cubicBezTo>
                    <a:pt x="72402" y="1045864"/>
                    <a:pt x="82744" y="1049598"/>
                    <a:pt x="86820" y="1058275"/>
                  </a:cubicBezTo>
                  <a:cubicBezTo>
                    <a:pt x="90897" y="1066952"/>
                    <a:pt x="87166" y="1077297"/>
                    <a:pt x="78486" y="1081373"/>
                  </a:cubicBezTo>
                  <a:cubicBezTo>
                    <a:pt x="82963" y="1090898"/>
                    <a:pt x="88011" y="1099566"/>
                    <a:pt x="92583" y="1108424"/>
                  </a:cubicBezTo>
                  <a:cubicBezTo>
                    <a:pt x="101220" y="1104176"/>
                    <a:pt x="111668" y="1107729"/>
                    <a:pt x="115919" y="1116368"/>
                  </a:cubicBezTo>
                  <a:cubicBezTo>
                    <a:pt x="119769" y="1124188"/>
                    <a:pt x="117246" y="1133656"/>
                    <a:pt x="110014" y="1138523"/>
                  </a:cubicBezTo>
                  <a:cubicBezTo>
                    <a:pt x="115252" y="1147286"/>
                    <a:pt x="120777" y="1155859"/>
                    <a:pt x="126397" y="1164241"/>
                  </a:cubicBezTo>
                  <a:cubicBezTo>
                    <a:pt x="134287" y="1158716"/>
                    <a:pt x="145162" y="1160640"/>
                    <a:pt x="150686" y="1168527"/>
                  </a:cubicBezTo>
                  <a:cubicBezTo>
                    <a:pt x="156210" y="1176414"/>
                    <a:pt x="154290" y="1187291"/>
                    <a:pt x="146399" y="1192816"/>
                  </a:cubicBezTo>
                  <a:cubicBezTo>
                    <a:pt x="152495" y="1201007"/>
                    <a:pt x="158687" y="1209104"/>
                    <a:pt x="165449" y="1217009"/>
                  </a:cubicBezTo>
                  <a:cubicBezTo>
                    <a:pt x="172784" y="1210856"/>
                    <a:pt x="183728" y="1211818"/>
                    <a:pt x="189881" y="1219152"/>
                  </a:cubicBezTo>
                  <a:cubicBezTo>
                    <a:pt x="196034" y="1226487"/>
                    <a:pt x="195072" y="1237431"/>
                    <a:pt x="187738" y="1243584"/>
                  </a:cubicBezTo>
                  <a:cubicBezTo>
                    <a:pt x="194500" y="1251204"/>
                    <a:pt x="201359" y="1258729"/>
                    <a:pt x="208407" y="1266158"/>
                  </a:cubicBezTo>
                  <a:cubicBezTo>
                    <a:pt x="215170" y="1259376"/>
                    <a:pt x="226152" y="1259348"/>
                    <a:pt x="232934" y="1266111"/>
                  </a:cubicBezTo>
                  <a:cubicBezTo>
                    <a:pt x="239716" y="1272873"/>
                    <a:pt x="239744" y="1283856"/>
                    <a:pt x="232981" y="1290638"/>
                  </a:cubicBezTo>
                  <a:cubicBezTo>
                    <a:pt x="240316" y="1297686"/>
                    <a:pt x="247841" y="1304544"/>
                    <a:pt x="255461" y="1311307"/>
                  </a:cubicBezTo>
                  <a:cubicBezTo>
                    <a:pt x="261614" y="1303973"/>
                    <a:pt x="272558" y="1303010"/>
                    <a:pt x="279892" y="1309163"/>
                  </a:cubicBezTo>
                  <a:cubicBezTo>
                    <a:pt x="287226" y="1315317"/>
                    <a:pt x="288188" y="1326261"/>
                    <a:pt x="282035" y="1333595"/>
                  </a:cubicBezTo>
                  <a:cubicBezTo>
                    <a:pt x="290036" y="1339977"/>
                    <a:pt x="298037" y="1346264"/>
                    <a:pt x="306229" y="1352645"/>
                  </a:cubicBezTo>
                  <a:cubicBezTo>
                    <a:pt x="311753" y="1344758"/>
                    <a:pt x="322631" y="1342834"/>
                    <a:pt x="330518" y="1348359"/>
                  </a:cubicBezTo>
                  <a:cubicBezTo>
                    <a:pt x="338404" y="1353883"/>
                    <a:pt x="340328" y="1364761"/>
                    <a:pt x="334804" y="1372648"/>
                  </a:cubicBezTo>
                  <a:cubicBezTo>
                    <a:pt x="343281" y="1378267"/>
                    <a:pt x="351854" y="1383792"/>
                    <a:pt x="360521" y="1389126"/>
                  </a:cubicBezTo>
                  <a:cubicBezTo>
                    <a:pt x="365312" y="1380811"/>
                    <a:pt x="375923" y="1377953"/>
                    <a:pt x="384239" y="1382744"/>
                  </a:cubicBezTo>
                  <a:cubicBezTo>
                    <a:pt x="392554" y="1387535"/>
                    <a:pt x="395411" y="1398146"/>
                    <a:pt x="390620" y="1406462"/>
                  </a:cubicBezTo>
                  <a:cubicBezTo>
                    <a:pt x="399479" y="1411414"/>
                    <a:pt x="408527" y="1415987"/>
                    <a:pt x="417671" y="1420654"/>
                  </a:cubicBezTo>
                  <a:cubicBezTo>
                    <a:pt x="421786" y="1412100"/>
                    <a:pt x="432025" y="1408443"/>
                    <a:pt x="440627" y="1412462"/>
                  </a:cubicBezTo>
                  <a:cubicBezTo>
                    <a:pt x="449247" y="1416510"/>
                    <a:pt x="453057" y="1426712"/>
                    <a:pt x="449199" y="1435417"/>
                  </a:cubicBezTo>
                  <a:cubicBezTo>
                    <a:pt x="458724" y="1439418"/>
                    <a:pt x="468249" y="1443418"/>
                    <a:pt x="477774" y="1447133"/>
                  </a:cubicBezTo>
                  <a:cubicBezTo>
                    <a:pt x="481708" y="1438351"/>
                    <a:pt x="492014" y="1434408"/>
                    <a:pt x="500805" y="1438342"/>
                  </a:cubicBezTo>
                  <a:cubicBezTo>
                    <a:pt x="508721" y="1441885"/>
                    <a:pt x="512826" y="1450705"/>
                    <a:pt x="510445" y="1459039"/>
                  </a:cubicBezTo>
                  <a:cubicBezTo>
                    <a:pt x="520094" y="1462278"/>
                    <a:pt x="529809" y="1465450"/>
                    <a:pt x="539591" y="1468564"/>
                  </a:cubicBezTo>
                  <a:cubicBezTo>
                    <a:pt x="542544" y="1459401"/>
                    <a:pt x="552364" y="1454372"/>
                    <a:pt x="561527" y="1457325"/>
                  </a:cubicBezTo>
                  <a:cubicBezTo>
                    <a:pt x="570062" y="1460078"/>
                    <a:pt x="575120" y="1468850"/>
                    <a:pt x="573215" y="1477613"/>
                  </a:cubicBezTo>
                  <a:cubicBezTo>
                    <a:pt x="582997" y="1480023"/>
                    <a:pt x="592903" y="1482214"/>
                    <a:pt x="602932" y="1484185"/>
                  </a:cubicBezTo>
                  <a:cubicBezTo>
                    <a:pt x="605038" y="1474794"/>
                    <a:pt x="614353" y="1468879"/>
                    <a:pt x="623745" y="1470974"/>
                  </a:cubicBezTo>
                  <a:cubicBezTo>
                    <a:pt x="632565" y="1472946"/>
                    <a:pt x="638413" y="1481328"/>
                    <a:pt x="637223" y="1490281"/>
                  </a:cubicBezTo>
                  <a:cubicBezTo>
                    <a:pt x="647224" y="1491806"/>
                    <a:pt x="657320" y="1493044"/>
                    <a:pt x="667512" y="1494187"/>
                  </a:cubicBezTo>
                  <a:cubicBezTo>
                    <a:pt x="668903" y="1484662"/>
                    <a:pt x="677751" y="1478061"/>
                    <a:pt x="687276" y="1479452"/>
                  </a:cubicBezTo>
                  <a:cubicBezTo>
                    <a:pt x="696039" y="1480728"/>
                    <a:pt x="702450" y="1488376"/>
                    <a:pt x="702183" y="1497235"/>
                  </a:cubicBezTo>
                  <a:cubicBezTo>
                    <a:pt x="712280" y="1497806"/>
                    <a:pt x="722471" y="1498282"/>
                    <a:pt x="732663" y="1498568"/>
                  </a:cubicBezTo>
                  <a:cubicBezTo>
                    <a:pt x="733377" y="1488967"/>
                    <a:pt x="741731" y="1481766"/>
                    <a:pt x="751332" y="1482471"/>
                  </a:cubicBezTo>
                  <a:cubicBezTo>
                    <a:pt x="759943" y="1483109"/>
                    <a:pt x="766791" y="1489958"/>
                    <a:pt x="767429" y="1498568"/>
                  </a:cubicBezTo>
                  <a:cubicBezTo>
                    <a:pt x="777621" y="1498568"/>
                    <a:pt x="787813" y="1497806"/>
                    <a:pt x="797909" y="1497235"/>
                  </a:cubicBezTo>
                  <a:cubicBezTo>
                    <a:pt x="797614" y="1487614"/>
                    <a:pt x="805177" y="1479575"/>
                    <a:pt x="814797" y="1479280"/>
                  </a:cubicBezTo>
                  <a:cubicBezTo>
                    <a:pt x="823655" y="1479004"/>
                    <a:pt x="831304" y="1485424"/>
                    <a:pt x="832580" y="1494187"/>
                  </a:cubicBezTo>
                  <a:cubicBezTo>
                    <a:pt x="842772" y="1493044"/>
                    <a:pt x="852773" y="1491806"/>
                    <a:pt x="862870" y="1490281"/>
                  </a:cubicBezTo>
                  <a:cubicBezTo>
                    <a:pt x="861603" y="1480737"/>
                    <a:pt x="868318" y="1471974"/>
                    <a:pt x="877853" y="1470708"/>
                  </a:cubicBezTo>
                  <a:cubicBezTo>
                    <a:pt x="886816" y="1469526"/>
                    <a:pt x="895188" y="1475375"/>
                    <a:pt x="897160" y="1484185"/>
                  </a:cubicBezTo>
                  <a:cubicBezTo>
                    <a:pt x="907133" y="1482214"/>
                    <a:pt x="917038" y="1480023"/>
                    <a:pt x="926878" y="1477613"/>
                  </a:cubicBezTo>
                  <a:cubicBezTo>
                    <a:pt x="924839" y="1468203"/>
                    <a:pt x="930802" y="1458925"/>
                    <a:pt x="940213" y="1456877"/>
                  </a:cubicBezTo>
                  <a:cubicBezTo>
                    <a:pt x="948976" y="1454982"/>
                    <a:pt x="957748" y="1460030"/>
                    <a:pt x="960501" y="1468564"/>
                  </a:cubicBezTo>
                  <a:cubicBezTo>
                    <a:pt x="970340" y="1465707"/>
                    <a:pt x="980056" y="1462535"/>
                    <a:pt x="989648" y="1459039"/>
                  </a:cubicBezTo>
                  <a:cubicBezTo>
                    <a:pt x="987009" y="1449781"/>
                    <a:pt x="992372" y="1440132"/>
                    <a:pt x="1001621" y="1437494"/>
                  </a:cubicBezTo>
                  <a:cubicBezTo>
                    <a:pt x="1009955" y="1435113"/>
                    <a:pt x="1018775" y="1439218"/>
                    <a:pt x="1022318" y="1447133"/>
                  </a:cubicBezTo>
                  <a:cubicBezTo>
                    <a:pt x="1031843" y="1443418"/>
                    <a:pt x="1041368" y="1439418"/>
                    <a:pt x="1050417" y="1435417"/>
                  </a:cubicBezTo>
                  <a:cubicBezTo>
                    <a:pt x="1046798" y="1426493"/>
                    <a:pt x="1051093" y="1416329"/>
                    <a:pt x="1060018" y="1412710"/>
                  </a:cubicBezTo>
                  <a:cubicBezTo>
                    <a:pt x="1068286" y="1409357"/>
                    <a:pt x="1077744" y="1412786"/>
                    <a:pt x="1081945" y="1420654"/>
                  </a:cubicBezTo>
                  <a:cubicBezTo>
                    <a:pt x="1091470" y="1416082"/>
                    <a:pt x="1100138" y="1411129"/>
                    <a:pt x="1108996" y="1406462"/>
                  </a:cubicBezTo>
                  <a:cubicBezTo>
                    <a:pt x="1104205" y="1398146"/>
                    <a:pt x="1107062" y="1387535"/>
                    <a:pt x="1115378" y="1382744"/>
                  </a:cubicBezTo>
                  <a:cubicBezTo>
                    <a:pt x="1123693" y="1377953"/>
                    <a:pt x="1134304" y="1380811"/>
                    <a:pt x="1139095" y="1389126"/>
                  </a:cubicBezTo>
                  <a:cubicBezTo>
                    <a:pt x="1147763" y="1383792"/>
                    <a:pt x="1156335" y="1378267"/>
                    <a:pt x="1164812" y="1372648"/>
                  </a:cubicBezTo>
                  <a:cubicBezTo>
                    <a:pt x="1159288" y="1364761"/>
                    <a:pt x="1161212" y="1353883"/>
                    <a:pt x="1169099" y="1348359"/>
                  </a:cubicBezTo>
                  <a:cubicBezTo>
                    <a:pt x="1176985" y="1342834"/>
                    <a:pt x="1187863" y="1344758"/>
                    <a:pt x="1193387" y="1352645"/>
                  </a:cubicBezTo>
                  <a:cubicBezTo>
                    <a:pt x="1201674" y="1346645"/>
                    <a:pt x="1209675" y="1340358"/>
                    <a:pt x="1217676" y="1333595"/>
                  </a:cubicBezTo>
                  <a:cubicBezTo>
                    <a:pt x="1211523" y="1326261"/>
                    <a:pt x="1212485" y="1315317"/>
                    <a:pt x="1219819" y="1309163"/>
                  </a:cubicBezTo>
                  <a:cubicBezTo>
                    <a:pt x="1227153" y="1303010"/>
                    <a:pt x="1238098" y="1303973"/>
                    <a:pt x="1244251" y="1311307"/>
                  </a:cubicBezTo>
                  <a:cubicBezTo>
                    <a:pt x="1251871" y="1304544"/>
                    <a:pt x="1259396" y="1297686"/>
                    <a:pt x="1266730" y="1290638"/>
                  </a:cubicBezTo>
                  <a:cubicBezTo>
                    <a:pt x="1259967" y="1283856"/>
                    <a:pt x="1259996" y="1272873"/>
                    <a:pt x="1266777" y="1266111"/>
                  </a:cubicBezTo>
                  <a:cubicBezTo>
                    <a:pt x="1273559" y="1259348"/>
                    <a:pt x="1284542" y="1259376"/>
                    <a:pt x="1291304" y="1266158"/>
                  </a:cubicBezTo>
                  <a:cubicBezTo>
                    <a:pt x="1298353" y="1258729"/>
                    <a:pt x="1305211" y="1251204"/>
                    <a:pt x="1311974" y="1243584"/>
                  </a:cubicBezTo>
                  <a:cubicBezTo>
                    <a:pt x="1304639" y="1237431"/>
                    <a:pt x="1303677" y="1226487"/>
                    <a:pt x="1309831" y="1219152"/>
                  </a:cubicBezTo>
                  <a:cubicBezTo>
                    <a:pt x="1315984" y="1211818"/>
                    <a:pt x="1326928" y="1210856"/>
                    <a:pt x="1334262" y="1217009"/>
                  </a:cubicBezTo>
                  <a:cubicBezTo>
                    <a:pt x="1340644" y="1209104"/>
                    <a:pt x="1346835" y="1201007"/>
                    <a:pt x="1353312" y="1192816"/>
                  </a:cubicBezTo>
                  <a:cubicBezTo>
                    <a:pt x="1345425" y="1187320"/>
                    <a:pt x="1343482" y="1176461"/>
                    <a:pt x="1348978" y="1168575"/>
                  </a:cubicBezTo>
                  <a:cubicBezTo>
                    <a:pt x="1354474" y="1160688"/>
                    <a:pt x="1365333" y="1158745"/>
                    <a:pt x="1373219" y="1164241"/>
                  </a:cubicBezTo>
                  <a:cubicBezTo>
                    <a:pt x="1378934" y="1155859"/>
                    <a:pt x="1384459" y="1147286"/>
                    <a:pt x="1389698" y="1138523"/>
                  </a:cubicBezTo>
                  <a:cubicBezTo>
                    <a:pt x="1381716" y="1133151"/>
                    <a:pt x="1379592" y="1122312"/>
                    <a:pt x="1384973" y="1114330"/>
                  </a:cubicBezTo>
                  <a:cubicBezTo>
                    <a:pt x="1389840" y="1107100"/>
                    <a:pt x="1399308" y="1104576"/>
                    <a:pt x="1407128" y="1108424"/>
                  </a:cubicBezTo>
                  <a:cubicBezTo>
                    <a:pt x="1412081" y="1099566"/>
                    <a:pt x="1416653" y="1090517"/>
                    <a:pt x="1421225" y="1081373"/>
                  </a:cubicBezTo>
                  <a:cubicBezTo>
                    <a:pt x="1412548" y="1077297"/>
                    <a:pt x="1408814" y="1066952"/>
                    <a:pt x="1412891" y="1058275"/>
                  </a:cubicBezTo>
                  <a:cubicBezTo>
                    <a:pt x="1416968" y="1049598"/>
                    <a:pt x="1427312" y="1045864"/>
                    <a:pt x="1435989" y="1049941"/>
                  </a:cubicBezTo>
                  <a:cubicBezTo>
                    <a:pt x="1440085" y="1040416"/>
                    <a:pt x="1443990" y="1030891"/>
                    <a:pt x="1447705" y="1021366"/>
                  </a:cubicBezTo>
                  <a:cubicBezTo>
                    <a:pt x="1438875" y="1017537"/>
                    <a:pt x="1434808" y="1007278"/>
                    <a:pt x="1438637" y="998439"/>
                  </a:cubicBezTo>
                  <a:cubicBezTo>
                    <a:pt x="1442161" y="990314"/>
                    <a:pt x="1451229" y="986114"/>
                    <a:pt x="1459706" y="988695"/>
                  </a:cubicBezTo>
                  <a:cubicBezTo>
                    <a:pt x="1462945" y="979103"/>
                    <a:pt x="1466117" y="969388"/>
                    <a:pt x="1469231" y="959548"/>
                  </a:cubicBezTo>
                  <a:cubicBezTo>
                    <a:pt x="1459944" y="956920"/>
                    <a:pt x="1454553" y="947261"/>
                    <a:pt x="1457182" y="937974"/>
                  </a:cubicBezTo>
                  <a:cubicBezTo>
                    <a:pt x="1459811" y="928688"/>
                    <a:pt x="1469469" y="923296"/>
                    <a:pt x="1478756" y="925925"/>
                  </a:cubicBezTo>
                  <a:cubicBezTo>
                    <a:pt x="1481166" y="916086"/>
                    <a:pt x="1483357" y="906180"/>
                    <a:pt x="1485329" y="896207"/>
                  </a:cubicBezTo>
                  <a:cubicBezTo>
                    <a:pt x="1475937" y="894426"/>
                    <a:pt x="1469708" y="885434"/>
                    <a:pt x="1471327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6" name="Freeform: Shape 2095">
              <a:extLst>
                <a:ext uri="{FF2B5EF4-FFF2-40B4-BE49-F238E27FC236}">
                  <a16:creationId xmlns:a16="http://schemas.microsoft.com/office/drawing/2014/main" id="{15439686-EB64-431C-8228-385EE320405B}"/>
                </a:ext>
              </a:extLst>
            </p:cNvPr>
            <p:cNvSpPr/>
            <p:nvPr/>
          </p:nvSpPr>
          <p:spPr>
            <a:xfrm rot="18900000">
              <a:off x="3143014" y="391748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2C9EF89A-9C0D-45BA-B266-C681B24EB140}"/>
                </a:ext>
              </a:extLst>
            </p:cNvPr>
            <p:cNvSpPr/>
            <p:nvPr/>
          </p:nvSpPr>
          <p:spPr>
            <a:xfrm rot="16850999">
              <a:off x="5364507" y="1300995"/>
              <a:ext cx="1496567" cy="1496567"/>
            </a:xfrm>
            <a:custGeom>
              <a:avLst/>
              <a:gdLst>
                <a:gd name="connsiteX0" fmla="*/ 1496567 w 1496567"/>
                <a:gd name="connsiteY0" fmla="*/ 748284 h 1496567"/>
                <a:gd name="connsiteX1" fmla="*/ 748284 w 1496567"/>
                <a:gd name="connsiteY1" fmla="*/ 1496567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7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7" y="748284"/>
                  </a:moveTo>
                  <a:cubicBezTo>
                    <a:pt x="1496567" y="1161549"/>
                    <a:pt x="1161549" y="1496567"/>
                    <a:pt x="748284" y="1496567"/>
                  </a:cubicBezTo>
                  <a:cubicBezTo>
                    <a:pt x="335018" y="1496567"/>
                    <a:pt x="0" y="1161549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49" y="0"/>
                    <a:pt x="1496567" y="335018"/>
                    <a:pt x="1496567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0" name="Freeform: Shape 2099">
              <a:extLst>
                <a:ext uri="{FF2B5EF4-FFF2-40B4-BE49-F238E27FC236}">
                  <a16:creationId xmlns:a16="http://schemas.microsoft.com/office/drawing/2014/main" id="{3F9ACB79-E085-4C2E-B546-EF69C1B23353}"/>
                </a:ext>
              </a:extLst>
            </p:cNvPr>
            <p:cNvSpPr/>
            <p:nvPr/>
          </p:nvSpPr>
          <p:spPr>
            <a:xfrm>
              <a:off x="5363622" y="1300257"/>
              <a:ext cx="1497330" cy="1499615"/>
            </a:xfrm>
            <a:custGeom>
              <a:avLst/>
              <a:gdLst>
                <a:gd name="connsiteX0" fmla="*/ 1469041 w 1497330"/>
                <a:gd name="connsiteY0" fmla="*/ 875919 h 1499615"/>
                <a:gd name="connsiteX1" fmla="*/ 1489043 w 1497330"/>
                <a:gd name="connsiteY1" fmla="*/ 861822 h 1499615"/>
                <a:gd name="connsiteX2" fmla="*/ 1492949 w 1497330"/>
                <a:gd name="connsiteY2" fmla="*/ 831532 h 1499615"/>
                <a:gd name="connsiteX3" fmla="*/ 1478214 w 1497330"/>
                <a:gd name="connsiteY3" fmla="*/ 811768 h 1499615"/>
                <a:gd name="connsiteX4" fmla="*/ 1495997 w 1497330"/>
                <a:gd name="connsiteY4" fmla="*/ 796861 h 1499615"/>
                <a:gd name="connsiteX5" fmla="*/ 1497330 w 1497330"/>
                <a:gd name="connsiteY5" fmla="*/ 766477 h 1499615"/>
                <a:gd name="connsiteX6" fmla="*/ 1479900 w 1497330"/>
                <a:gd name="connsiteY6" fmla="*/ 749046 h 1499615"/>
                <a:gd name="connsiteX7" fmla="*/ 1497330 w 1497330"/>
                <a:gd name="connsiteY7" fmla="*/ 731615 h 1499615"/>
                <a:gd name="connsiteX8" fmla="*/ 1495997 w 1497330"/>
                <a:gd name="connsiteY8" fmla="*/ 701135 h 1499615"/>
                <a:gd name="connsiteX9" fmla="*/ 1478042 w 1497330"/>
                <a:gd name="connsiteY9" fmla="*/ 684247 h 1499615"/>
                <a:gd name="connsiteX10" fmla="*/ 1492949 w 1497330"/>
                <a:gd name="connsiteY10" fmla="*/ 666464 h 1499615"/>
                <a:gd name="connsiteX11" fmla="*/ 1489043 w 1497330"/>
                <a:gd name="connsiteY11" fmla="*/ 636270 h 1499615"/>
                <a:gd name="connsiteX12" fmla="*/ 1469470 w 1497330"/>
                <a:gd name="connsiteY12" fmla="*/ 621287 h 1499615"/>
                <a:gd name="connsiteX13" fmla="*/ 1482947 w 1497330"/>
                <a:gd name="connsiteY13" fmla="*/ 601980 h 1499615"/>
                <a:gd name="connsiteX14" fmla="*/ 1476375 w 1497330"/>
                <a:gd name="connsiteY14" fmla="*/ 572167 h 1499615"/>
                <a:gd name="connsiteX15" fmla="*/ 1455639 w 1497330"/>
                <a:gd name="connsiteY15" fmla="*/ 558832 h 1499615"/>
                <a:gd name="connsiteX16" fmla="*/ 1467326 w 1497330"/>
                <a:gd name="connsiteY16" fmla="*/ 538544 h 1499615"/>
                <a:gd name="connsiteX17" fmla="*/ 1457801 w 1497330"/>
                <a:gd name="connsiteY17" fmla="*/ 509492 h 1499615"/>
                <a:gd name="connsiteX18" fmla="*/ 1435465 w 1497330"/>
                <a:gd name="connsiteY18" fmla="*/ 499062 h 1499615"/>
                <a:gd name="connsiteX19" fmla="*/ 1445895 w 1497330"/>
                <a:gd name="connsiteY19" fmla="*/ 476726 h 1499615"/>
                <a:gd name="connsiteX20" fmla="*/ 1434084 w 1497330"/>
                <a:gd name="connsiteY20" fmla="*/ 448151 h 1499615"/>
                <a:gd name="connsiteX21" fmla="*/ 1411586 w 1497330"/>
                <a:gd name="connsiteY21" fmla="*/ 438074 h 1499615"/>
                <a:gd name="connsiteX22" fmla="*/ 1419416 w 1497330"/>
                <a:gd name="connsiteY22" fmla="*/ 416623 h 1499615"/>
                <a:gd name="connsiteX23" fmla="*/ 1405224 w 1497330"/>
                <a:gd name="connsiteY23" fmla="*/ 389573 h 1499615"/>
                <a:gd name="connsiteX24" fmla="*/ 1381506 w 1497330"/>
                <a:gd name="connsiteY24" fmla="*/ 383191 h 1499615"/>
                <a:gd name="connsiteX25" fmla="*/ 1387888 w 1497330"/>
                <a:gd name="connsiteY25" fmla="*/ 359473 h 1499615"/>
                <a:gd name="connsiteX26" fmla="*/ 1371410 w 1497330"/>
                <a:gd name="connsiteY26" fmla="*/ 333756 h 1499615"/>
                <a:gd name="connsiteX27" fmla="*/ 1347121 w 1497330"/>
                <a:gd name="connsiteY27" fmla="*/ 329470 h 1499615"/>
                <a:gd name="connsiteX28" fmla="*/ 1351407 w 1497330"/>
                <a:gd name="connsiteY28" fmla="*/ 305181 h 1499615"/>
                <a:gd name="connsiteX29" fmla="*/ 1332357 w 1497330"/>
                <a:gd name="connsiteY29" fmla="*/ 280988 h 1499615"/>
                <a:gd name="connsiteX30" fmla="*/ 1307925 w 1497330"/>
                <a:gd name="connsiteY30" fmla="*/ 278844 h 1499615"/>
                <a:gd name="connsiteX31" fmla="*/ 1310069 w 1497330"/>
                <a:gd name="connsiteY31" fmla="*/ 254413 h 1499615"/>
                <a:gd name="connsiteX32" fmla="*/ 1289400 w 1497330"/>
                <a:gd name="connsiteY32" fmla="*/ 231838 h 1499615"/>
                <a:gd name="connsiteX33" fmla="*/ 1265673 w 1497330"/>
                <a:gd name="connsiteY33" fmla="*/ 225676 h 1499615"/>
                <a:gd name="connsiteX34" fmla="*/ 1265777 w 1497330"/>
                <a:gd name="connsiteY34" fmla="*/ 207931 h 1499615"/>
                <a:gd name="connsiteX35" fmla="*/ 1243203 w 1497330"/>
                <a:gd name="connsiteY35" fmla="*/ 187357 h 1499615"/>
                <a:gd name="connsiteX36" fmla="*/ 1218724 w 1497330"/>
                <a:gd name="connsiteY36" fmla="*/ 189452 h 1499615"/>
                <a:gd name="connsiteX37" fmla="*/ 1216628 w 1497330"/>
                <a:gd name="connsiteY37" fmla="*/ 164973 h 1499615"/>
                <a:gd name="connsiteX38" fmla="*/ 1192435 w 1497330"/>
                <a:gd name="connsiteY38" fmla="*/ 145923 h 1499615"/>
                <a:gd name="connsiteX39" fmla="*/ 1168146 w 1497330"/>
                <a:gd name="connsiteY39" fmla="*/ 150209 h 1499615"/>
                <a:gd name="connsiteX40" fmla="*/ 1163860 w 1497330"/>
                <a:gd name="connsiteY40" fmla="*/ 125921 h 1499615"/>
                <a:gd name="connsiteX41" fmla="*/ 1138143 w 1497330"/>
                <a:gd name="connsiteY41" fmla="*/ 109442 h 1499615"/>
                <a:gd name="connsiteX42" fmla="*/ 1114616 w 1497330"/>
                <a:gd name="connsiteY42" fmla="*/ 115538 h 1499615"/>
                <a:gd name="connsiteX43" fmla="*/ 1108043 w 1497330"/>
                <a:gd name="connsiteY43" fmla="*/ 92011 h 1499615"/>
                <a:gd name="connsiteX44" fmla="*/ 1080993 w 1497330"/>
                <a:gd name="connsiteY44" fmla="*/ 77915 h 1499615"/>
                <a:gd name="connsiteX45" fmla="*/ 1057894 w 1497330"/>
                <a:gd name="connsiteY45" fmla="*/ 86249 h 1499615"/>
                <a:gd name="connsiteX46" fmla="*/ 1049560 w 1497330"/>
                <a:gd name="connsiteY46" fmla="*/ 63151 h 1499615"/>
                <a:gd name="connsiteX47" fmla="*/ 1020985 w 1497330"/>
                <a:gd name="connsiteY47" fmla="*/ 51435 h 1499615"/>
                <a:gd name="connsiteX48" fmla="*/ 998058 w 1497330"/>
                <a:gd name="connsiteY48" fmla="*/ 60501 h 1499615"/>
                <a:gd name="connsiteX49" fmla="*/ 988314 w 1497330"/>
                <a:gd name="connsiteY49" fmla="*/ 39433 h 1499615"/>
                <a:gd name="connsiteX50" fmla="*/ 959168 w 1497330"/>
                <a:gd name="connsiteY50" fmla="*/ 29908 h 1499615"/>
                <a:gd name="connsiteX51" fmla="*/ 937117 w 1497330"/>
                <a:gd name="connsiteY51" fmla="*/ 40926 h 1499615"/>
                <a:gd name="connsiteX52" fmla="*/ 925544 w 1497330"/>
                <a:gd name="connsiteY52" fmla="*/ 20955 h 1499615"/>
                <a:gd name="connsiteX53" fmla="*/ 895826 w 1497330"/>
                <a:gd name="connsiteY53" fmla="*/ 14288 h 1499615"/>
                <a:gd name="connsiteX54" fmla="*/ 874919 w 1497330"/>
                <a:gd name="connsiteY54" fmla="*/ 27348 h 1499615"/>
                <a:gd name="connsiteX55" fmla="*/ 861536 w 1497330"/>
                <a:gd name="connsiteY55" fmla="*/ 8287 h 1499615"/>
                <a:gd name="connsiteX56" fmla="*/ 831247 w 1497330"/>
                <a:gd name="connsiteY56" fmla="*/ 4381 h 1499615"/>
                <a:gd name="connsiteX57" fmla="*/ 811482 w 1497330"/>
                <a:gd name="connsiteY57" fmla="*/ 19116 h 1499615"/>
                <a:gd name="connsiteX58" fmla="*/ 796576 w 1497330"/>
                <a:gd name="connsiteY58" fmla="*/ 1333 h 1499615"/>
                <a:gd name="connsiteX59" fmla="*/ 766096 w 1497330"/>
                <a:gd name="connsiteY59" fmla="*/ 0 h 1499615"/>
                <a:gd name="connsiteX60" fmla="*/ 747427 w 1497330"/>
                <a:gd name="connsiteY60" fmla="*/ 16095 h 1499615"/>
                <a:gd name="connsiteX61" fmla="*/ 731330 w 1497330"/>
                <a:gd name="connsiteY61" fmla="*/ 0 h 1499615"/>
                <a:gd name="connsiteX62" fmla="*/ 700850 w 1497330"/>
                <a:gd name="connsiteY62" fmla="*/ 1333 h 1499615"/>
                <a:gd name="connsiteX63" fmla="*/ 683962 w 1497330"/>
                <a:gd name="connsiteY63" fmla="*/ 19289 h 1499615"/>
                <a:gd name="connsiteX64" fmla="*/ 666179 w 1497330"/>
                <a:gd name="connsiteY64" fmla="*/ 4381 h 1499615"/>
                <a:gd name="connsiteX65" fmla="*/ 635984 w 1497330"/>
                <a:gd name="connsiteY65" fmla="*/ 8287 h 1499615"/>
                <a:gd name="connsiteX66" fmla="*/ 620754 w 1497330"/>
                <a:gd name="connsiteY66" fmla="*/ 27671 h 1499615"/>
                <a:gd name="connsiteX67" fmla="*/ 601694 w 1497330"/>
                <a:gd name="connsiteY67" fmla="*/ 14288 h 1499615"/>
                <a:gd name="connsiteX68" fmla="*/ 571881 w 1497330"/>
                <a:gd name="connsiteY68" fmla="*/ 20955 h 1499615"/>
                <a:gd name="connsiteX69" fmla="*/ 558232 w 1497330"/>
                <a:gd name="connsiteY69" fmla="*/ 41480 h 1499615"/>
                <a:gd name="connsiteX70" fmla="*/ 538258 w 1497330"/>
                <a:gd name="connsiteY70" fmla="*/ 29908 h 1499615"/>
                <a:gd name="connsiteX71" fmla="*/ 509207 w 1497330"/>
                <a:gd name="connsiteY71" fmla="*/ 39433 h 1499615"/>
                <a:gd name="connsiteX72" fmla="*/ 498739 w 1497330"/>
                <a:gd name="connsiteY72" fmla="*/ 61750 h 1499615"/>
                <a:gd name="connsiteX73" fmla="*/ 476822 w 1497330"/>
                <a:gd name="connsiteY73" fmla="*/ 52292 h 1499615"/>
                <a:gd name="connsiteX74" fmla="*/ 448723 w 1497330"/>
                <a:gd name="connsiteY74" fmla="*/ 64008 h 1499615"/>
                <a:gd name="connsiteX75" fmla="*/ 439122 w 1497330"/>
                <a:gd name="connsiteY75" fmla="*/ 86713 h 1499615"/>
                <a:gd name="connsiteX76" fmla="*/ 417195 w 1497330"/>
                <a:gd name="connsiteY76" fmla="*/ 78772 h 1499615"/>
                <a:gd name="connsiteX77" fmla="*/ 390144 w 1497330"/>
                <a:gd name="connsiteY77" fmla="*/ 92869 h 1499615"/>
                <a:gd name="connsiteX78" fmla="*/ 382200 w 1497330"/>
                <a:gd name="connsiteY78" fmla="*/ 116205 h 1499615"/>
                <a:gd name="connsiteX79" fmla="*/ 360045 w 1497330"/>
                <a:gd name="connsiteY79" fmla="*/ 110299 h 1499615"/>
                <a:gd name="connsiteX80" fmla="*/ 334328 w 1497330"/>
                <a:gd name="connsiteY80" fmla="*/ 126778 h 1499615"/>
                <a:gd name="connsiteX81" fmla="*/ 330041 w 1497330"/>
                <a:gd name="connsiteY81" fmla="*/ 151067 h 1499615"/>
                <a:gd name="connsiteX82" fmla="*/ 305753 w 1497330"/>
                <a:gd name="connsiteY82" fmla="*/ 146780 h 1499615"/>
                <a:gd name="connsiteX83" fmla="*/ 281559 w 1497330"/>
                <a:gd name="connsiteY83" fmla="*/ 165830 h 1499615"/>
                <a:gd name="connsiteX84" fmla="*/ 278197 w 1497330"/>
                <a:gd name="connsiteY84" fmla="*/ 190250 h 1499615"/>
                <a:gd name="connsiteX85" fmla="*/ 254889 w 1497330"/>
                <a:gd name="connsiteY85" fmla="*/ 188214 h 1499615"/>
                <a:gd name="connsiteX86" fmla="*/ 232410 w 1497330"/>
                <a:gd name="connsiteY86" fmla="*/ 208788 h 1499615"/>
                <a:gd name="connsiteX87" fmla="*/ 230477 w 1497330"/>
                <a:gd name="connsiteY87" fmla="*/ 233363 h 1499615"/>
                <a:gd name="connsiteX88" fmla="*/ 207836 w 1497330"/>
                <a:gd name="connsiteY88" fmla="*/ 233363 h 1499615"/>
                <a:gd name="connsiteX89" fmla="*/ 187262 w 1497330"/>
                <a:gd name="connsiteY89" fmla="*/ 255937 h 1499615"/>
                <a:gd name="connsiteX90" fmla="*/ 189357 w 1497330"/>
                <a:gd name="connsiteY90" fmla="*/ 280416 h 1499615"/>
                <a:gd name="connsiteX91" fmla="*/ 164878 w 1497330"/>
                <a:gd name="connsiteY91" fmla="*/ 282511 h 1499615"/>
                <a:gd name="connsiteX92" fmla="*/ 145828 w 1497330"/>
                <a:gd name="connsiteY92" fmla="*/ 306705 h 1499615"/>
                <a:gd name="connsiteX93" fmla="*/ 150162 w 1497330"/>
                <a:gd name="connsiteY93" fmla="*/ 330946 h 1499615"/>
                <a:gd name="connsiteX94" fmla="*/ 125921 w 1497330"/>
                <a:gd name="connsiteY94" fmla="*/ 335280 h 1499615"/>
                <a:gd name="connsiteX95" fmla="*/ 109442 w 1497330"/>
                <a:gd name="connsiteY95" fmla="*/ 360998 h 1499615"/>
                <a:gd name="connsiteX96" fmla="*/ 114167 w 1497330"/>
                <a:gd name="connsiteY96" fmla="*/ 385191 h 1499615"/>
                <a:gd name="connsiteX97" fmla="*/ 92012 w 1497330"/>
                <a:gd name="connsiteY97" fmla="*/ 391096 h 1499615"/>
                <a:gd name="connsiteX98" fmla="*/ 77915 w 1497330"/>
                <a:gd name="connsiteY98" fmla="*/ 418148 h 1499615"/>
                <a:gd name="connsiteX99" fmla="*/ 85077 w 1497330"/>
                <a:gd name="connsiteY99" fmla="*/ 441731 h 1499615"/>
                <a:gd name="connsiteX100" fmla="*/ 63151 w 1497330"/>
                <a:gd name="connsiteY100" fmla="*/ 449675 h 1499615"/>
                <a:gd name="connsiteX101" fmla="*/ 51435 w 1497330"/>
                <a:gd name="connsiteY101" fmla="*/ 478250 h 1499615"/>
                <a:gd name="connsiteX102" fmla="*/ 61817 w 1497330"/>
                <a:gd name="connsiteY102" fmla="*/ 500634 h 1499615"/>
                <a:gd name="connsiteX103" fmla="*/ 39434 w 1497330"/>
                <a:gd name="connsiteY103" fmla="*/ 511016 h 1499615"/>
                <a:gd name="connsiteX104" fmla="*/ 29909 w 1497330"/>
                <a:gd name="connsiteY104" fmla="*/ 540068 h 1499615"/>
                <a:gd name="connsiteX105" fmla="*/ 40929 w 1497330"/>
                <a:gd name="connsiteY105" fmla="*/ 562118 h 1499615"/>
                <a:gd name="connsiteX106" fmla="*/ 20955 w 1497330"/>
                <a:gd name="connsiteY106" fmla="*/ 573691 h 1499615"/>
                <a:gd name="connsiteX107" fmla="*/ 14288 w 1497330"/>
                <a:gd name="connsiteY107" fmla="*/ 603504 h 1499615"/>
                <a:gd name="connsiteX108" fmla="*/ 27346 w 1497330"/>
                <a:gd name="connsiteY108" fmla="*/ 624411 h 1499615"/>
                <a:gd name="connsiteX109" fmla="*/ 8287 w 1497330"/>
                <a:gd name="connsiteY109" fmla="*/ 637794 h 1499615"/>
                <a:gd name="connsiteX110" fmla="*/ 4286 w 1497330"/>
                <a:gd name="connsiteY110" fmla="*/ 667988 h 1499615"/>
                <a:gd name="connsiteX111" fmla="*/ 18993 w 1497330"/>
                <a:gd name="connsiteY111" fmla="*/ 687772 h 1499615"/>
                <a:gd name="connsiteX112" fmla="*/ 1334 w 1497330"/>
                <a:gd name="connsiteY112" fmla="*/ 702659 h 1499615"/>
                <a:gd name="connsiteX113" fmla="*/ 0 w 1497330"/>
                <a:gd name="connsiteY113" fmla="*/ 733139 h 1499615"/>
                <a:gd name="connsiteX114" fmla="*/ 17431 w 1497330"/>
                <a:gd name="connsiteY114" fmla="*/ 750570 h 1499615"/>
                <a:gd name="connsiteX115" fmla="*/ 0 w 1497330"/>
                <a:gd name="connsiteY115" fmla="*/ 768001 h 1499615"/>
                <a:gd name="connsiteX116" fmla="*/ 1334 w 1497330"/>
                <a:gd name="connsiteY116" fmla="*/ 798386 h 1499615"/>
                <a:gd name="connsiteX117" fmla="*/ 19174 w 1497330"/>
                <a:gd name="connsiteY117" fmla="*/ 815397 h 1499615"/>
                <a:gd name="connsiteX118" fmla="*/ 4286 w 1497330"/>
                <a:gd name="connsiteY118" fmla="*/ 833057 h 1499615"/>
                <a:gd name="connsiteX119" fmla="*/ 8287 w 1497330"/>
                <a:gd name="connsiteY119" fmla="*/ 863346 h 1499615"/>
                <a:gd name="connsiteX120" fmla="*/ 27670 w 1497330"/>
                <a:gd name="connsiteY120" fmla="*/ 878576 h 1499615"/>
                <a:gd name="connsiteX121" fmla="*/ 14288 w 1497330"/>
                <a:gd name="connsiteY121" fmla="*/ 897636 h 1499615"/>
                <a:gd name="connsiteX122" fmla="*/ 20955 w 1497330"/>
                <a:gd name="connsiteY122" fmla="*/ 927354 h 1499615"/>
                <a:gd name="connsiteX123" fmla="*/ 41481 w 1497330"/>
                <a:gd name="connsiteY123" fmla="*/ 941003 h 1499615"/>
                <a:gd name="connsiteX124" fmla="*/ 29909 w 1497330"/>
                <a:gd name="connsiteY124" fmla="*/ 960977 h 1499615"/>
                <a:gd name="connsiteX125" fmla="*/ 39434 w 1497330"/>
                <a:gd name="connsiteY125" fmla="*/ 990124 h 1499615"/>
                <a:gd name="connsiteX126" fmla="*/ 61179 w 1497330"/>
                <a:gd name="connsiteY126" fmla="*/ 1001725 h 1499615"/>
                <a:gd name="connsiteX127" fmla="*/ 51435 w 1497330"/>
                <a:gd name="connsiteY127" fmla="*/ 1022795 h 1499615"/>
                <a:gd name="connsiteX128" fmla="*/ 63151 w 1497330"/>
                <a:gd name="connsiteY128" fmla="*/ 1051370 h 1499615"/>
                <a:gd name="connsiteX129" fmla="*/ 85858 w 1497330"/>
                <a:gd name="connsiteY129" fmla="*/ 1060971 h 1499615"/>
                <a:gd name="connsiteX130" fmla="*/ 77915 w 1497330"/>
                <a:gd name="connsiteY130" fmla="*/ 1082897 h 1499615"/>
                <a:gd name="connsiteX131" fmla="*/ 92012 w 1497330"/>
                <a:gd name="connsiteY131" fmla="*/ 1109948 h 1499615"/>
                <a:gd name="connsiteX132" fmla="*/ 115729 w 1497330"/>
                <a:gd name="connsiteY132" fmla="*/ 1116235 h 1499615"/>
                <a:gd name="connsiteX133" fmla="*/ 109442 w 1497330"/>
                <a:gd name="connsiteY133" fmla="*/ 1139952 h 1499615"/>
                <a:gd name="connsiteX134" fmla="*/ 125921 w 1497330"/>
                <a:gd name="connsiteY134" fmla="*/ 1165670 h 1499615"/>
                <a:gd name="connsiteX135" fmla="*/ 150162 w 1497330"/>
                <a:gd name="connsiteY135" fmla="*/ 1170003 h 1499615"/>
                <a:gd name="connsiteX136" fmla="*/ 145828 w 1497330"/>
                <a:gd name="connsiteY136" fmla="*/ 1194245 h 1499615"/>
                <a:gd name="connsiteX137" fmla="*/ 164878 w 1497330"/>
                <a:gd name="connsiteY137" fmla="*/ 1218438 h 1499615"/>
                <a:gd name="connsiteX138" fmla="*/ 189357 w 1497330"/>
                <a:gd name="connsiteY138" fmla="*/ 1220533 h 1499615"/>
                <a:gd name="connsiteX139" fmla="*/ 187262 w 1497330"/>
                <a:gd name="connsiteY139" fmla="*/ 1245013 h 1499615"/>
                <a:gd name="connsiteX140" fmla="*/ 207836 w 1497330"/>
                <a:gd name="connsiteY140" fmla="*/ 1267587 h 1499615"/>
                <a:gd name="connsiteX141" fmla="*/ 232410 w 1497330"/>
                <a:gd name="connsiteY141" fmla="*/ 1269521 h 1499615"/>
                <a:gd name="connsiteX142" fmla="*/ 232410 w 1497330"/>
                <a:gd name="connsiteY142" fmla="*/ 1292162 h 1499615"/>
                <a:gd name="connsiteX143" fmla="*/ 254889 w 1497330"/>
                <a:gd name="connsiteY143" fmla="*/ 1312736 h 1499615"/>
                <a:gd name="connsiteX144" fmla="*/ 279521 w 1497330"/>
                <a:gd name="connsiteY144" fmla="*/ 1311812 h 1499615"/>
                <a:gd name="connsiteX145" fmla="*/ 281559 w 1497330"/>
                <a:gd name="connsiteY145" fmla="*/ 1335119 h 1499615"/>
                <a:gd name="connsiteX146" fmla="*/ 305753 w 1497330"/>
                <a:gd name="connsiteY146" fmla="*/ 1353693 h 1499615"/>
                <a:gd name="connsiteX147" fmla="*/ 330041 w 1497330"/>
                <a:gd name="connsiteY147" fmla="*/ 1349407 h 1499615"/>
                <a:gd name="connsiteX148" fmla="*/ 334328 w 1497330"/>
                <a:gd name="connsiteY148" fmla="*/ 1373696 h 1499615"/>
                <a:gd name="connsiteX149" fmla="*/ 360045 w 1497330"/>
                <a:gd name="connsiteY149" fmla="*/ 1390174 h 1499615"/>
                <a:gd name="connsiteX150" fmla="*/ 384239 w 1497330"/>
                <a:gd name="connsiteY150" fmla="*/ 1385449 h 1499615"/>
                <a:gd name="connsiteX151" fmla="*/ 390144 w 1497330"/>
                <a:gd name="connsiteY151" fmla="*/ 1407604 h 1499615"/>
                <a:gd name="connsiteX152" fmla="*/ 417195 w 1497330"/>
                <a:gd name="connsiteY152" fmla="*/ 1421702 h 1499615"/>
                <a:gd name="connsiteX153" fmla="*/ 440779 w 1497330"/>
                <a:gd name="connsiteY153" fmla="*/ 1414539 h 1499615"/>
                <a:gd name="connsiteX154" fmla="*/ 448723 w 1497330"/>
                <a:gd name="connsiteY154" fmla="*/ 1436465 h 1499615"/>
                <a:gd name="connsiteX155" fmla="*/ 476822 w 1497330"/>
                <a:gd name="connsiteY155" fmla="*/ 1448181 h 1499615"/>
                <a:gd name="connsiteX156" fmla="*/ 499158 w 1497330"/>
                <a:gd name="connsiteY156" fmla="*/ 1437751 h 1499615"/>
                <a:gd name="connsiteX157" fmla="*/ 509588 w 1497330"/>
                <a:gd name="connsiteY157" fmla="*/ 1460087 h 1499615"/>
                <a:gd name="connsiteX158" fmla="*/ 538639 w 1497330"/>
                <a:gd name="connsiteY158" fmla="*/ 1469612 h 1499615"/>
                <a:gd name="connsiteX159" fmla="*/ 560575 w 1497330"/>
                <a:gd name="connsiteY159" fmla="*/ 1458373 h 1499615"/>
                <a:gd name="connsiteX160" fmla="*/ 572262 w 1497330"/>
                <a:gd name="connsiteY160" fmla="*/ 1478661 h 1499615"/>
                <a:gd name="connsiteX161" fmla="*/ 602075 w 1497330"/>
                <a:gd name="connsiteY161" fmla="*/ 1485233 h 1499615"/>
                <a:gd name="connsiteX162" fmla="*/ 622888 w 1497330"/>
                <a:gd name="connsiteY162" fmla="*/ 1472022 h 1499615"/>
                <a:gd name="connsiteX163" fmla="*/ 636366 w 1497330"/>
                <a:gd name="connsiteY163" fmla="*/ 1491329 h 1499615"/>
                <a:gd name="connsiteX164" fmla="*/ 666560 w 1497330"/>
                <a:gd name="connsiteY164" fmla="*/ 1495235 h 1499615"/>
                <a:gd name="connsiteX165" fmla="*/ 686324 w 1497330"/>
                <a:gd name="connsiteY165" fmla="*/ 1480499 h 1499615"/>
                <a:gd name="connsiteX166" fmla="*/ 701231 w 1497330"/>
                <a:gd name="connsiteY166" fmla="*/ 1498283 h 1499615"/>
                <a:gd name="connsiteX167" fmla="*/ 731711 w 1497330"/>
                <a:gd name="connsiteY167" fmla="*/ 1499616 h 1499615"/>
                <a:gd name="connsiteX168" fmla="*/ 750380 w 1497330"/>
                <a:gd name="connsiteY168" fmla="*/ 1483519 h 1499615"/>
                <a:gd name="connsiteX169" fmla="*/ 766477 w 1497330"/>
                <a:gd name="connsiteY169" fmla="*/ 1499616 h 1499615"/>
                <a:gd name="connsiteX170" fmla="*/ 796957 w 1497330"/>
                <a:gd name="connsiteY170" fmla="*/ 1498283 h 1499615"/>
                <a:gd name="connsiteX171" fmla="*/ 813845 w 1497330"/>
                <a:gd name="connsiteY171" fmla="*/ 1480328 h 1499615"/>
                <a:gd name="connsiteX172" fmla="*/ 831628 w 1497330"/>
                <a:gd name="connsiteY172" fmla="*/ 1495235 h 1499615"/>
                <a:gd name="connsiteX173" fmla="*/ 861917 w 1497330"/>
                <a:gd name="connsiteY173" fmla="*/ 1491329 h 1499615"/>
                <a:gd name="connsiteX174" fmla="*/ 876900 w 1497330"/>
                <a:gd name="connsiteY174" fmla="*/ 1471755 h 1499615"/>
                <a:gd name="connsiteX175" fmla="*/ 896208 w 1497330"/>
                <a:gd name="connsiteY175" fmla="*/ 1485233 h 1499615"/>
                <a:gd name="connsiteX176" fmla="*/ 925925 w 1497330"/>
                <a:gd name="connsiteY176" fmla="*/ 1478661 h 1499615"/>
                <a:gd name="connsiteX177" fmla="*/ 939260 w 1497330"/>
                <a:gd name="connsiteY177" fmla="*/ 1457925 h 1499615"/>
                <a:gd name="connsiteX178" fmla="*/ 959549 w 1497330"/>
                <a:gd name="connsiteY178" fmla="*/ 1469612 h 1499615"/>
                <a:gd name="connsiteX179" fmla="*/ 988695 w 1497330"/>
                <a:gd name="connsiteY179" fmla="*/ 1460087 h 1499615"/>
                <a:gd name="connsiteX180" fmla="*/ 1000668 w 1497330"/>
                <a:gd name="connsiteY180" fmla="*/ 1438542 h 1499615"/>
                <a:gd name="connsiteX181" fmla="*/ 1021366 w 1497330"/>
                <a:gd name="connsiteY181" fmla="*/ 1448181 h 1499615"/>
                <a:gd name="connsiteX182" fmla="*/ 1049941 w 1497330"/>
                <a:gd name="connsiteY182" fmla="*/ 1436465 h 1499615"/>
                <a:gd name="connsiteX183" fmla="*/ 1058275 w 1497330"/>
                <a:gd name="connsiteY183" fmla="*/ 1413367 h 1499615"/>
                <a:gd name="connsiteX184" fmla="*/ 1081374 w 1497330"/>
                <a:gd name="connsiteY184" fmla="*/ 1421702 h 1499615"/>
                <a:gd name="connsiteX185" fmla="*/ 1108425 w 1497330"/>
                <a:gd name="connsiteY185" fmla="*/ 1407604 h 1499615"/>
                <a:gd name="connsiteX186" fmla="*/ 1114997 w 1497330"/>
                <a:gd name="connsiteY186" fmla="*/ 1384078 h 1499615"/>
                <a:gd name="connsiteX187" fmla="*/ 1138524 w 1497330"/>
                <a:gd name="connsiteY187" fmla="*/ 1390174 h 1499615"/>
                <a:gd name="connsiteX188" fmla="*/ 1164241 w 1497330"/>
                <a:gd name="connsiteY188" fmla="*/ 1373696 h 1499615"/>
                <a:gd name="connsiteX189" fmla="*/ 1168527 w 1497330"/>
                <a:gd name="connsiteY189" fmla="*/ 1349407 h 1499615"/>
                <a:gd name="connsiteX190" fmla="*/ 1192816 w 1497330"/>
                <a:gd name="connsiteY190" fmla="*/ 1353693 h 1499615"/>
                <a:gd name="connsiteX191" fmla="*/ 1217009 w 1497330"/>
                <a:gd name="connsiteY191" fmla="*/ 1335119 h 1499615"/>
                <a:gd name="connsiteX192" fmla="*/ 1219105 w 1497330"/>
                <a:gd name="connsiteY192" fmla="*/ 1310640 h 1499615"/>
                <a:gd name="connsiteX193" fmla="*/ 1243584 w 1497330"/>
                <a:gd name="connsiteY193" fmla="*/ 1312736 h 1499615"/>
                <a:gd name="connsiteX194" fmla="*/ 1266159 w 1497330"/>
                <a:gd name="connsiteY194" fmla="*/ 1292162 h 1499615"/>
                <a:gd name="connsiteX195" fmla="*/ 1266111 w 1497330"/>
                <a:gd name="connsiteY195" fmla="*/ 1267635 h 1499615"/>
                <a:gd name="connsiteX196" fmla="*/ 1290638 w 1497330"/>
                <a:gd name="connsiteY196" fmla="*/ 1267587 h 1499615"/>
                <a:gd name="connsiteX197" fmla="*/ 1311307 w 1497330"/>
                <a:gd name="connsiteY197" fmla="*/ 1245013 h 1499615"/>
                <a:gd name="connsiteX198" fmla="*/ 1309164 w 1497330"/>
                <a:gd name="connsiteY198" fmla="*/ 1220581 h 1499615"/>
                <a:gd name="connsiteX199" fmla="*/ 1333595 w 1497330"/>
                <a:gd name="connsiteY199" fmla="*/ 1218438 h 1499615"/>
                <a:gd name="connsiteX200" fmla="*/ 1352645 w 1497330"/>
                <a:gd name="connsiteY200" fmla="*/ 1194245 h 1499615"/>
                <a:gd name="connsiteX201" fmla="*/ 1348359 w 1497330"/>
                <a:gd name="connsiteY201" fmla="*/ 1169956 h 1499615"/>
                <a:gd name="connsiteX202" fmla="*/ 1372648 w 1497330"/>
                <a:gd name="connsiteY202" fmla="*/ 1165670 h 1499615"/>
                <a:gd name="connsiteX203" fmla="*/ 1389126 w 1497330"/>
                <a:gd name="connsiteY203" fmla="*/ 1139952 h 1499615"/>
                <a:gd name="connsiteX204" fmla="*/ 1383583 w 1497330"/>
                <a:gd name="connsiteY204" fmla="*/ 1116073 h 1499615"/>
                <a:gd name="connsiteX205" fmla="*/ 1406462 w 1497330"/>
                <a:gd name="connsiteY205" fmla="*/ 1109948 h 1499615"/>
                <a:gd name="connsiteX206" fmla="*/ 1420654 w 1497330"/>
                <a:gd name="connsiteY206" fmla="*/ 1082897 h 1499615"/>
                <a:gd name="connsiteX207" fmla="*/ 1413872 w 1497330"/>
                <a:gd name="connsiteY207" fmla="*/ 1059199 h 1499615"/>
                <a:gd name="connsiteX208" fmla="*/ 1435322 w 1497330"/>
                <a:gd name="connsiteY208" fmla="*/ 1051370 h 1499615"/>
                <a:gd name="connsiteX209" fmla="*/ 1447134 w 1497330"/>
                <a:gd name="connsiteY209" fmla="*/ 1022795 h 1499615"/>
                <a:gd name="connsiteX210" fmla="*/ 1438342 w 1497330"/>
                <a:gd name="connsiteY210" fmla="*/ 999763 h 1499615"/>
                <a:gd name="connsiteX211" fmla="*/ 1459040 w 1497330"/>
                <a:gd name="connsiteY211" fmla="*/ 990124 h 1499615"/>
                <a:gd name="connsiteX212" fmla="*/ 1468565 w 1497330"/>
                <a:gd name="connsiteY212" fmla="*/ 960977 h 1499615"/>
                <a:gd name="connsiteX213" fmla="*/ 1457325 w 1497330"/>
                <a:gd name="connsiteY213" fmla="*/ 939041 h 1499615"/>
                <a:gd name="connsiteX214" fmla="*/ 1477613 w 1497330"/>
                <a:gd name="connsiteY214" fmla="*/ 927354 h 1499615"/>
                <a:gd name="connsiteX215" fmla="*/ 1484186 w 1497330"/>
                <a:gd name="connsiteY215" fmla="*/ 897636 h 1499615"/>
                <a:gd name="connsiteX216" fmla="*/ 1468565 w 1497330"/>
                <a:gd name="connsiteY216" fmla="*/ 878567 h 1499615"/>
                <a:gd name="connsiteX217" fmla="*/ 1469041 w 1497330"/>
                <a:gd name="connsiteY217" fmla="*/ 875919 h 149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330" h="1499615">
                  <a:moveTo>
                    <a:pt x="1469041" y="875919"/>
                  </a:moveTo>
                  <a:cubicBezTo>
                    <a:pt x="1470689" y="866508"/>
                    <a:pt x="1479633" y="860212"/>
                    <a:pt x="1489043" y="861822"/>
                  </a:cubicBezTo>
                  <a:cubicBezTo>
                    <a:pt x="1490568" y="851821"/>
                    <a:pt x="1491806" y="841724"/>
                    <a:pt x="1492949" y="831532"/>
                  </a:cubicBezTo>
                  <a:cubicBezTo>
                    <a:pt x="1483424" y="830142"/>
                    <a:pt x="1476823" y="821293"/>
                    <a:pt x="1478214" y="811768"/>
                  </a:cubicBezTo>
                  <a:cubicBezTo>
                    <a:pt x="1479490" y="803005"/>
                    <a:pt x="1487138" y="796595"/>
                    <a:pt x="1495997" y="796861"/>
                  </a:cubicBezTo>
                  <a:cubicBezTo>
                    <a:pt x="1496568" y="786765"/>
                    <a:pt x="1497044" y="776669"/>
                    <a:pt x="1497330" y="766477"/>
                  </a:cubicBezTo>
                  <a:cubicBezTo>
                    <a:pt x="1487701" y="766477"/>
                    <a:pt x="1479900" y="758676"/>
                    <a:pt x="1479900" y="749046"/>
                  </a:cubicBezTo>
                  <a:cubicBezTo>
                    <a:pt x="1479900" y="739416"/>
                    <a:pt x="1487701" y="731615"/>
                    <a:pt x="1497330" y="731615"/>
                  </a:cubicBezTo>
                  <a:cubicBezTo>
                    <a:pt x="1497330" y="721424"/>
                    <a:pt x="1496568" y="711232"/>
                    <a:pt x="1495997" y="701135"/>
                  </a:cubicBezTo>
                  <a:cubicBezTo>
                    <a:pt x="1486376" y="701431"/>
                    <a:pt x="1478337" y="693868"/>
                    <a:pt x="1478042" y="684247"/>
                  </a:cubicBezTo>
                  <a:cubicBezTo>
                    <a:pt x="1477766" y="675389"/>
                    <a:pt x="1484186" y="667741"/>
                    <a:pt x="1492949" y="666464"/>
                  </a:cubicBezTo>
                  <a:cubicBezTo>
                    <a:pt x="1491806" y="656368"/>
                    <a:pt x="1490568" y="646271"/>
                    <a:pt x="1489043" y="636270"/>
                  </a:cubicBezTo>
                  <a:cubicBezTo>
                    <a:pt x="1479499" y="637537"/>
                    <a:pt x="1470736" y="630822"/>
                    <a:pt x="1469470" y="621287"/>
                  </a:cubicBezTo>
                  <a:cubicBezTo>
                    <a:pt x="1468288" y="612324"/>
                    <a:pt x="1474137" y="603952"/>
                    <a:pt x="1482947" y="601980"/>
                  </a:cubicBezTo>
                  <a:cubicBezTo>
                    <a:pt x="1480947" y="591979"/>
                    <a:pt x="1478756" y="582073"/>
                    <a:pt x="1476375" y="572167"/>
                  </a:cubicBezTo>
                  <a:cubicBezTo>
                    <a:pt x="1466965" y="574205"/>
                    <a:pt x="1457687" y="568242"/>
                    <a:pt x="1455639" y="558832"/>
                  </a:cubicBezTo>
                  <a:cubicBezTo>
                    <a:pt x="1453744" y="550069"/>
                    <a:pt x="1458792" y="541296"/>
                    <a:pt x="1467326" y="538544"/>
                  </a:cubicBezTo>
                  <a:cubicBezTo>
                    <a:pt x="1464469" y="529019"/>
                    <a:pt x="1461421" y="519494"/>
                    <a:pt x="1457801" y="509492"/>
                  </a:cubicBezTo>
                  <a:cubicBezTo>
                    <a:pt x="1448753" y="512778"/>
                    <a:pt x="1438751" y="508111"/>
                    <a:pt x="1435465" y="499062"/>
                  </a:cubicBezTo>
                  <a:cubicBezTo>
                    <a:pt x="1432179" y="490014"/>
                    <a:pt x="1436846" y="480012"/>
                    <a:pt x="1445895" y="476726"/>
                  </a:cubicBezTo>
                  <a:cubicBezTo>
                    <a:pt x="1442180" y="467201"/>
                    <a:pt x="1438180" y="457676"/>
                    <a:pt x="1434084" y="448151"/>
                  </a:cubicBezTo>
                  <a:cubicBezTo>
                    <a:pt x="1425093" y="451580"/>
                    <a:pt x="1415015" y="447065"/>
                    <a:pt x="1411586" y="438074"/>
                  </a:cubicBezTo>
                  <a:cubicBezTo>
                    <a:pt x="1408500" y="429968"/>
                    <a:pt x="1411834" y="420834"/>
                    <a:pt x="1419416" y="416623"/>
                  </a:cubicBezTo>
                  <a:cubicBezTo>
                    <a:pt x="1414844" y="407098"/>
                    <a:pt x="1409891" y="398526"/>
                    <a:pt x="1405224" y="389573"/>
                  </a:cubicBezTo>
                  <a:cubicBezTo>
                    <a:pt x="1396908" y="394364"/>
                    <a:pt x="1386297" y="391506"/>
                    <a:pt x="1381506" y="383191"/>
                  </a:cubicBezTo>
                  <a:cubicBezTo>
                    <a:pt x="1376715" y="374875"/>
                    <a:pt x="1379573" y="364265"/>
                    <a:pt x="1387888" y="359473"/>
                  </a:cubicBezTo>
                  <a:cubicBezTo>
                    <a:pt x="1382554" y="350806"/>
                    <a:pt x="1377029" y="342233"/>
                    <a:pt x="1371410" y="333756"/>
                  </a:cubicBezTo>
                  <a:cubicBezTo>
                    <a:pt x="1363523" y="339280"/>
                    <a:pt x="1352645" y="337356"/>
                    <a:pt x="1347121" y="329470"/>
                  </a:cubicBezTo>
                  <a:cubicBezTo>
                    <a:pt x="1341596" y="321583"/>
                    <a:pt x="1343520" y="310705"/>
                    <a:pt x="1351407" y="305181"/>
                  </a:cubicBezTo>
                  <a:cubicBezTo>
                    <a:pt x="1345406" y="296990"/>
                    <a:pt x="1339120" y="288893"/>
                    <a:pt x="1332357" y="280988"/>
                  </a:cubicBezTo>
                  <a:cubicBezTo>
                    <a:pt x="1325023" y="287141"/>
                    <a:pt x="1314079" y="286179"/>
                    <a:pt x="1307925" y="278844"/>
                  </a:cubicBezTo>
                  <a:cubicBezTo>
                    <a:pt x="1301772" y="271510"/>
                    <a:pt x="1302734" y="260566"/>
                    <a:pt x="1310069" y="254413"/>
                  </a:cubicBezTo>
                  <a:cubicBezTo>
                    <a:pt x="1303306" y="246698"/>
                    <a:pt x="1296448" y="239173"/>
                    <a:pt x="1289400" y="231838"/>
                  </a:cubicBezTo>
                  <a:cubicBezTo>
                    <a:pt x="1281141" y="236687"/>
                    <a:pt x="1270521" y="233934"/>
                    <a:pt x="1265673" y="225676"/>
                  </a:cubicBezTo>
                  <a:cubicBezTo>
                    <a:pt x="1262444" y="220188"/>
                    <a:pt x="1262491" y="213378"/>
                    <a:pt x="1265777" y="207931"/>
                  </a:cubicBezTo>
                  <a:cubicBezTo>
                    <a:pt x="1258348" y="200882"/>
                    <a:pt x="1250823" y="194024"/>
                    <a:pt x="1243203" y="187357"/>
                  </a:cubicBezTo>
                  <a:cubicBezTo>
                    <a:pt x="1237021" y="194695"/>
                    <a:pt x="1226058" y="195633"/>
                    <a:pt x="1218724" y="189452"/>
                  </a:cubicBezTo>
                  <a:cubicBezTo>
                    <a:pt x="1211390" y="183271"/>
                    <a:pt x="1210447" y="172311"/>
                    <a:pt x="1216628" y="164973"/>
                  </a:cubicBezTo>
                  <a:cubicBezTo>
                    <a:pt x="1208723" y="158591"/>
                    <a:pt x="1200626" y="152400"/>
                    <a:pt x="1192435" y="145923"/>
                  </a:cubicBezTo>
                  <a:cubicBezTo>
                    <a:pt x="1186910" y="153814"/>
                    <a:pt x="1176033" y="155733"/>
                    <a:pt x="1168146" y="150209"/>
                  </a:cubicBezTo>
                  <a:cubicBezTo>
                    <a:pt x="1160259" y="144686"/>
                    <a:pt x="1158335" y="133811"/>
                    <a:pt x="1163860" y="125921"/>
                  </a:cubicBezTo>
                  <a:cubicBezTo>
                    <a:pt x="1155478" y="120301"/>
                    <a:pt x="1146905" y="114776"/>
                    <a:pt x="1138143" y="109442"/>
                  </a:cubicBezTo>
                  <a:cubicBezTo>
                    <a:pt x="1133247" y="117508"/>
                    <a:pt x="1122817" y="120210"/>
                    <a:pt x="1114616" y="115538"/>
                  </a:cubicBezTo>
                  <a:cubicBezTo>
                    <a:pt x="1106462" y="110733"/>
                    <a:pt x="1103557" y="100346"/>
                    <a:pt x="1108043" y="92011"/>
                  </a:cubicBezTo>
                  <a:cubicBezTo>
                    <a:pt x="1099185" y="87154"/>
                    <a:pt x="1090136" y="82486"/>
                    <a:pt x="1080993" y="77915"/>
                  </a:cubicBezTo>
                  <a:cubicBezTo>
                    <a:pt x="1076916" y="86595"/>
                    <a:pt x="1066572" y="90326"/>
                    <a:pt x="1057894" y="86249"/>
                  </a:cubicBezTo>
                  <a:cubicBezTo>
                    <a:pt x="1049217" y="82172"/>
                    <a:pt x="1045483" y="71831"/>
                    <a:pt x="1049560" y="63151"/>
                  </a:cubicBezTo>
                  <a:cubicBezTo>
                    <a:pt x="1040035" y="59055"/>
                    <a:pt x="1030510" y="55150"/>
                    <a:pt x="1020985" y="51435"/>
                  </a:cubicBezTo>
                  <a:cubicBezTo>
                    <a:pt x="1017156" y="60268"/>
                    <a:pt x="1006898" y="64327"/>
                    <a:pt x="998058" y="60501"/>
                  </a:cubicBezTo>
                  <a:cubicBezTo>
                    <a:pt x="989934" y="56978"/>
                    <a:pt x="985733" y="47913"/>
                    <a:pt x="988314" y="39433"/>
                  </a:cubicBezTo>
                  <a:cubicBezTo>
                    <a:pt x="978665" y="36195"/>
                    <a:pt x="968950" y="33020"/>
                    <a:pt x="959168" y="29908"/>
                  </a:cubicBezTo>
                  <a:cubicBezTo>
                    <a:pt x="956120" y="39040"/>
                    <a:pt x="946252" y="43973"/>
                    <a:pt x="937117" y="40926"/>
                  </a:cubicBezTo>
                  <a:cubicBezTo>
                    <a:pt x="928773" y="38142"/>
                    <a:pt x="923811" y="29578"/>
                    <a:pt x="925544" y="20955"/>
                  </a:cubicBezTo>
                  <a:cubicBezTo>
                    <a:pt x="916019" y="18574"/>
                    <a:pt x="905828" y="16288"/>
                    <a:pt x="895826" y="14288"/>
                  </a:cubicBezTo>
                  <a:cubicBezTo>
                    <a:pt x="893664" y="23668"/>
                    <a:pt x="884301" y="29514"/>
                    <a:pt x="874919" y="27348"/>
                  </a:cubicBezTo>
                  <a:cubicBezTo>
                    <a:pt x="866242" y="25344"/>
                    <a:pt x="860479" y="17126"/>
                    <a:pt x="861536" y="8287"/>
                  </a:cubicBezTo>
                  <a:cubicBezTo>
                    <a:pt x="851535" y="6763"/>
                    <a:pt x="841439" y="5429"/>
                    <a:pt x="831247" y="4381"/>
                  </a:cubicBezTo>
                  <a:cubicBezTo>
                    <a:pt x="829856" y="13907"/>
                    <a:pt x="821007" y="20504"/>
                    <a:pt x="811482" y="19116"/>
                  </a:cubicBezTo>
                  <a:cubicBezTo>
                    <a:pt x="802720" y="17837"/>
                    <a:pt x="796309" y="10188"/>
                    <a:pt x="796576" y="1333"/>
                  </a:cubicBezTo>
                  <a:cubicBezTo>
                    <a:pt x="786479" y="667"/>
                    <a:pt x="776383" y="190"/>
                    <a:pt x="766096" y="0"/>
                  </a:cubicBezTo>
                  <a:cubicBezTo>
                    <a:pt x="765382" y="9600"/>
                    <a:pt x="757028" y="16807"/>
                    <a:pt x="747427" y="16095"/>
                  </a:cubicBezTo>
                  <a:cubicBezTo>
                    <a:pt x="738816" y="15457"/>
                    <a:pt x="731968" y="8612"/>
                    <a:pt x="731330" y="0"/>
                  </a:cubicBezTo>
                  <a:cubicBezTo>
                    <a:pt x="721138" y="0"/>
                    <a:pt x="710946" y="667"/>
                    <a:pt x="700850" y="1333"/>
                  </a:cubicBezTo>
                  <a:cubicBezTo>
                    <a:pt x="701145" y="10956"/>
                    <a:pt x="693582" y="18995"/>
                    <a:pt x="683962" y="19289"/>
                  </a:cubicBezTo>
                  <a:cubicBezTo>
                    <a:pt x="675104" y="19561"/>
                    <a:pt x="667455" y="13147"/>
                    <a:pt x="666179" y="4381"/>
                  </a:cubicBezTo>
                  <a:cubicBezTo>
                    <a:pt x="656082" y="5429"/>
                    <a:pt x="645986" y="6763"/>
                    <a:pt x="635984" y="8287"/>
                  </a:cubicBezTo>
                  <a:cubicBezTo>
                    <a:pt x="637127" y="17845"/>
                    <a:pt x="630317" y="26523"/>
                    <a:pt x="620754" y="27671"/>
                  </a:cubicBezTo>
                  <a:cubicBezTo>
                    <a:pt x="611915" y="28732"/>
                    <a:pt x="603695" y="22962"/>
                    <a:pt x="601694" y="14288"/>
                  </a:cubicBezTo>
                  <a:cubicBezTo>
                    <a:pt x="591693" y="16288"/>
                    <a:pt x="581787" y="18574"/>
                    <a:pt x="571881" y="20955"/>
                  </a:cubicBezTo>
                  <a:cubicBezTo>
                    <a:pt x="573777" y="30392"/>
                    <a:pt x="567671" y="39582"/>
                    <a:pt x="558232" y="41480"/>
                  </a:cubicBezTo>
                  <a:cubicBezTo>
                    <a:pt x="549602" y="43214"/>
                    <a:pt x="541039" y="38252"/>
                    <a:pt x="538258" y="29908"/>
                  </a:cubicBezTo>
                  <a:cubicBezTo>
                    <a:pt x="528733" y="32766"/>
                    <a:pt x="518732" y="35814"/>
                    <a:pt x="509207" y="39433"/>
                  </a:cubicBezTo>
                  <a:cubicBezTo>
                    <a:pt x="512474" y="48487"/>
                    <a:pt x="507787" y="58479"/>
                    <a:pt x="498739" y="61750"/>
                  </a:cubicBezTo>
                  <a:cubicBezTo>
                    <a:pt x="490081" y="64878"/>
                    <a:pt x="480489" y="60736"/>
                    <a:pt x="476822" y="52292"/>
                  </a:cubicBezTo>
                  <a:cubicBezTo>
                    <a:pt x="467297" y="56007"/>
                    <a:pt x="457772" y="59912"/>
                    <a:pt x="448723" y="64008"/>
                  </a:cubicBezTo>
                  <a:cubicBezTo>
                    <a:pt x="452342" y="72929"/>
                    <a:pt x="448047" y="83094"/>
                    <a:pt x="439122" y="86713"/>
                  </a:cubicBezTo>
                  <a:cubicBezTo>
                    <a:pt x="430854" y="90066"/>
                    <a:pt x="421396" y="86638"/>
                    <a:pt x="417195" y="78772"/>
                  </a:cubicBezTo>
                  <a:cubicBezTo>
                    <a:pt x="407670" y="83344"/>
                    <a:pt x="399002" y="88297"/>
                    <a:pt x="390144" y="92869"/>
                  </a:cubicBezTo>
                  <a:cubicBezTo>
                    <a:pt x="394392" y="101506"/>
                    <a:pt x="390840" y="111954"/>
                    <a:pt x="382200" y="116205"/>
                  </a:cubicBezTo>
                  <a:cubicBezTo>
                    <a:pt x="374380" y="120055"/>
                    <a:pt x="364912" y="117532"/>
                    <a:pt x="360045" y="110299"/>
                  </a:cubicBezTo>
                  <a:cubicBezTo>
                    <a:pt x="351377" y="115633"/>
                    <a:pt x="342805" y="121158"/>
                    <a:pt x="334328" y="126778"/>
                  </a:cubicBezTo>
                  <a:cubicBezTo>
                    <a:pt x="339852" y="134668"/>
                    <a:pt x="337928" y="145543"/>
                    <a:pt x="330041" y="151067"/>
                  </a:cubicBezTo>
                  <a:cubicBezTo>
                    <a:pt x="322155" y="156590"/>
                    <a:pt x="311277" y="154671"/>
                    <a:pt x="305753" y="146780"/>
                  </a:cubicBezTo>
                  <a:cubicBezTo>
                    <a:pt x="297561" y="152781"/>
                    <a:pt x="289465" y="158972"/>
                    <a:pt x="281559" y="165830"/>
                  </a:cubicBezTo>
                  <a:cubicBezTo>
                    <a:pt x="287369" y="173503"/>
                    <a:pt x="285865" y="184435"/>
                    <a:pt x="278197" y="190250"/>
                  </a:cubicBezTo>
                  <a:cubicBezTo>
                    <a:pt x="271053" y="195661"/>
                    <a:pt x="260985" y="194780"/>
                    <a:pt x="254889" y="188214"/>
                  </a:cubicBezTo>
                  <a:cubicBezTo>
                    <a:pt x="247269" y="194881"/>
                    <a:pt x="239744" y="201740"/>
                    <a:pt x="232410" y="208788"/>
                  </a:cubicBezTo>
                  <a:cubicBezTo>
                    <a:pt x="238658" y="216109"/>
                    <a:pt x="237792" y="227114"/>
                    <a:pt x="230477" y="233363"/>
                  </a:cubicBezTo>
                  <a:cubicBezTo>
                    <a:pt x="223952" y="238925"/>
                    <a:pt x="214351" y="238925"/>
                    <a:pt x="207836" y="233363"/>
                  </a:cubicBezTo>
                  <a:cubicBezTo>
                    <a:pt x="200787" y="240668"/>
                    <a:pt x="193929" y="248193"/>
                    <a:pt x="187262" y="255937"/>
                  </a:cubicBezTo>
                  <a:cubicBezTo>
                    <a:pt x="194596" y="262118"/>
                    <a:pt x="195539" y="273082"/>
                    <a:pt x="189357" y="280416"/>
                  </a:cubicBezTo>
                  <a:cubicBezTo>
                    <a:pt x="183175" y="287750"/>
                    <a:pt x="172212" y="288693"/>
                    <a:pt x="164878" y="282511"/>
                  </a:cubicBezTo>
                  <a:cubicBezTo>
                    <a:pt x="158496" y="290417"/>
                    <a:pt x="152305" y="298513"/>
                    <a:pt x="145828" y="306705"/>
                  </a:cubicBezTo>
                  <a:cubicBezTo>
                    <a:pt x="153714" y="312201"/>
                    <a:pt x="155658" y="323059"/>
                    <a:pt x="150162" y="330946"/>
                  </a:cubicBezTo>
                  <a:cubicBezTo>
                    <a:pt x="144666" y="338833"/>
                    <a:pt x="133807" y="340776"/>
                    <a:pt x="125921" y="335280"/>
                  </a:cubicBezTo>
                  <a:cubicBezTo>
                    <a:pt x="120206" y="343757"/>
                    <a:pt x="114776" y="352330"/>
                    <a:pt x="109442" y="360998"/>
                  </a:cubicBezTo>
                  <a:cubicBezTo>
                    <a:pt x="117424" y="366370"/>
                    <a:pt x="119549" y="377209"/>
                    <a:pt x="114167" y="385191"/>
                  </a:cubicBezTo>
                  <a:cubicBezTo>
                    <a:pt x="109299" y="392420"/>
                    <a:pt x="99832" y="394945"/>
                    <a:pt x="92012" y="391096"/>
                  </a:cubicBezTo>
                  <a:cubicBezTo>
                    <a:pt x="87154" y="400050"/>
                    <a:pt x="82487" y="409003"/>
                    <a:pt x="77915" y="418148"/>
                  </a:cubicBezTo>
                  <a:cubicBezTo>
                    <a:pt x="86411" y="422681"/>
                    <a:pt x="89611" y="433245"/>
                    <a:pt x="85077" y="441731"/>
                  </a:cubicBezTo>
                  <a:cubicBezTo>
                    <a:pt x="80877" y="449599"/>
                    <a:pt x="71419" y="453028"/>
                    <a:pt x="63151" y="449675"/>
                  </a:cubicBezTo>
                  <a:cubicBezTo>
                    <a:pt x="59055" y="459200"/>
                    <a:pt x="55150" y="468725"/>
                    <a:pt x="51435" y="478250"/>
                  </a:cubicBezTo>
                  <a:cubicBezTo>
                    <a:pt x="60484" y="481565"/>
                    <a:pt x="65132" y="491585"/>
                    <a:pt x="61817" y="500634"/>
                  </a:cubicBezTo>
                  <a:cubicBezTo>
                    <a:pt x="58503" y="509683"/>
                    <a:pt x="48483" y="514331"/>
                    <a:pt x="39434" y="511016"/>
                  </a:cubicBezTo>
                  <a:cubicBezTo>
                    <a:pt x="36195" y="520541"/>
                    <a:pt x="33147" y="530066"/>
                    <a:pt x="29909" y="540068"/>
                  </a:cubicBezTo>
                  <a:cubicBezTo>
                    <a:pt x="39043" y="543115"/>
                    <a:pt x="43977" y="552983"/>
                    <a:pt x="40929" y="562118"/>
                  </a:cubicBezTo>
                  <a:cubicBezTo>
                    <a:pt x="38138" y="570462"/>
                    <a:pt x="29575" y="575424"/>
                    <a:pt x="20955" y="573691"/>
                  </a:cubicBezTo>
                  <a:cubicBezTo>
                    <a:pt x="18479" y="583216"/>
                    <a:pt x="16288" y="593503"/>
                    <a:pt x="14288" y="603504"/>
                  </a:cubicBezTo>
                  <a:cubicBezTo>
                    <a:pt x="23670" y="605666"/>
                    <a:pt x="29518" y="615029"/>
                    <a:pt x="27346" y="624411"/>
                  </a:cubicBezTo>
                  <a:cubicBezTo>
                    <a:pt x="25346" y="633089"/>
                    <a:pt x="17126" y="638851"/>
                    <a:pt x="8287" y="637794"/>
                  </a:cubicBezTo>
                  <a:cubicBezTo>
                    <a:pt x="6763" y="647795"/>
                    <a:pt x="5429" y="657892"/>
                    <a:pt x="4286" y="667988"/>
                  </a:cubicBezTo>
                  <a:cubicBezTo>
                    <a:pt x="13811" y="669388"/>
                    <a:pt x="20393" y="678247"/>
                    <a:pt x="18993" y="687772"/>
                  </a:cubicBezTo>
                  <a:cubicBezTo>
                    <a:pt x="17717" y="696478"/>
                    <a:pt x="10135" y="702869"/>
                    <a:pt x="1334" y="702659"/>
                  </a:cubicBezTo>
                  <a:cubicBezTo>
                    <a:pt x="667" y="712756"/>
                    <a:pt x="191" y="722948"/>
                    <a:pt x="0" y="733139"/>
                  </a:cubicBezTo>
                  <a:cubicBezTo>
                    <a:pt x="9630" y="733139"/>
                    <a:pt x="17431" y="740940"/>
                    <a:pt x="17431" y="750570"/>
                  </a:cubicBezTo>
                  <a:cubicBezTo>
                    <a:pt x="17431" y="760200"/>
                    <a:pt x="9630" y="768001"/>
                    <a:pt x="0" y="768001"/>
                  </a:cubicBezTo>
                  <a:cubicBezTo>
                    <a:pt x="0" y="778193"/>
                    <a:pt x="667" y="788289"/>
                    <a:pt x="1334" y="798386"/>
                  </a:cubicBezTo>
                  <a:cubicBezTo>
                    <a:pt x="10954" y="798157"/>
                    <a:pt x="18945" y="805767"/>
                    <a:pt x="19174" y="815397"/>
                  </a:cubicBezTo>
                  <a:cubicBezTo>
                    <a:pt x="19383" y="824198"/>
                    <a:pt x="13002" y="831771"/>
                    <a:pt x="4286" y="833057"/>
                  </a:cubicBezTo>
                  <a:cubicBezTo>
                    <a:pt x="5429" y="843220"/>
                    <a:pt x="6763" y="853316"/>
                    <a:pt x="8287" y="863346"/>
                  </a:cubicBezTo>
                  <a:cubicBezTo>
                    <a:pt x="17840" y="862203"/>
                    <a:pt x="26527" y="869013"/>
                    <a:pt x="27670" y="878576"/>
                  </a:cubicBezTo>
                  <a:cubicBezTo>
                    <a:pt x="28728" y="887416"/>
                    <a:pt x="22965" y="895636"/>
                    <a:pt x="14288" y="897636"/>
                  </a:cubicBezTo>
                  <a:cubicBezTo>
                    <a:pt x="16288" y="907161"/>
                    <a:pt x="18479" y="917543"/>
                    <a:pt x="20955" y="927354"/>
                  </a:cubicBezTo>
                  <a:cubicBezTo>
                    <a:pt x="30394" y="925459"/>
                    <a:pt x="39586" y="931564"/>
                    <a:pt x="41481" y="941003"/>
                  </a:cubicBezTo>
                  <a:cubicBezTo>
                    <a:pt x="43215" y="949633"/>
                    <a:pt x="38253" y="958196"/>
                    <a:pt x="29909" y="960977"/>
                  </a:cubicBezTo>
                  <a:cubicBezTo>
                    <a:pt x="32766" y="970817"/>
                    <a:pt x="35938" y="980532"/>
                    <a:pt x="39434" y="990124"/>
                  </a:cubicBezTo>
                  <a:cubicBezTo>
                    <a:pt x="48644" y="987323"/>
                    <a:pt x="58379" y="992515"/>
                    <a:pt x="61179" y="1001725"/>
                  </a:cubicBezTo>
                  <a:cubicBezTo>
                    <a:pt x="63760" y="1010202"/>
                    <a:pt x="59570" y="1019270"/>
                    <a:pt x="51435" y="1022795"/>
                  </a:cubicBezTo>
                  <a:cubicBezTo>
                    <a:pt x="55150" y="1032320"/>
                    <a:pt x="59055" y="1041845"/>
                    <a:pt x="63151" y="1051370"/>
                  </a:cubicBezTo>
                  <a:cubicBezTo>
                    <a:pt x="72076" y="1047750"/>
                    <a:pt x="82239" y="1052046"/>
                    <a:pt x="85858" y="1060971"/>
                  </a:cubicBezTo>
                  <a:cubicBezTo>
                    <a:pt x="89211" y="1069239"/>
                    <a:pt x="85782" y="1078697"/>
                    <a:pt x="77915" y="1082897"/>
                  </a:cubicBezTo>
                  <a:cubicBezTo>
                    <a:pt x="82391" y="1091946"/>
                    <a:pt x="87440" y="1100995"/>
                    <a:pt x="92012" y="1109948"/>
                  </a:cubicBezTo>
                  <a:cubicBezTo>
                    <a:pt x="100299" y="1105138"/>
                    <a:pt x="110919" y="1107948"/>
                    <a:pt x="115729" y="1116235"/>
                  </a:cubicBezTo>
                  <a:cubicBezTo>
                    <a:pt x="120539" y="1124522"/>
                    <a:pt x="117729" y="1135142"/>
                    <a:pt x="109442" y="1139952"/>
                  </a:cubicBezTo>
                  <a:cubicBezTo>
                    <a:pt x="114776" y="1148715"/>
                    <a:pt x="120206" y="1157287"/>
                    <a:pt x="125921" y="1165670"/>
                  </a:cubicBezTo>
                  <a:cubicBezTo>
                    <a:pt x="133807" y="1160174"/>
                    <a:pt x="144666" y="1162117"/>
                    <a:pt x="150162" y="1170003"/>
                  </a:cubicBezTo>
                  <a:cubicBezTo>
                    <a:pt x="155658" y="1177890"/>
                    <a:pt x="153714" y="1188749"/>
                    <a:pt x="145828" y="1194245"/>
                  </a:cubicBezTo>
                  <a:cubicBezTo>
                    <a:pt x="151924" y="1202436"/>
                    <a:pt x="158115" y="1210532"/>
                    <a:pt x="164878" y="1218438"/>
                  </a:cubicBezTo>
                  <a:cubicBezTo>
                    <a:pt x="172212" y="1212256"/>
                    <a:pt x="183175" y="1213199"/>
                    <a:pt x="189357" y="1220533"/>
                  </a:cubicBezTo>
                  <a:cubicBezTo>
                    <a:pt x="195539" y="1227868"/>
                    <a:pt x="194596" y="1238831"/>
                    <a:pt x="187262" y="1245013"/>
                  </a:cubicBezTo>
                  <a:cubicBezTo>
                    <a:pt x="193929" y="1252633"/>
                    <a:pt x="200787" y="1260158"/>
                    <a:pt x="207836" y="1267587"/>
                  </a:cubicBezTo>
                  <a:cubicBezTo>
                    <a:pt x="215160" y="1261339"/>
                    <a:pt x="226162" y="1262205"/>
                    <a:pt x="232410" y="1269521"/>
                  </a:cubicBezTo>
                  <a:cubicBezTo>
                    <a:pt x="237973" y="1276045"/>
                    <a:pt x="237973" y="1285646"/>
                    <a:pt x="232410" y="1292162"/>
                  </a:cubicBezTo>
                  <a:cubicBezTo>
                    <a:pt x="239744" y="1299115"/>
                    <a:pt x="247269" y="1305973"/>
                    <a:pt x="254889" y="1312736"/>
                  </a:cubicBezTo>
                  <a:cubicBezTo>
                    <a:pt x="261433" y="1305678"/>
                    <a:pt x="272463" y="1305268"/>
                    <a:pt x="279521" y="1311812"/>
                  </a:cubicBezTo>
                  <a:cubicBezTo>
                    <a:pt x="286093" y="1317908"/>
                    <a:pt x="286969" y="1327985"/>
                    <a:pt x="281559" y="1335119"/>
                  </a:cubicBezTo>
                  <a:cubicBezTo>
                    <a:pt x="289465" y="1341406"/>
                    <a:pt x="297561" y="1347692"/>
                    <a:pt x="305753" y="1353693"/>
                  </a:cubicBezTo>
                  <a:cubicBezTo>
                    <a:pt x="311277" y="1345806"/>
                    <a:pt x="322155" y="1343882"/>
                    <a:pt x="330041" y="1349407"/>
                  </a:cubicBezTo>
                  <a:cubicBezTo>
                    <a:pt x="337928" y="1354931"/>
                    <a:pt x="339852" y="1365809"/>
                    <a:pt x="334328" y="1373696"/>
                  </a:cubicBezTo>
                  <a:cubicBezTo>
                    <a:pt x="342805" y="1379315"/>
                    <a:pt x="351377" y="1384840"/>
                    <a:pt x="360045" y="1390174"/>
                  </a:cubicBezTo>
                  <a:cubicBezTo>
                    <a:pt x="365417" y="1382192"/>
                    <a:pt x="376257" y="1380068"/>
                    <a:pt x="384239" y="1385449"/>
                  </a:cubicBezTo>
                  <a:cubicBezTo>
                    <a:pt x="391468" y="1390317"/>
                    <a:pt x="393992" y="1399784"/>
                    <a:pt x="390144" y="1407604"/>
                  </a:cubicBezTo>
                  <a:cubicBezTo>
                    <a:pt x="399002" y="1412462"/>
                    <a:pt x="408051" y="1417129"/>
                    <a:pt x="417195" y="1421702"/>
                  </a:cubicBezTo>
                  <a:cubicBezTo>
                    <a:pt x="421729" y="1413205"/>
                    <a:pt x="432292" y="1410005"/>
                    <a:pt x="440779" y="1414539"/>
                  </a:cubicBezTo>
                  <a:cubicBezTo>
                    <a:pt x="448647" y="1418739"/>
                    <a:pt x="452076" y="1428198"/>
                    <a:pt x="448723" y="1436465"/>
                  </a:cubicBezTo>
                  <a:cubicBezTo>
                    <a:pt x="458248" y="1440561"/>
                    <a:pt x="467773" y="1444466"/>
                    <a:pt x="476822" y="1448181"/>
                  </a:cubicBezTo>
                  <a:cubicBezTo>
                    <a:pt x="480108" y="1439132"/>
                    <a:pt x="490109" y="1434465"/>
                    <a:pt x="499158" y="1437751"/>
                  </a:cubicBezTo>
                  <a:cubicBezTo>
                    <a:pt x="508206" y="1441037"/>
                    <a:pt x="512874" y="1451039"/>
                    <a:pt x="509588" y="1460087"/>
                  </a:cubicBezTo>
                  <a:cubicBezTo>
                    <a:pt x="519113" y="1463421"/>
                    <a:pt x="528638" y="1466374"/>
                    <a:pt x="538639" y="1469612"/>
                  </a:cubicBezTo>
                  <a:cubicBezTo>
                    <a:pt x="541592" y="1460449"/>
                    <a:pt x="551412" y="1455420"/>
                    <a:pt x="560575" y="1458373"/>
                  </a:cubicBezTo>
                  <a:cubicBezTo>
                    <a:pt x="569109" y="1461125"/>
                    <a:pt x="574167" y="1469898"/>
                    <a:pt x="572262" y="1478661"/>
                  </a:cubicBezTo>
                  <a:cubicBezTo>
                    <a:pt x="581787" y="1481042"/>
                    <a:pt x="592074" y="1483233"/>
                    <a:pt x="602075" y="1485233"/>
                  </a:cubicBezTo>
                  <a:cubicBezTo>
                    <a:pt x="604180" y="1475842"/>
                    <a:pt x="613496" y="1469927"/>
                    <a:pt x="622888" y="1472022"/>
                  </a:cubicBezTo>
                  <a:cubicBezTo>
                    <a:pt x="631708" y="1473994"/>
                    <a:pt x="637556" y="1482376"/>
                    <a:pt x="636366" y="1491329"/>
                  </a:cubicBezTo>
                  <a:cubicBezTo>
                    <a:pt x="646367" y="1492853"/>
                    <a:pt x="656463" y="1494091"/>
                    <a:pt x="666560" y="1495235"/>
                  </a:cubicBezTo>
                  <a:cubicBezTo>
                    <a:pt x="667950" y="1485710"/>
                    <a:pt x="676799" y="1479109"/>
                    <a:pt x="686324" y="1480499"/>
                  </a:cubicBezTo>
                  <a:cubicBezTo>
                    <a:pt x="695087" y="1481776"/>
                    <a:pt x="701497" y="1489424"/>
                    <a:pt x="701231" y="1498283"/>
                  </a:cubicBezTo>
                  <a:cubicBezTo>
                    <a:pt x="711327" y="1498854"/>
                    <a:pt x="721519" y="1499330"/>
                    <a:pt x="731711" y="1499616"/>
                  </a:cubicBezTo>
                  <a:cubicBezTo>
                    <a:pt x="732425" y="1490015"/>
                    <a:pt x="740778" y="1482814"/>
                    <a:pt x="750380" y="1483519"/>
                  </a:cubicBezTo>
                  <a:cubicBezTo>
                    <a:pt x="758990" y="1484157"/>
                    <a:pt x="765839" y="1491005"/>
                    <a:pt x="766477" y="1499616"/>
                  </a:cubicBezTo>
                  <a:cubicBezTo>
                    <a:pt x="776764" y="1499616"/>
                    <a:pt x="786860" y="1498854"/>
                    <a:pt x="796957" y="1498283"/>
                  </a:cubicBezTo>
                  <a:cubicBezTo>
                    <a:pt x="796662" y="1488662"/>
                    <a:pt x="804224" y="1480623"/>
                    <a:pt x="813845" y="1480328"/>
                  </a:cubicBezTo>
                  <a:cubicBezTo>
                    <a:pt x="822703" y="1480052"/>
                    <a:pt x="830352" y="1486472"/>
                    <a:pt x="831628" y="1495235"/>
                  </a:cubicBezTo>
                  <a:cubicBezTo>
                    <a:pt x="841820" y="1494091"/>
                    <a:pt x="851916" y="1492853"/>
                    <a:pt x="861917" y="1491329"/>
                  </a:cubicBezTo>
                  <a:cubicBezTo>
                    <a:pt x="860651" y="1481785"/>
                    <a:pt x="867366" y="1473022"/>
                    <a:pt x="876900" y="1471755"/>
                  </a:cubicBezTo>
                  <a:cubicBezTo>
                    <a:pt x="885854" y="1470574"/>
                    <a:pt x="894236" y="1476423"/>
                    <a:pt x="896208" y="1485233"/>
                  </a:cubicBezTo>
                  <a:cubicBezTo>
                    <a:pt x="906180" y="1483262"/>
                    <a:pt x="916086" y="1481071"/>
                    <a:pt x="925925" y="1478661"/>
                  </a:cubicBezTo>
                  <a:cubicBezTo>
                    <a:pt x="923887" y="1469250"/>
                    <a:pt x="929850" y="1459973"/>
                    <a:pt x="939260" y="1457925"/>
                  </a:cubicBezTo>
                  <a:cubicBezTo>
                    <a:pt x="948024" y="1456030"/>
                    <a:pt x="956796" y="1461078"/>
                    <a:pt x="959549" y="1469612"/>
                  </a:cubicBezTo>
                  <a:cubicBezTo>
                    <a:pt x="969074" y="1466755"/>
                    <a:pt x="978599" y="1463802"/>
                    <a:pt x="988695" y="1460087"/>
                  </a:cubicBezTo>
                  <a:cubicBezTo>
                    <a:pt x="986057" y="1450829"/>
                    <a:pt x="991419" y="1441180"/>
                    <a:pt x="1000668" y="1438542"/>
                  </a:cubicBezTo>
                  <a:cubicBezTo>
                    <a:pt x="1009002" y="1436160"/>
                    <a:pt x="1017822" y="1440266"/>
                    <a:pt x="1021366" y="1448181"/>
                  </a:cubicBezTo>
                  <a:cubicBezTo>
                    <a:pt x="1030891" y="1444466"/>
                    <a:pt x="1040416" y="1440561"/>
                    <a:pt x="1049941" y="1436465"/>
                  </a:cubicBezTo>
                  <a:cubicBezTo>
                    <a:pt x="1045864" y="1427788"/>
                    <a:pt x="1049598" y="1417444"/>
                    <a:pt x="1058275" y="1413367"/>
                  </a:cubicBezTo>
                  <a:cubicBezTo>
                    <a:pt x="1066953" y="1409290"/>
                    <a:pt x="1077297" y="1413024"/>
                    <a:pt x="1081374" y="1421702"/>
                  </a:cubicBezTo>
                  <a:cubicBezTo>
                    <a:pt x="1090899" y="1417129"/>
                    <a:pt x="1099566" y="1412177"/>
                    <a:pt x="1108425" y="1407604"/>
                  </a:cubicBezTo>
                  <a:cubicBezTo>
                    <a:pt x="1103938" y="1399270"/>
                    <a:pt x="1106843" y="1388878"/>
                    <a:pt x="1114997" y="1384078"/>
                  </a:cubicBezTo>
                  <a:cubicBezTo>
                    <a:pt x="1123188" y="1379353"/>
                    <a:pt x="1133656" y="1382068"/>
                    <a:pt x="1138524" y="1390174"/>
                  </a:cubicBezTo>
                  <a:cubicBezTo>
                    <a:pt x="1147286" y="1384840"/>
                    <a:pt x="1155859" y="1379315"/>
                    <a:pt x="1164241" y="1373696"/>
                  </a:cubicBezTo>
                  <a:cubicBezTo>
                    <a:pt x="1158717" y="1365809"/>
                    <a:pt x="1160641" y="1354931"/>
                    <a:pt x="1168527" y="1349407"/>
                  </a:cubicBezTo>
                  <a:cubicBezTo>
                    <a:pt x="1176414" y="1343882"/>
                    <a:pt x="1187292" y="1345806"/>
                    <a:pt x="1192816" y="1353693"/>
                  </a:cubicBezTo>
                  <a:cubicBezTo>
                    <a:pt x="1201008" y="1347692"/>
                    <a:pt x="1209104" y="1341406"/>
                    <a:pt x="1217009" y="1335119"/>
                  </a:cubicBezTo>
                  <a:cubicBezTo>
                    <a:pt x="1210828" y="1327785"/>
                    <a:pt x="1211771" y="1316822"/>
                    <a:pt x="1219105" y="1310640"/>
                  </a:cubicBezTo>
                  <a:cubicBezTo>
                    <a:pt x="1226439" y="1304458"/>
                    <a:pt x="1237402" y="1305401"/>
                    <a:pt x="1243584" y="1312736"/>
                  </a:cubicBezTo>
                  <a:cubicBezTo>
                    <a:pt x="1251204" y="1306001"/>
                    <a:pt x="1258729" y="1299143"/>
                    <a:pt x="1266159" y="1292162"/>
                  </a:cubicBezTo>
                  <a:cubicBezTo>
                    <a:pt x="1259377" y="1285399"/>
                    <a:pt x="1259348" y="1274417"/>
                    <a:pt x="1266111" y="1267635"/>
                  </a:cubicBezTo>
                  <a:cubicBezTo>
                    <a:pt x="1272874" y="1260853"/>
                    <a:pt x="1283856" y="1260824"/>
                    <a:pt x="1290638" y="1267587"/>
                  </a:cubicBezTo>
                  <a:cubicBezTo>
                    <a:pt x="1297686" y="1260158"/>
                    <a:pt x="1304544" y="1252633"/>
                    <a:pt x="1311307" y="1245013"/>
                  </a:cubicBezTo>
                  <a:cubicBezTo>
                    <a:pt x="1303973" y="1238860"/>
                    <a:pt x="1303011" y="1227915"/>
                    <a:pt x="1309164" y="1220581"/>
                  </a:cubicBezTo>
                  <a:cubicBezTo>
                    <a:pt x="1315317" y="1213247"/>
                    <a:pt x="1326261" y="1212285"/>
                    <a:pt x="1333595" y="1218438"/>
                  </a:cubicBezTo>
                  <a:cubicBezTo>
                    <a:pt x="1339977" y="1210532"/>
                    <a:pt x="1346264" y="1202436"/>
                    <a:pt x="1352645" y="1194245"/>
                  </a:cubicBezTo>
                  <a:cubicBezTo>
                    <a:pt x="1344759" y="1188720"/>
                    <a:pt x="1342835" y="1177842"/>
                    <a:pt x="1348359" y="1169956"/>
                  </a:cubicBezTo>
                  <a:cubicBezTo>
                    <a:pt x="1353884" y="1162069"/>
                    <a:pt x="1364761" y="1160145"/>
                    <a:pt x="1372648" y="1165670"/>
                  </a:cubicBezTo>
                  <a:cubicBezTo>
                    <a:pt x="1378268" y="1157287"/>
                    <a:pt x="1383792" y="1148715"/>
                    <a:pt x="1389126" y="1139952"/>
                  </a:cubicBezTo>
                  <a:cubicBezTo>
                    <a:pt x="1381001" y="1134885"/>
                    <a:pt x="1378515" y="1124198"/>
                    <a:pt x="1383583" y="1116073"/>
                  </a:cubicBezTo>
                  <a:cubicBezTo>
                    <a:pt x="1388412" y="1108329"/>
                    <a:pt x="1398413" y="1105653"/>
                    <a:pt x="1406462" y="1109948"/>
                  </a:cubicBezTo>
                  <a:cubicBezTo>
                    <a:pt x="1411415" y="1100995"/>
                    <a:pt x="1415987" y="1091946"/>
                    <a:pt x="1420654" y="1082897"/>
                  </a:cubicBezTo>
                  <a:cubicBezTo>
                    <a:pt x="1412234" y="1078230"/>
                    <a:pt x="1409205" y="1067619"/>
                    <a:pt x="1413872" y="1059199"/>
                  </a:cubicBezTo>
                  <a:cubicBezTo>
                    <a:pt x="1418082" y="1051617"/>
                    <a:pt x="1427217" y="1048283"/>
                    <a:pt x="1435322" y="1051370"/>
                  </a:cubicBezTo>
                  <a:cubicBezTo>
                    <a:pt x="1439418" y="1041845"/>
                    <a:pt x="1443419" y="1032320"/>
                    <a:pt x="1447134" y="1022795"/>
                  </a:cubicBezTo>
                  <a:cubicBezTo>
                    <a:pt x="1438352" y="1018861"/>
                    <a:pt x="1434408" y="1008555"/>
                    <a:pt x="1438342" y="999763"/>
                  </a:cubicBezTo>
                  <a:cubicBezTo>
                    <a:pt x="1441885" y="991848"/>
                    <a:pt x="1450705" y="987743"/>
                    <a:pt x="1459040" y="990124"/>
                  </a:cubicBezTo>
                  <a:cubicBezTo>
                    <a:pt x="1462278" y="980475"/>
                    <a:pt x="1465450" y="970759"/>
                    <a:pt x="1468565" y="960977"/>
                  </a:cubicBezTo>
                  <a:cubicBezTo>
                    <a:pt x="1459402" y="958024"/>
                    <a:pt x="1454372" y="948204"/>
                    <a:pt x="1457325" y="939041"/>
                  </a:cubicBezTo>
                  <a:cubicBezTo>
                    <a:pt x="1460078" y="930507"/>
                    <a:pt x="1468851" y="925449"/>
                    <a:pt x="1477613" y="927354"/>
                  </a:cubicBezTo>
                  <a:cubicBezTo>
                    <a:pt x="1480023" y="917572"/>
                    <a:pt x="1482214" y="907666"/>
                    <a:pt x="1484186" y="897636"/>
                  </a:cubicBezTo>
                  <a:cubicBezTo>
                    <a:pt x="1474604" y="896683"/>
                    <a:pt x="1467612" y="888140"/>
                    <a:pt x="1468565" y="878567"/>
                  </a:cubicBezTo>
                  <a:cubicBezTo>
                    <a:pt x="1468660" y="877672"/>
                    <a:pt x="1468812" y="876786"/>
                    <a:pt x="1469041" y="8759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Freeform: Shape 2100">
              <a:extLst>
                <a:ext uri="{FF2B5EF4-FFF2-40B4-BE49-F238E27FC236}">
                  <a16:creationId xmlns:a16="http://schemas.microsoft.com/office/drawing/2014/main" id="{8D3BF39A-A199-4C67-B441-91CFF3C07BE9}"/>
                </a:ext>
              </a:extLst>
            </p:cNvPr>
            <p:cNvSpPr/>
            <p:nvPr/>
          </p:nvSpPr>
          <p:spPr>
            <a:xfrm rot="16300800">
              <a:off x="5421171" y="135761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1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1"/>
                    <a:pt x="691801" y="1383601"/>
                  </a:cubicBezTo>
                  <a:cubicBezTo>
                    <a:pt x="309730" y="1383601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Freeform: Shape 2103">
              <a:extLst>
                <a:ext uri="{FF2B5EF4-FFF2-40B4-BE49-F238E27FC236}">
                  <a16:creationId xmlns:a16="http://schemas.microsoft.com/office/drawing/2014/main" id="{10B8B6FB-F89A-45D1-A6C6-2D32ECF3F4B0}"/>
                </a:ext>
              </a:extLst>
            </p:cNvPr>
            <p:cNvSpPr/>
            <p:nvPr/>
          </p:nvSpPr>
          <p:spPr>
            <a:xfrm rot="18900000">
              <a:off x="7144898" y="2117513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5" name="Freeform: Shape 2104">
              <a:extLst>
                <a:ext uri="{FF2B5EF4-FFF2-40B4-BE49-F238E27FC236}">
                  <a16:creationId xmlns:a16="http://schemas.microsoft.com/office/drawing/2014/main" id="{75251156-C094-486F-AC3A-9F9AF1627576}"/>
                </a:ext>
              </a:extLst>
            </p:cNvPr>
            <p:cNvSpPr/>
            <p:nvPr/>
          </p:nvSpPr>
          <p:spPr>
            <a:xfrm>
              <a:off x="7144988" y="2116740"/>
              <a:ext cx="1496377" cy="1498092"/>
            </a:xfrm>
            <a:custGeom>
              <a:avLst/>
              <a:gdLst>
                <a:gd name="connsiteX0" fmla="*/ 1468088 w 1496377"/>
                <a:gd name="connsiteY0" fmla="*/ 876014 h 1498092"/>
                <a:gd name="connsiteX1" fmla="*/ 1488091 w 1496377"/>
                <a:gd name="connsiteY1" fmla="*/ 861917 h 1498092"/>
                <a:gd name="connsiteX2" fmla="*/ 1492092 w 1496377"/>
                <a:gd name="connsiteY2" fmla="*/ 831628 h 1498092"/>
                <a:gd name="connsiteX3" fmla="*/ 1477385 w 1496377"/>
                <a:gd name="connsiteY3" fmla="*/ 811844 h 1498092"/>
                <a:gd name="connsiteX4" fmla="*/ 1495044 w 1496377"/>
                <a:gd name="connsiteY4" fmla="*/ 796957 h 1498092"/>
                <a:gd name="connsiteX5" fmla="*/ 1496377 w 1496377"/>
                <a:gd name="connsiteY5" fmla="*/ 766477 h 1498092"/>
                <a:gd name="connsiteX6" fmla="*/ 1480280 w 1496377"/>
                <a:gd name="connsiteY6" fmla="*/ 747808 h 1498092"/>
                <a:gd name="connsiteX7" fmla="*/ 1496377 w 1496377"/>
                <a:gd name="connsiteY7" fmla="*/ 731711 h 1498092"/>
                <a:gd name="connsiteX8" fmla="*/ 1495044 w 1496377"/>
                <a:gd name="connsiteY8" fmla="*/ 701231 h 1498092"/>
                <a:gd name="connsiteX9" fmla="*/ 1477204 w 1496377"/>
                <a:gd name="connsiteY9" fmla="*/ 684219 h 1498092"/>
                <a:gd name="connsiteX10" fmla="*/ 1492092 w 1496377"/>
                <a:gd name="connsiteY10" fmla="*/ 666560 h 1498092"/>
                <a:gd name="connsiteX11" fmla="*/ 1488091 w 1496377"/>
                <a:gd name="connsiteY11" fmla="*/ 636270 h 1498092"/>
                <a:gd name="connsiteX12" fmla="*/ 1468088 w 1496377"/>
                <a:gd name="connsiteY12" fmla="*/ 622173 h 1498092"/>
                <a:gd name="connsiteX13" fmla="*/ 1482090 w 1496377"/>
                <a:gd name="connsiteY13" fmla="*/ 601980 h 1498092"/>
                <a:gd name="connsiteX14" fmla="*/ 1475423 w 1496377"/>
                <a:gd name="connsiteY14" fmla="*/ 572262 h 1498092"/>
                <a:gd name="connsiteX15" fmla="*/ 1454896 w 1496377"/>
                <a:gd name="connsiteY15" fmla="*/ 558613 h 1498092"/>
                <a:gd name="connsiteX16" fmla="*/ 1466469 w 1496377"/>
                <a:gd name="connsiteY16" fmla="*/ 538639 h 1498092"/>
                <a:gd name="connsiteX17" fmla="*/ 1456944 w 1496377"/>
                <a:gd name="connsiteY17" fmla="*/ 509492 h 1498092"/>
                <a:gd name="connsiteX18" fmla="*/ 1435199 w 1496377"/>
                <a:gd name="connsiteY18" fmla="*/ 497891 h 1498092"/>
                <a:gd name="connsiteX19" fmla="*/ 1444943 w 1496377"/>
                <a:gd name="connsiteY19" fmla="*/ 476821 h 1498092"/>
                <a:gd name="connsiteX20" fmla="*/ 1433227 w 1496377"/>
                <a:gd name="connsiteY20" fmla="*/ 448723 h 1498092"/>
                <a:gd name="connsiteX21" fmla="*/ 1410519 w 1496377"/>
                <a:gd name="connsiteY21" fmla="*/ 439122 h 1498092"/>
                <a:gd name="connsiteX22" fmla="*/ 1418463 w 1496377"/>
                <a:gd name="connsiteY22" fmla="*/ 417195 h 1498092"/>
                <a:gd name="connsiteX23" fmla="*/ 1404366 w 1496377"/>
                <a:gd name="connsiteY23" fmla="*/ 390144 h 1498092"/>
                <a:gd name="connsiteX24" fmla="*/ 1381030 w 1496377"/>
                <a:gd name="connsiteY24" fmla="*/ 382200 h 1498092"/>
                <a:gd name="connsiteX25" fmla="*/ 1386935 w 1496377"/>
                <a:gd name="connsiteY25" fmla="*/ 360045 h 1498092"/>
                <a:gd name="connsiteX26" fmla="*/ 1370457 w 1496377"/>
                <a:gd name="connsiteY26" fmla="*/ 334328 h 1498092"/>
                <a:gd name="connsiteX27" fmla="*/ 1346216 w 1496377"/>
                <a:gd name="connsiteY27" fmla="*/ 329994 h 1498092"/>
                <a:gd name="connsiteX28" fmla="*/ 1350550 w 1496377"/>
                <a:gd name="connsiteY28" fmla="*/ 305753 h 1498092"/>
                <a:gd name="connsiteX29" fmla="*/ 1331500 w 1496377"/>
                <a:gd name="connsiteY29" fmla="*/ 281559 h 1498092"/>
                <a:gd name="connsiteX30" fmla="*/ 1307020 w 1496377"/>
                <a:gd name="connsiteY30" fmla="*/ 279464 h 1498092"/>
                <a:gd name="connsiteX31" fmla="*/ 1309116 w 1496377"/>
                <a:gd name="connsiteY31" fmla="*/ 254984 h 1498092"/>
                <a:gd name="connsiteX32" fmla="*/ 1288542 w 1496377"/>
                <a:gd name="connsiteY32" fmla="*/ 232505 h 1498092"/>
                <a:gd name="connsiteX33" fmla="*/ 1263968 w 1496377"/>
                <a:gd name="connsiteY33" fmla="*/ 230572 h 1498092"/>
                <a:gd name="connsiteX34" fmla="*/ 1263968 w 1496377"/>
                <a:gd name="connsiteY34" fmla="*/ 207931 h 1498092"/>
                <a:gd name="connsiteX35" fmla="*/ 1241488 w 1496377"/>
                <a:gd name="connsiteY35" fmla="*/ 187262 h 1498092"/>
                <a:gd name="connsiteX36" fmla="*/ 1216838 w 1496377"/>
                <a:gd name="connsiteY36" fmla="*/ 187557 h 1498092"/>
                <a:gd name="connsiteX37" fmla="*/ 1214818 w 1496377"/>
                <a:gd name="connsiteY37" fmla="*/ 164973 h 1498092"/>
                <a:gd name="connsiteX38" fmla="*/ 1190625 w 1496377"/>
                <a:gd name="connsiteY38" fmla="*/ 145923 h 1498092"/>
                <a:gd name="connsiteX39" fmla="*/ 1166336 w 1496377"/>
                <a:gd name="connsiteY39" fmla="*/ 150209 h 1498092"/>
                <a:gd name="connsiteX40" fmla="*/ 1162050 w 1496377"/>
                <a:gd name="connsiteY40" fmla="*/ 125921 h 1498092"/>
                <a:gd name="connsiteX41" fmla="*/ 1136332 w 1496377"/>
                <a:gd name="connsiteY41" fmla="*/ 109538 h 1498092"/>
                <a:gd name="connsiteX42" fmla="*/ 1112139 w 1496377"/>
                <a:gd name="connsiteY42" fmla="*/ 114262 h 1498092"/>
                <a:gd name="connsiteX43" fmla="*/ 1106234 w 1496377"/>
                <a:gd name="connsiteY43" fmla="*/ 92107 h 1498092"/>
                <a:gd name="connsiteX44" fmla="*/ 1079182 w 1496377"/>
                <a:gd name="connsiteY44" fmla="*/ 78010 h 1498092"/>
                <a:gd name="connsiteX45" fmla="*/ 1055598 w 1496377"/>
                <a:gd name="connsiteY45" fmla="*/ 85173 h 1498092"/>
                <a:gd name="connsiteX46" fmla="*/ 1047655 w 1496377"/>
                <a:gd name="connsiteY46" fmla="*/ 63246 h 1498092"/>
                <a:gd name="connsiteX47" fmla="*/ 1019080 w 1496377"/>
                <a:gd name="connsiteY47" fmla="*/ 51435 h 1498092"/>
                <a:gd name="connsiteX48" fmla="*/ 996744 w 1496377"/>
                <a:gd name="connsiteY48" fmla="*/ 61865 h 1498092"/>
                <a:gd name="connsiteX49" fmla="*/ 986314 w 1496377"/>
                <a:gd name="connsiteY49" fmla="*/ 39529 h 1498092"/>
                <a:gd name="connsiteX50" fmla="*/ 957263 w 1496377"/>
                <a:gd name="connsiteY50" fmla="*/ 30004 h 1498092"/>
                <a:gd name="connsiteX51" fmla="*/ 935327 w 1496377"/>
                <a:gd name="connsiteY51" fmla="*/ 41243 h 1498092"/>
                <a:gd name="connsiteX52" fmla="*/ 923639 w 1496377"/>
                <a:gd name="connsiteY52" fmla="*/ 20955 h 1498092"/>
                <a:gd name="connsiteX53" fmla="*/ 893826 w 1496377"/>
                <a:gd name="connsiteY53" fmla="*/ 14383 h 1498092"/>
                <a:gd name="connsiteX54" fmla="*/ 873014 w 1496377"/>
                <a:gd name="connsiteY54" fmla="*/ 27594 h 1498092"/>
                <a:gd name="connsiteX55" fmla="*/ 859536 w 1496377"/>
                <a:gd name="connsiteY55" fmla="*/ 8287 h 1498092"/>
                <a:gd name="connsiteX56" fmla="*/ 829342 w 1496377"/>
                <a:gd name="connsiteY56" fmla="*/ 4382 h 1498092"/>
                <a:gd name="connsiteX57" fmla="*/ 809558 w 1496377"/>
                <a:gd name="connsiteY57" fmla="*/ 19088 h 1498092"/>
                <a:gd name="connsiteX58" fmla="*/ 794671 w 1496377"/>
                <a:gd name="connsiteY58" fmla="*/ 1429 h 1498092"/>
                <a:gd name="connsiteX59" fmla="*/ 764191 w 1496377"/>
                <a:gd name="connsiteY59" fmla="*/ 0 h 1498092"/>
                <a:gd name="connsiteX60" fmla="*/ 745522 w 1496377"/>
                <a:gd name="connsiteY60" fmla="*/ 16097 h 1498092"/>
                <a:gd name="connsiteX61" fmla="*/ 729425 w 1496377"/>
                <a:gd name="connsiteY61" fmla="*/ 0 h 1498092"/>
                <a:gd name="connsiteX62" fmla="*/ 698945 w 1496377"/>
                <a:gd name="connsiteY62" fmla="*/ 1429 h 1498092"/>
                <a:gd name="connsiteX63" fmla="*/ 681933 w 1496377"/>
                <a:gd name="connsiteY63" fmla="*/ 19269 h 1498092"/>
                <a:gd name="connsiteX64" fmla="*/ 664273 w 1496377"/>
                <a:gd name="connsiteY64" fmla="*/ 4382 h 1498092"/>
                <a:gd name="connsiteX65" fmla="*/ 633984 w 1496377"/>
                <a:gd name="connsiteY65" fmla="*/ 8287 h 1498092"/>
                <a:gd name="connsiteX66" fmla="*/ 619001 w 1496377"/>
                <a:gd name="connsiteY66" fmla="*/ 27861 h 1498092"/>
                <a:gd name="connsiteX67" fmla="*/ 599694 w 1496377"/>
                <a:gd name="connsiteY67" fmla="*/ 14383 h 1498092"/>
                <a:gd name="connsiteX68" fmla="*/ 569976 w 1496377"/>
                <a:gd name="connsiteY68" fmla="*/ 20955 h 1498092"/>
                <a:gd name="connsiteX69" fmla="*/ 556641 w 1496377"/>
                <a:gd name="connsiteY69" fmla="*/ 41691 h 1498092"/>
                <a:gd name="connsiteX70" fmla="*/ 536353 w 1496377"/>
                <a:gd name="connsiteY70" fmla="*/ 30004 h 1498092"/>
                <a:gd name="connsiteX71" fmla="*/ 507206 w 1496377"/>
                <a:gd name="connsiteY71" fmla="*/ 39529 h 1498092"/>
                <a:gd name="connsiteX72" fmla="*/ 495233 w 1496377"/>
                <a:gd name="connsiteY72" fmla="*/ 61074 h 1498092"/>
                <a:gd name="connsiteX73" fmla="*/ 474536 w 1496377"/>
                <a:gd name="connsiteY73" fmla="*/ 51435 h 1498092"/>
                <a:gd name="connsiteX74" fmla="*/ 445961 w 1496377"/>
                <a:gd name="connsiteY74" fmla="*/ 63246 h 1498092"/>
                <a:gd name="connsiteX75" fmla="*/ 437626 w 1496377"/>
                <a:gd name="connsiteY75" fmla="*/ 86344 h 1498092"/>
                <a:gd name="connsiteX76" fmla="*/ 414528 w 1496377"/>
                <a:gd name="connsiteY76" fmla="*/ 78010 h 1498092"/>
                <a:gd name="connsiteX77" fmla="*/ 387477 w 1496377"/>
                <a:gd name="connsiteY77" fmla="*/ 92107 h 1498092"/>
                <a:gd name="connsiteX78" fmla="*/ 379533 w 1496377"/>
                <a:gd name="connsiteY78" fmla="*/ 115443 h 1498092"/>
                <a:gd name="connsiteX79" fmla="*/ 357378 w 1496377"/>
                <a:gd name="connsiteY79" fmla="*/ 109538 h 1498092"/>
                <a:gd name="connsiteX80" fmla="*/ 331661 w 1496377"/>
                <a:gd name="connsiteY80" fmla="*/ 125921 h 1498092"/>
                <a:gd name="connsiteX81" fmla="*/ 327374 w 1496377"/>
                <a:gd name="connsiteY81" fmla="*/ 150209 h 1498092"/>
                <a:gd name="connsiteX82" fmla="*/ 303086 w 1496377"/>
                <a:gd name="connsiteY82" fmla="*/ 145923 h 1498092"/>
                <a:gd name="connsiteX83" fmla="*/ 278892 w 1496377"/>
                <a:gd name="connsiteY83" fmla="*/ 164973 h 1498092"/>
                <a:gd name="connsiteX84" fmla="*/ 276749 w 1496377"/>
                <a:gd name="connsiteY84" fmla="*/ 189405 h 1498092"/>
                <a:gd name="connsiteX85" fmla="*/ 252317 w 1496377"/>
                <a:gd name="connsiteY85" fmla="*/ 187262 h 1498092"/>
                <a:gd name="connsiteX86" fmla="*/ 229743 w 1496377"/>
                <a:gd name="connsiteY86" fmla="*/ 207931 h 1498092"/>
                <a:gd name="connsiteX87" fmla="*/ 229791 w 1496377"/>
                <a:gd name="connsiteY87" fmla="*/ 232458 h 1498092"/>
                <a:gd name="connsiteX88" fmla="*/ 205264 w 1496377"/>
                <a:gd name="connsiteY88" fmla="*/ 232505 h 1498092"/>
                <a:gd name="connsiteX89" fmla="*/ 184595 w 1496377"/>
                <a:gd name="connsiteY89" fmla="*/ 254984 h 1498092"/>
                <a:gd name="connsiteX90" fmla="*/ 186737 w 1496377"/>
                <a:gd name="connsiteY90" fmla="*/ 279416 h 1498092"/>
                <a:gd name="connsiteX91" fmla="*/ 162306 w 1496377"/>
                <a:gd name="connsiteY91" fmla="*/ 281559 h 1498092"/>
                <a:gd name="connsiteX92" fmla="*/ 143256 w 1496377"/>
                <a:gd name="connsiteY92" fmla="*/ 305753 h 1498092"/>
                <a:gd name="connsiteX93" fmla="*/ 147542 w 1496377"/>
                <a:gd name="connsiteY93" fmla="*/ 330041 h 1498092"/>
                <a:gd name="connsiteX94" fmla="*/ 123254 w 1496377"/>
                <a:gd name="connsiteY94" fmla="*/ 334328 h 1498092"/>
                <a:gd name="connsiteX95" fmla="*/ 106775 w 1496377"/>
                <a:gd name="connsiteY95" fmla="*/ 360045 h 1498092"/>
                <a:gd name="connsiteX96" fmla="*/ 112871 w 1496377"/>
                <a:gd name="connsiteY96" fmla="*/ 383572 h 1498092"/>
                <a:gd name="connsiteX97" fmla="*/ 89345 w 1496377"/>
                <a:gd name="connsiteY97" fmla="*/ 390144 h 1498092"/>
                <a:gd name="connsiteX98" fmla="*/ 75248 w 1496377"/>
                <a:gd name="connsiteY98" fmla="*/ 417195 h 1498092"/>
                <a:gd name="connsiteX99" fmla="*/ 83439 w 1496377"/>
                <a:gd name="connsiteY99" fmla="*/ 440150 h 1498092"/>
                <a:gd name="connsiteX100" fmla="*/ 60484 w 1496377"/>
                <a:gd name="connsiteY100" fmla="*/ 448723 h 1498092"/>
                <a:gd name="connsiteX101" fmla="*/ 48768 w 1496377"/>
                <a:gd name="connsiteY101" fmla="*/ 476821 h 1498092"/>
                <a:gd name="connsiteX102" fmla="*/ 57559 w 1496377"/>
                <a:gd name="connsiteY102" fmla="*/ 499853 h 1498092"/>
                <a:gd name="connsiteX103" fmla="*/ 36862 w 1496377"/>
                <a:gd name="connsiteY103" fmla="*/ 509492 h 1498092"/>
                <a:gd name="connsiteX104" fmla="*/ 27337 w 1496377"/>
                <a:gd name="connsiteY104" fmla="*/ 538639 h 1498092"/>
                <a:gd name="connsiteX105" fmla="*/ 38576 w 1496377"/>
                <a:gd name="connsiteY105" fmla="*/ 560575 h 1498092"/>
                <a:gd name="connsiteX106" fmla="*/ 18288 w 1496377"/>
                <a:gd name="connsiteY106" fmla="*/ 572262 h 1498092"/>
                <a:gd name="connsiteX107" fmla="*/ 11716 w 1496377"/>
                <a:gd name="connsiteY107" fmla="*/ 601980 h 1498092"/>
                <a:gd name="connsiteX108" fmla="*/ 23241 w 1496377"/>
                <a:gd name="connsiteY108" fmla="*/ 623773 h 1498092"/>
                <a:gd name="connsiteX109" fmla="*/ 8287 w 1496377"/>
                <a:gd name="connsiteY109" fmla="*/ 635984 h 1498092"/>
                <a:gd name="connsiteX110" fmla="*/ 4381 w 1496377"/>
                <a:gd name="connsiteY110" fmla="*/ 666274 h 1498092"/>
                <a:gd name="connsiteX111" fmla="*/ 19117 w 1496377"/>
                <a:gd name="connsiteY111" fmla="*/ 686038 h 1498092"/>
                <a:gd name="connsiteX112" fmla="*/ 1333 w 1496377"/>
                <a:gd name="connsiteY112" fmla="*/ 700945 h 1498092"/>
                <a:gd name="connsiteX113" fmla="*/ 0 w 1496377"/>
                <a:gd name="connsiteY113" fmla="*/ 731425 h 1498092"/>
                <a:gd name="connsiteX114" fmla="*/ 16097 w 1496377"/>
                <a:gd name="connsiteY114" fmla="*/ 750094 h 1498092"/>
                <a:gd name="connsiteX115" fmla="*/ 0 w 1496377"/>
                <a:gd name="connsiteY115" fmla="*/ 766191 h 1498092"/>
                <a:gd name="connsiteX116" fmla="*/ 1333 w 1496377"/>
                <a:gd name="connsiteY116" fmla="*/ 796671 h 1498092"/>
                <a:gd name="connsiteX117" fmla="*/ 19288 w 1496377"/>
                <a:gd name="connsiteY117" fmla="*/ 813559 h 1498092"/>
                <a:gd name="connsiteX118" fmla="*/ 4381 w 1496377"/>
                <a:gd name="connsiteY118" fmla="*/ 831342 h 1498092"/>
                <a:gd name="connsiteX119" fmla="*/ 8287 w 1496377"/>
                <a:gd name="connsiteY119" fmla="*/ 861632 h 1498092"/>
                <a:gd name="connsiteX120" fmla="*/ 27861 w 1496377"/>
                <a:gd name="connsiteY120" fmla="*/ 876614 h 1498092"/>
                <a:gd name="connsiteX121" fmla="*/ 14383 w 1496377"/>
                <a:gd name="connsiteY121" fmla="*/ 895922 h 1498092"/>
                <a:gd name="connsiteX122" fmla="*/ 20955 w 1496377"/>
                <a:gd name="connsiteY122" fmla="*/ 925640 h 1498092"/>
                <a:gd name="connsiteX123" fmla="*/ 41691 w 1496377"/>
                <a:gd name="connsiteY123" fmla="*/ 938975 h 1498092"/>
                <a:gd name="connsiteX124" fmla="*/ 30004 w 1496377"/>
                <a:gd name="connsiteY124" fmla="*/ 959263 h 1498092"/>
                <a:gd name="connsiteX125" fmla="*/ 39529 w 1496377"/>
                <a:gd name="connsiteY125" fmla="*/ 988409 h 1498092"/>
                <a:gd name="connsiteX126" fmla="*/ 61074 w 1496377"/>
                <a:gd name="connsiteY126" fmla="*/ 1000382 h 1498092"/>
                <a:gd name="connsiteX127" fmla="*/ 51435 w 1496377"/>
                <a:gd name="connsiteY127" fmla="*/ 1021080 h 1498092"/>
                <a:gd name="connsiteX128" fmla="*/ 63151 w 1496377"/>
                <a:gd name="connsiteY128" fmla="*/ 1049655 h 1498092"/>
                <a:gd name="connsiteX129" fmla="*/ 85858 w 1496377"/>
                <a:gd name="connsiteY129" fmla="*/ 1059256 h 1498092"/>
                <a:gd name="connsiteX130" fmla="*/ 77914 w 1496377"/>
                <a:gd name="connsiteY130" fmla="*/ 1081183 h 1498092"/>
                <a:gd name="connsiteX131" fmla="*/ 92011 w 1496377"/>
                <a:gd name="connsiteY131" fmla="*/ 1108234 h 1498092"/>
                <a:gd name="connsiteX132" fmla="*/ 115348 w 1496377"/>
                <a:gd name="connsiteY132" fmla="*/ 1116178 h 1498092"/>
                <a:gd name="connsiteX133" fmla="*/ 109442 w 1496377"/>
                <a:gd name="connsiteY133" fmla="*/ 1138333 h 1498092"/>
                <a:gd name="connsiteX134" fmla="*/ 125920 w 1496377"/>
                <a:gd name="connsiteY134" fmla="*/ 1164050 h 1498092"/>
                <a:gd name="connsiteX135" fmla="*/ 150209 w 1496377"/>
                <a:gd name="connsiteY135" fmla="*/ 1168337 h 1498092"/>
                <a:gd name="connsiteX136" fmla="*/ 145923 w 1496377"/>
                <a:gd name="connsiteY136" fmla="*/ 1192625 h 1498092"/>
                <a:gd name="connsiteX137" fmla="*/ 164973 w 1496377"/>
                <a:gd name="connsiteY137" fmla="*/ 1216914 h 1498092"/>
                <a:gd name="connsiteX138" fmla="*/ 189405 w 1496377"/>
                <a:gd name="connsiteY138" fmla="*/ 1219057 h 1498092"/>
                <a:gd name="connsiteX139" fmla="*/ 187261 w 1496377"/>
                <a:gd name="connsiteY139" fmla="*/ 1243489 h 1498092"/>
                <a:gd name="connsiteX140" fmla="*/ 207931 w 1496377"/>
                <a:gd name="connsiteY140" fmla="*/ 1265968 h 1498092"/>
                <a:gd name="connsiteX141" fmla="*/ 232457 w 1496377"/>
                <a:gd name="connsiteY141" fmla="*/ 1266015 h 1498092"/>
                <a:gd name="connsiteX142" fmla="*/ 232410 w 1496377"/>
                <a:gd name="connsiteY142" fmla="*/ 1290542 h 1498092"/>
                <a:gd name="connsiteX143" fmla="*/ 254984 w 1496377"/>
                <a:gd name="connsiteY143" fmla="*/ 1311212 h 1498092"/>
                <a:gd name="connsiteX144" fmla="*/ 279416 w 1496377"/>
                <a:gd name="connsiteY144" fmla="*/ 1309069 h 1498092"/>
                <a:gd name="connsiteX145" fmla="*/ 281559 w 1496377"/>
                <a:gd name="connsiteY145" fmla="*/ 1333500 h 1498092"/>
                <a:gd name="connsiteX146" fmla="*/ 305752 w 1496377"/>
                <a:gd name="connsiteY146" fmla="*/ 1352550 h 1498092"/>
                <a:gd name="connsiteX147" fmla="*/ 329994 w 1496377"/>
                <a:gd name="connsiteY147" fmla="*/ 1348216 h 1498092"/>
                <a:gd name="connsiteX148" fmla="*/ 334327 w 1496377"/>
                <a:gd name="connsiteY148" fmla="*/ 1372457 h 1498092"/>
                <a:gd name="connsiteX149" fmla="*/ 360045 w 1496377"/>
                <a:gd name="connsiteY149" fmla="*/ 1388935 h 1498092"/>
                <a:gd name="connsiteX150" fmla="*/ 384696 w 1496377"/>
                <a:gd name="connsiteY150" fmla="*/ 1388840 h 1498092"/>
                <a:gd name="connsiteX151" fmla="*/ 389287 w 1496377"/>
                <a:gd name="connsiteY151" fmla="*/ 1405604 h 1498092"/>
                <a:gd name="connsiteX152" fmla="*/ 416338 w 1496377"/>
                <a:gd name="connsiteY152" fmla="*/ 1419701 h 1498092"/>
                <a:gd name="connsiteX153" fmla="*/ 439436 w 1496377"/>
                <a:gd name="connsiteY153" fmla="*/ 1411367 h 1498092"/>
                <a:gd name="connsiteX154" fmla="*/ 447770 w 1496377"/>
                <a:gd name="connsiteY154" fmla="*/ 1434465 h 1498092"/>
                <a:gd name="connsiteX155" fmla="*/ 476345 w 1496377"/>
                <a:gd name="connsiteY155" fmla="*/ 1446181 h 1498092"/>
                <a:gd name="connsiteX156" fmla="*/ 499272 w 1496377"/>
                <a:gd name="connsiteY156" fmla="*/ 1437113 h 1498092"/>
                <a:gd name="connsiteX157" fmla="*/ 509016 w 1496377"/>
                <a:gd name="connsiteY157" fmla="*/ 1458182 h 1498092"/>
                <a:gd name="connsiteX158" fmla="*/ 538163 w 1496377"/>
                <a:gd name="connsiteY158" fmla="*/ 1467707 h 1498092"/>
                <a:gd name="connsiteX159" fmla="*/ 559737 w 1496377"/>
                <a:gd name="connsiteY159" fmla="*/ 1455658 h 1498092"/>
                <a:gd name="connsiteX160" fmla="*/ 571785 w 1496377"/>
                <a:gd name="connsiteY160" fmla="*/ 1477232 h 1498092"/>
                <a:gd name="connsiteX161" fmla="*/ 601504 w 1496377"/>
                <a:gd name="connsiteY161" fmla="*/ 1483805 h 1498092"/>
                <a:gd name="connsiteX162" fmla="*/ 622316 w 1496377"/>
                <a:gd name="connsiteY162" fmla="*/ 1470603 h 1498092"/>
                <a:gd name="connsiteX163" fmla="*/ 635794 w 1496377"/>
                <a:gd name="connsiteY163" fmla="*/ 1489901 h 1498092"/>
                <a:gd name="connsiteX164" fmla="*/ 666083 w 1496377"/>
                <a:gd name="connsiteY164" fmla="*/ 1493806 h 1498092"/>
                <a:gd name="connsiteX165" fmla="*/ 685867 w 1496377"/>
                <a:gd name="connsiteY165" fmla="*/ 1479099 h 1498092"/>
                <a:gd name="connsiteX166" fmla="*/ 700754 w 1496377"/>
                <a:gd name="connsiteY166" fmla="*/ 1496759 h 1498092"/>
                <a:gd name="connsiteX167" fmla="*/ 731234 w 1496377"/>
                <a:gd name="connsiteY167" fmla="*/ 1498092 h 1498092"/>
                <a:gd name="connsiteX168" fmla="*/ 749903 w 1496377"/>
                <a:gd name="connsiteY168" fmla="*/ 1481995 h 1498092"/>
                <a:gd name="connsiteX169" fmla="*/ 766000 w 1496377"/>
                <a:gd name="connsiteY169" fmla="*/ 1498092 h 1498092"/>
                <a:gd name="connsiteX170" fmla="*/ 796480 w 1496377"/>
                <a:gd name="connsiteY170" fmla="*/ 1496759 h 1498092"/>
                <a:gd name="connsiteX171" fmla="*/ 813492 w 1496377"/>
                <a:gd name="connsiteY171" fmla="*/ 1478918 h 1498092"/>
                <a:gd name="connsiteX172" fmla="*/ 831152 w 1496377"/>
                <a:gd name="connsiteY172" fmla="*/ 1493806 h 1498092"/>
                <a:gd name="connsiteX173" fmla="*/ 861346 w 1496377"/>
                <a:gd name="connsiteY173" fmla="*/ 1489901 h 1498092"/>
                <a:gd name="connsiteX174" fmla="*/ 876329 w 1496377"/>
                <a:gd name="connsiteY174" fmla="*/ 1470327 h 1498092"/>
                <a:gd name="connsiteX175" fmla="*/ 895635 w 1496377"/>
                <a:gd name="connsiteY175" fmla="*/ 1483805 h 1498092"/>
                <a:gd name="connsiteX176" fmla="*/ 925449 w 1496377"/>
                <a:gd name="connsiteY176" fmla="*/ 1477232 h 1498092"/>
                <a:gd name="connsiteX177" fmla="*/ 937498 w 1496377"/>
                <a:gd name="connsiteY177" fmla="*/ 1455658 h 1498092"/>
                <a:gd name="connsiteX178" fmla="*/ 959072 w 1496377"/>
                <a:gd name="connsiteY178" fmla="*/ 1467707 h 1498092"/>
                <a:gd name="connsiteX179" fmla="*/ 988123 w 1496377"/>
                <a:gd name="connsiteY179" fmla="*/ 1458182 h 1498092"/>
                <a:gd name="connsiteX180" fmla="*/ 998506 w 1496377"/>
                <a:gd name="connsiteY180" fmla="*/ 1435799 h 1498092"/>
                <a:gd name="connsiteX181" fmla="*/ 1020889 w 1496377"/>
                <a:gd name="connsiteY181" fmla="*/ 1446181 h 1498092"/>
                <a:gd name="connsiteX182" fmla="*/ 1049464 w 1496377"/>
                <a:gd name="connsiteY182" fmla="*/ 1434465 h 1498092"/>
                <a:gd name="connsiteX183" fmla="*/ 1059066 w 1496377"/>
                <a:gd name="connsiteY183" fmla="*/ 1411758 h 1498092"/>
                <a:gd name="connsiteX184" fmla="*/ 1080992 w 1496377"/>
                <a:gd name="connsiteY184" fmla="*/ 1419701 h 1498092"/>
                <a:gd name="connsiteX185" fmla="*/ 1108043 w 1496377"/>
                <a:gd name="connsiteY185" fmla="*/ 1405604 h 1498092"/>
                <a:gd name="connsiteX186" fmla="*/ 1115987 w 1496377"/>
                <a:gd name="connsiteY186" fmla="*/ 1382268 h 1498092"/>
                <a:gd name="connsiteX187" fmla="*/ 1138142 w 1496377"/>
                <a:gd name="connsiteY187" fmla="*/ 1388174 h 1498092"/>
                <a:gd name="connsiteX188" fmla="*/ 1163860 w 1496377"/>
                <a:gd name="connsiteY188" fmla="*/ 1371695 h 1498092"/>
                <a:gd name="connsiteX189" fmla="*/ 1168194 w 1496377"/>
                <a:gd name="connsiteY189" fmla="*/ 1347454 h 1498092"/>
                <a:gd name="connsiteX190" fmla="*/ 1192435 w 1496377"/>
                <a:gd name="connsiteY190" fmla="*/ 1351788 h 1498092"/>
                <a:gd name="connsiteX191" fmla="*/ 1216628 w 1496377"/>
                <a:gd name="connsiteY191" fmla="*/ 1332738 h 1498092"/>
                <a:gd name="connsiteX192" fmla="*/ 1220715 w 1496377"/>
                <a:gd name="connsiteY192" fmla="*/ 1308430 h 1498092"/>
                <a:gd name="connsiteX193" fmla="*/ 1243298 w 1496377"/>
                <a:gd name="connsiteY193" fmla="*/ 1310450 h 1498092"/>
                <a:gd name="connsiteX194" fmla="*/ 1265777 w 1496377"/>
                <a:gd name="connsiteY194" fmla="*/ 1289780 h 1498092"/>
                <a:gd name="connsiteX195" fmla="*/ 1267720 w 1496377"/>
                <a:gd name="connsiteY195" fmla="*/ 1265206 h 1498092"/>
                <a:gd name="connsiteX196" fmla="*/ 1290352 w 1496377"/>
                <a:gd name="connsiteY196" fmla="*/ 1265206 h 1498092"/>
                <a:gd name="connsiteX197" fmla="*/ 1310926 w 1496377"/>
                <a:gd name="connsiteY197" fmla="*/ 1242727 h 1498092"/>
                <a:gd name="connsiteX198" fmla="*/ 1315241 w 1496377"/>
                <a:gd name="connsiteY198" fmla="*/ 1218590 h 1498092"/>
                <a:gd name="connsiteX199" fmla="*/ 1332262 w 1496377"/>
                <a:gd name="connsiteY199" fmla="*/ 1217009 h 1498092"/>
                <a:gd name="connsiteX200" fmla="*/ 1351312 w 1496377"/>
                <a:gd name="connsiteY200" fmla="*/ 1192721 h 1498092"/>
                <a:gd name="connsiteX201" fmla="*/ 1346978 w 1496377"/>
                <a:gd name="connsiteY201" fmla="*/ 1168479 h 1498092"/>
                <a:gd name="connsiteX202" fmla="*/ 1371219 w 1496377"/>
                <a:gd name="connsiteY202" fmla="*/ 1164146 h 1498092"/>
                <a:gd name="connsiteX203" fmla="*/ 1387697 w 1496377"/>
                <a:gd name="connsiteY203" fmla="*/ 1138428 h 1498092"/>
                <a:gd name="connsiteX204" fmla="*/ 1382973 w 1496377"/>
                <a:gd name="connsiteY204" fmla="*/ 1114235 h 1498092"/>
                <a:gd name="connsiteX205" fmla="*/ 1405128 w 1496377"/>
                <a:gd name="connsiteY205" fmla="*/ 1108329 h 1498092"/>
                <a:gd name="connsiteX206" fmla="*/ 1419225 w 1496377"/>
                <a:gd name="connsiteY206" fmla="*/ 1081278 h 1498092"/>
                <a:gd name="connsiteX207" fmla="*/ 1412062 w 1496377"/>
                <a:gd name="connsiteY207" fmla="*/ 1057694 h 1498092"/>
                <a:gd name="connsiteX208" fmla="*/ 1433989 w 1496377"/>
                <a:gd name="connsiteY208" fmla="*/ 1049750 h 1498092"/>
                <a:gd name="connsiteX209" fmla="*/ 1445704 w 1496377"/>
                <a:gd name="connsiteY209" fmla="*/ 1021175 h 1498092"/>
                <a:gd name="connsiteX210" fmla="*/ 1435513 w 1496377"/>
                <a:gd name="connsiteY210" fmla="*/ 998887 h 1498092"/>
                <a:gd name="connsiteX211" fmla="*/ 1457706 w 1496377"/>
                <a:gd name="connsiteY211" fmla="*/ 988505 h 1498092"/>
                <a:gd name="connsiteX212" fmla="*/ 1467231 w 1496377"/>
                <a:gd name="connsiteY212" fmla="*/ 959358 h 1498092"/>
                <a:gd name="connsiteX213" fmla="*/ 1456211 w 1496377"/>
                <a:gd name="connsiteY213" fmla="*/ 937308 h 1498092"/>
                <a:gd name="connsiteX214" fmla="*/ 1476184 w 1496377"/>
                <a:gd name="connsiteY214" fmla="*/ 925735 h 1498092"/>
                <a:gd name="connsiteX215" fmla="*/ 1482852 w 1496377"/>
                <a:gd name="connsiteY215" fmla="*/ 896017 h 1498092"/>
                <a:gd name="connsiteX216" fmla="*/ 1468088 w 1496377"/>
                <a:gd name="connsiteY216" fmla="*/ 876014 h 149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6377" h="1498092">
                  <a:moveTo>
                    <a:pt x="1468088" y="876014"/>
                  </a:moveTo>
                  <a:cubicBezTo>
                    <a:pt x="1469784" y="866642"/>
                    <a:pt x="1478689" y="860355"/>
                    <a:pt x="1488091" y="861917"/>
                  </a:cubicBezTo>
                  <a:cubicBezTo>
                    <a:pt x="1489615" y="851821"/>
                    <a:pt x="1490948" y="841724"/>
                    <a:pt x="1492092" y="831628"/>
                  </a:cubicBezTo>
                  <a:cubicBezTo>
                    <a:pt x="1482567" y="830228"/>
                    <a:pt x="1475984" y="821369"/>
                    <a:pt x="1477385" y="811844"/>
                  </a:cubicBezTo>
                  <a:cubicBezTo>
                    <a:pt x="1478661" y="803139"/>
                    <a:pt x="1486243" y="796747"/>
                    <a:pt x="1495044" y="796957"/>
                  </a:cubicBezTo>
                  <a:cubicBezTo>
                    <a:pt x="1495711" y="786860"/>
                    <a:pt x="1496187" y="776669"/>
                    <a:pt x="1496377" y="766477"/>
                  </a:cubicBezTo>
                  <a:cubicBezTo>
                    <a:pt x="1486776" y="765762"/>
                    <a:pt x="1479575" y="757409"/>
                    <a:pt x="1480280" y="747808"/>
                  </a:cubicBezTo>
                  <a:cubicBezTo>
                    <a:pt x="1480918" y="739197"/>
                    <a:pt x="1487767" y="732349"/>
                    <a:pt x="1496377" y="731711"/>
                  </a:cubicBezTo>
                  <a:cubicBezTo>
                    <a:pt x="1496377" y="721519"/>
                    <a:pt x="1495711" y="711327"/>
                    <a:pt x="1495044" y="701231"/>
                  </a:cubicBezTo>
                  <a:cubicBezTo>
                    <a:pt x="1485424" y="701459"/>
                    <a:pt x="1477433" y="693849"/>
                    <a:pt x="1477204" y="684219"/>
                  </a:cubicBezTo>
                  <a:cubicBezTo>
                    <a:pt x="1476994" y="675418"/>
                    <a:pt x="1483376" y="667845"/>
                    <a:pt x="1492092" y="666560"/>
                  </a:cubicBezTo>
                  <a:cubicBezTo>
                    <a:pt x="1490948" y="656339"/>
                    <a:pt x="1489615" y="646243"/>
                    <a:pt x="1488091" y="636270"/>
                  </a:cubicBezTo>
                  <a:cubicBezTo>
                    <a:pt x="1478689" y="637832"/>
                    <a:pt x="1469784" y="631546"/>
                    <a:pt x="1468088" y="622173"/>
                  </a:cubicBezTo>
                  <a:cubicBezTo>
                    <a:pt x="1466516" y="612762"/>
                    <a:pt x="1472727" y="603809"/>
                    <a:pt x="1482090" y="601980"/>
                  </a:cubicBezTo>
                  <a:cubicBezTo>
                    <a:pt x="1480090" y="591979"/>
                    <a:pt x="1477899" y="582073"/>
                    <a:pt x="1475423" y="572262"/>
                  </a:cubicBezTo>
                  <a:cubicBezTo>
                    <a:pt x="1465983" y="574158"/>
                    <a:pt x="1456791" y="568052"/>
                    <a:pt x="1454896" y="558613"/>
                  </a:cubicBezTo>
                  <a:cubicBezTo>
                    <a:pt x="1453163" y="549983"/>
                    <a:pt x="1458125" y="541420"/>
                    <a:pt x="1466469" y="538639"/>
                  </a:cubicBezTo>
                  <a:cubicBezTo>
                    <a:pt x="1463611" y="528857"/>
                    <a:pt x="1460439" y="519141"/>
                    <a:pt x="1456944" y="509492"/>
                  </a:cubicBezTo>
                  <a:cubicBezTo>
                    <a:pt x="1447733" y="512293"/>
                    <a:pt x="1437999" y="507101"/>
                    <a:pt x="1435199" y="497891"/>
                  </a:cubicBezTo>
                  <a:cubicBezTo>
                    <a:pt x="1432617" y="489414"/>
                    <a:pt x="1436808" y="480346"/>
                    <a:pt x="1444943" y="476821"/>
                  </a:cubicBezTo>
                  <a:cubicBezTo>
                    <a:pt x="1441228" y="467296"/>
                    <a:pt x="1437323" y="457771"/>
                    <a:pt x="1433227" y="448723"/>
                  </a:cubicBezTo>
                  <a:cubicBezTo>
                    <a:pt x="1424302" y="452342"/>
                    <a:pt x="1414139" y="448047"/>
                    <a:pt x="1410519" y="439122"/>
                  </a:cubicBezTo>
                  <a:cubicBezTo>
                    <a:pt x="1407166" y="430854"/>
                    <a:pt x="1410595" y="421396"/>
                    <a:pt x="1418463" y="417195"/>
                  </a:cubicBezTo>
                  <a:cubicBezTo>
                    <a:pt x="1413986" y="407670"/>
                    <a:pt x="1408938" y="399002"/>
                    <a:pt x="1404366" y="390144"/>
                  </a:cubicBezTo>
                  <a:cubicBezTo>
                    <a:pt x="1395727" y="394392"/>
                    <a:pt x="1385278" y="390839"/>
                    <a:pt x="1381030" y="382200"/>
                  </a:cubicBezTo>
                  <a:cubicBezTo>
                    <a:pt x="1377182" y="374380"/>
                    <a:pt x="1379706" y="364912"/>
                    <a:pt x="1386935" y="360045"/>
                  </a:cubicBezTo>
                  <a:cubicBezTo>
                    <a:pt x="1381601" y="351377"/>
                    <a:pt x="1376172" y="342805"/>
                    <a:pt x="1370457" y="334328"/>
                  </a:cubicBezTo>
                  <a:cubicBezTo>
                    <a:pt x="1362570" y="339823"/>
                    <a:pt x="1351712" y="337880"/>
                    <a:pt x="1346216" y="329994"/>
                  </a:cubicBezTo>
                  <a:cubicBezTo>
                    <a:pt x="1340720" y="322107"/>
                    <a:pt x="1342663" y="311248"/>
                    <a:pt x="1350550" y="305753"/>
                  </a:cubicBezTo>
                  <a:cubicBezTo>
                    <a:pt x="1344454" y="297561"/>
                    <a:pt x="1338263" y="289560"/>
                    <a:pt x="1331500" y="281559"/>
                  </a:cubicBezTo>
                  <a:cubicBezTo>
                    <a:pt x="1324166" y="287741"/>
                    <a:pt x="1313202" y="286798"/>
                    <a:pt x="1307020" y="279464"/>
                  </a:cubicBezTo>
                  <a:cubicBezTo>
                    <a:pt x="1300839" y="272129"/>
                    <a:pt x="1301782" y="261166"/>
                    <a:pt x="1309116" y="254984"/>
                  </a:cubicBezTo>
                  <a:cubicBezTo>
                    <a:pt x="1302448" y="247364"/>
                    <a:pt x="1295591" y="239840"/>
                    <a:pt x="1288542" y="232505"/>
                  </a:cubicBezTo>
                  <a:cubicBezTo>
                    <a:pt x="1281217" y="238754"/>
                    <a:pt x="1270216" y="237887"/>
                    <a:pt x="1263968" y="230572"/>
                  </a:cubicBezTo>
                  <a:cubicBezTo>
                    <a:pt x="1258405" y="224047"/>
                    <a:pt x="1258405" y="214446"/>
                    <a:pt x="1263968" y="207931"/>
                  </a:cubicBezTo>
                  <a:cubicBezTo>
                    <a:pt x="1256633" y="200882"/>
                    <a:pt x="1249109" y="194024"/>
                    <a:pt x="1241488" y="187262"/>
                  </a:cubicBezTo>
                  <a:cubicBezTo>
                    <a:pt x="1234764" y="194148"/>
                    <a:pt x="1223724" y="194281"/>
                    <a:pt x="1216838" y="187557"/>
                  </a:cubicBezTo>
                  <a:cubicBezTo>
                    <a:pt x="1210694" y="181556"/>
                    <a:pt x="1209837" y="171974"/>
                    <a:pt x="1214818" y="164973"/>
                  </a:cubicBezTo>
                  <a:cubicBezTo>
                    <a:pt x="1206913" y="158591"/>
                    <a:pt x="1198816" y="152400"/>
                    <a:pt x="1190625" y="145923"/>
                  </a:cubicBezTo>
                  <a:cubicBezTo>
                    <a:pt x="1185100" y="153810"/>
                    <a:pt x="1174223" y="155734"/>
                    <a:pt x="1166336" y="150209"/>
                  </a:cubicBezTo>
                  <a:cubicBezTo>
                    <a:pt x="1158450" y="144685"/>
                    <a:pt x="1156525" y="133807"/>
                    <a:pt x="1162050" y="125921"/>
                  </a:cubicBezTo>
                  <a:cubicBezTo>
                    <a:pt x="1153573" y="120301"/>
                    <a:pt x="1145001" y="114776"/>
                    <a:pt x="1136332" y="109538"/>
                  </a:cubicBezTo>
                  <a:cubicBezTo>
                    <a:pt x="1130961" y="117519"/>
                    <a:pt x="1120121" y="119644"/>
                    <a:pt x="1112139" y="114262"/>
                  </a:cubicBezTo>
                  <a:cubicBezTo>
                    <a:pt x="1104909" y="109395"/>
                    <a:pt x="1102386" y="99927"/>
                    <a:pt x="1106234" y="92107"/>
                  </a:cubicBezTo>
                  <a:cubicBezTo>
                    <a:pt x="1097376" y="87154"/>
                    <a:pt x="1088327" y="82582"/>
                    <a:pt x="1079182" y="78010"/>
                  </a:cubicBezTo>
                  <a:cubicBezTo>
                    <a:pt x="1074648" y="86506"/>
                    <a:pt x="1064085" y="89706"/>
                    <a:pt x="1055598" y="85173"/>
                  </a:cubicBezTo>
                  <a:cubicBezTo>
                    <a:pt x="1047731" y="80972"/>
                    <a:pt x="1044302" y="71514"/>
                    <a:pt x="1047655" y="63246"/>
                  </a:cubicBezTo>
                  <a:cubicBezTo>
                    <a:pt x="1038130" y="59150"/>
                    <a:pt x="1028605" y="55150"/>
                    <a:pt x="1019080" y="51435"/>
                  </a:cubicBezTo>
                  <a:cubicBezTo>
                    <a:pt x="1015794" y="60484"/>
                    <a:pt x="1005792" y="65151"/>
                    <a:pt x="996744" y="61865"/>
                  </a:cubicBezTo>
                  <a:cubicBezTo>
                    <a:pt x="987695" y="58579"/>
                    <a:pt x="983028" y="48578"/>
                    <a:pt x="986314" y="39529"/>
                  </a:cubicBezTo>
                  <a:cubicBezTo>
                    <a:pt x="976789" y="36290"/>
                    <a:pt x="967264" y="33242"/>
                    <a:pt x="957263" y="30004"/>
                  </a:cubicBezTo>
                  <a:cubicBezTo>
                    <a:pt x="954310" y="39167"/>
                    <a:pt x="944489" y="44196"/>
                    <a:pt x="935327" y="41243"/>
                  </a:cubicBezTo>
                  <a:cubicBezTo>
                    <a:pt x="926792" y="38491"/>
                    <a:pt x="921734" y="29718"/>
                    <a:pt x="923639" y="20955"/>
                  </a:cubicBezTo>
                  <a:cubicBezTo>
                    <a:pt x="914114" y="18574"/>
                    <a:pt x="903827" y="16383"/>
                    <a:pt x="893826" y="14383"/>
                  </a:cubicBezTo>
                  <a:cubicBezTo>
                    <a:pt x="891721" y="23774"/>
                    <a:pt x="882405" y="29689"/>
                    <a:pt x="873014" y="27594"/>
                  </a:cubicBezTo>
                  <a:cubicBezTo>
                    <a:pt x="864194" y="25622"/>
                    <a:pt x="858345" y="17240"/>
                    <a:pt x="859536" y="8287"/>
                  </a:cubicBezTo>
                  <a:cubicBezTo>
                    <a:pt x="850011" y="6763"/>
                    <a:pt x="839438" y="5525"/>
                    <a:pt x="829342" y="4382"/>
                  </a:cubicBezTo>
                  <a:cubicBezTo>
                    <a:pt x="827941" y="13907"/>
                    <a:pt x="819083" y="20488"/>
                    <a:pt x="809558" y="19088"/>
                  </a:cubicBezTo>
                  <a:cubicBezTo>
                    <a:pt x="800852" y="17812"/>
                    <a:pt x="794461" y="10230"/>
                    <a:pt x="794671" y="1429"/>
                  </a:cubicBezTo>
                  <a:cubicBezTo>
                    <a:pt x="784574" y="762"/>
                    <a:pt x="774382" y="286"/>
                    <a:pt x="764191" y="0"/>
                  </a:cubicBezTo>
                  <a:cubicBezTo>
                    <a:pt x="763476" y="9601"/>
                    <a:pt x="755123" y="16802"/>
                    <a:pt x="745522" y="16097"/>
                  </a:cubicBezTo>
                  <a:cubicBezTo>
                    <a:pt x="736911" y="15459"/>
                    <a:pt x="730062" y="8611"/>
                    <a:pt x="729425" y="0"/>
                  </a:cubicBezTo>
                  <a:cubicBezTo>
                    <a:pt x="719138" y="0"/>
                    <a:pt x="709041" y="762"/>
                    <a:pt x="698945" y="1429"/>
                  </a:cubicBezTo>
                  <a:cubicBezTo>
                    <a:pt x="699173" y="11049"/>
                    <a:pt x="691562" y="19041"/>
                    <a:pt x="681933" y="19269"/>
                  </a:cubicBezTo>
                  <a:cubicBezTo>
                    <a:pt x="673132" y="19479"/>
                    <a:pt x="665559" y="13097"/>
                    <a:pt x="664273" y="4382"/>
                  </a:cubicBezTo>
                  <a:cubicBezTo>
                    <a:pt x="654082" y="5525"/>
                    <a:pt x="643985" y="6763"/>
                    <a:pt x="633984" y="8287"/>
                  </a:cubicBezTo>
                  <a:cubicBezTo>
                    <a:pt x="635251" y="17831"/>
                    <a:pt x="628536" y="26594"/>
                    <a:pt x="619001" y="27861"/>
                  </a:cubicBezTo>
                  <a:cubicBezTo>
                    <a:pt x="610048" y="29042"/>
                    <a:pt x="601666" y="23193"/>
                    <a:pt x="599694" y="14383"/>
                  </a:cubicBezTo>
                  <a:cubicBezTo>
                    <a:pt x="589722" y="16355"/>
                    <a:pt x="579815" y="18545"/>
                    <a:pt x="569976" y="20955"/>
                  </a:cubicBezTo>
                  <a:cubicBezTo>
                    <a:pt x="572015" y="30366"/>
                    <a:pt x="566052" y="39643"/>
                    <a:pt x="556641" y="41691"/>
                  </a:cubicBezTo>
                  <a:cubicBezTo>
                    <a:pt x="547878" y="43586"/>
                    <a:pt x="539105" y="38538"/>
                    <a:pt x="536353" y="30004"/>
                  </a:cubicBezTo>
                  <a:cubicBezTo>
                    <a:pt x="526513" y="32861"/>
                    <a:pt x="516798" y="36033"/>
                    <a:pt x="507206" y="39529"/>
                  </a:cubicBezTo>
                  <a:cubicBezTo>
                    <a:pt x="509844" y="48787"/>
                    <a:pt x="504482" y="58436"/>
                    <a:pt x="495233" y="61074"/>
                  </a:cubicBezTo>
                  <a:cubicBezTo>
                    <a:pt x="486889" y="63456"/>
                    <a:pt x="478079" y="59350"/>
                    <a:pt x="474536" y="51435"/>
                  </a:cubicBezTo>
                  <a:cubicBezTo>
                    <a:pt x="465011" y="55150"/>
                    <a:pt x="455486" y="59150"/>
                    <a:pt x="445961" y="63246"/>
                  </a:cubicBezTo>
                  <a:cubicBezTo>
                    <a:pt x="450037" y="71923"/>
                    <a:pt x="446304" y="82268"/>
                    <a:pt x="437626" y="86344"/>
                  </a:cubicBezTo>
                  <a:cubicBezTo>
                    <a:pt x="428949" y="90421"/>
                    <a:pt x="418605" y="86687"/>
                    <a:pt x="414528" y="78010"/>
                  </a:cubicBezTo>
                  <a:cubicBezTo>
                    <a:pt x="405003" y="82487"/>
                    <a:pt x="396335" y="87535"/>
                    <a:pt x="387477" y="92107"/>
                  </a:cubicBezTo>
                  <a:cubicBezTo>
                    <a:pt x="391725" y="100746"/>
                    <a:pt x="388172" y="111195"/>
                    <a:pt x="379533" y="115443"/>
                  </a:cubicBezTo>
                  <a:cubicBezTo>
                    <a:pt x="371713" y="119291"/>
                    <a:pt x="362245" y="116767"/>
                    <a:pt x="357378" y="109538"/>
                  </a:cubicBezTo>
                  <a:cubicBezTo>
                    <a:pt x="348615" y="114776"/>
                    <a:pt x="340043" y="120301"/>
                    <a:pt x="331661" y="125921"/>
                  </a:cubicBezTo>
                  <a:cubicBezTo>
                    <a:pt x="337185" y="133807"/>
                    <a:pt x="335261" y="144685"/>
                    <a:pt x="327374" y="150209"/>
                  </a:cubicBezTo>
                  <a:cubicBezTo>
                    <a:pt x="319487" y="155734"/>
                    <a:pt x="308610" y="153810"/>
                    <a:pt x="303086" y="145923"/>
                  </a:cubicBezTo>
                  <a:cubicBezTo>
                    <a:pt x="294894" y="152019"/>
                    <a:pt x="286798" y="158210"/>
                    <a:pt x="278892" y="164973"/>
                  </a:cubicBezTo>
                  <a:cubicBezTo>
                    <a:pt x="285045" y="172307"/>
                    <a:pt x="284083" y="183251"/>
                    <a:pt x="276749" y="189405"/>
                  </a:cubicBezTo>
                  <a:cubicBezTo>
                    <a:pt x="269414" y="195558"/>
                    <a:pt x="258470" y="194596"/>
                    <a:pt x="252317" y="187262"/>
                  </a:cubicBezTo>
                  <a:cubicBezTo>
                    <a:pt x="244697" y="194024"/>
                    <a:pt x="237173" y="200882"/>
                    <a:pt x="229743" y="207931"/>
                  </a:cubicBezTo>
                  <a:cubicBezTo>
                    <a:pt x="236525" y="214694"/>
                    <a:pt x="236554" y="225676"/>
                    <a:pt x="229791" y="232458"/>
                  </a:cubicBezTo>
                  <a:cubicBezTo>
                    <a:pt x="223028" y="239239"/>
                    <a:pt x="212046" y="239268"/>
                    <a:pt x="205264" y="232505"/>
                  </a:cubicBezTo>
                  <a:cubicBezTo>
                    <a:pt x="198215" y="239840"/>
                    <a:pt x="191357" y="247364"/>
                    <a:pt x="184595" y="254984"/>
                  </a:cubicBezTo>
                  <a:cubicBezTo>
                    <a:pt x="191929" y="261137"/>
                    <a:pt x="192891" y="272082"/>
                    <a:pt x="186737" y="279416"/>
                  </a:cubicBezTo>
                  <a:cubicBezTo>
                    <a:pt x="180584" y="286750"/>
                    <a:pt x="169640" y="287712"/>
                    <a:pt x="162306" y="281559"/>
                  </a:cubicBezTo>
                  <a:cubicBezTo>
                    <a:pt x="155924" y="289560"/>
                    <a:pt x="149638" y="297561"/>
                    <a:pt x="143256" y="305753"/>
                  </a:cubicBezTo>
                  <a:cubicBezTo>
                    <a:pt x="151143" y="311277"/>
                    <a:pt x="153067" y="322155"/>
                    <a:pt x="147542" y="330041"/>
                  </a:cubicBezTo>
                  <a:cubicBezTo>
                    <a:pt x="142018" y="337928"/>
                    <a:pt x="131140" y="339852"/>
                    <a:pt x="123254" y="334328"/>
                  </a:cubicBezTo>
                  <a:cubicBezTo>
                    <a:pt x="117634" y="342805"/>
                    <a:pt x="112109" y="351377"/>
                    <a:pt x="106775" y="360045"/>
                  </a:cubicBezTo>
                  <a:cubicBezTo>
                    <a:pt x="114881" y="364912"/>
                    <a:pt x="117596" y="375380"/>
                    <a:pt x="112871" y="383572"/>
                  </a:cubicBezTo>
                  <a:cubicBezTo>
                    <a:pt x="108071" y="391725"/>
                    <a:pt x="97679" y="394630"/>
                    <a:pt x="89345" y="390144"/>
                  </a:cubicBezTo>
                  <a:cubicBezTo>
                    <a:pt x="84487" y="399002"/>
                    <a:pt x="79820" y="408051"/>
                    <a:pt x="75248" y="417195"/>
                  </a:cubicBezTo>
                  <a:cubicBezTo>
                    <a:pt x="83801" y="421310"/>
                    <a:pt x="87459" y="431549"/>
                    <a:pt x="83439" y="440150"/>
                  </a:cubicBezTo>
                  <a:cubicBezTo>
                    <a:pt x="79391" y="448770"/>
                    <a:pt x="69189" y="452580"/>
                    <a:pt x="60484" y="448723"/>
                  </a:cubicBezTo>
                  <a:cubicBezTo>
                    <a:pt x="56483" y="458248"/>
                    <a:pt x="52483" y="467296"/>
                    <a:pt x="48768" y="476821"/>
                  </a:cubicBezTo>
                  <a:cubicBezTo>
                    <a:pt x="57550" y="480755"/>
                    <a:pt x="61493" y="491061"/>
                    <a:pt x="57559" y="499853"/>
                  </a:cubicBezTo>
                  <a:cubicBezTo>
                    <a:pt x="54016" y="507768"/>
                    <a:pt x="45196" y="511874"/>
                    <a:pt x="36862" y="509492"/>
                  </a:cubicBezTo>
                  <a:cubicBezTo>
                    <a:pt x="33623" y="519084"/>
                    <a:pt x="30452" y="528799"/>
                    <a:pt x="27337" y="538639"/>
                  </a:cubicBezTo>
                  <a:cubicBezTo>
                    <a:pt x="36500" y="541592"/>
                    <a:pt x="41529" y="551412"/>
                    <a:pt x="38576" y="560575"/>
                  </a:cubicBezTo>
                  <a:cubicBezTo>
                    <a:pt x="35823" y="569109"/>
                    <a:pt x="27051" y="574167"/>
                    <a:pt x="18288" y="572262"/>
                  </a:cubicBezTo>
                  <a:cubicBezTo>
                    <a:pt x="15935" y="582101"/>
                    <a:pt x="13745" y="592007"/>
                    <a:pt x="11716" y="601980"/>
                  </a:cubicBezTo>
                  <a:cubicBezTo>
                    <a:pt x="20917" y="604818"/>
                    <a:pt x="26070" y="614572"/>
                    <a:pt x="23241" y="623773"/>
                  </a:cubicBezTo>
                  <a:cubicBezTo>
                    <a:pt x="21164" y="630479"/>
                    <a:pt x="15278" y="635298"/>
                    <a:pt x="8287" y="635984"/>
                  </a:cubicBezTo>
                  <a:cubicBezTo>
                    <a:pt x="6763" y="645986"/>
                    <a:pt x="5524" y="656082"/>
                    <a:pt x="4381" y="666274"/>
                  </a:cubicBezTo>
                  <a:cubicBezTo>
                    <a:pt x="13906" y="667665"/>
                    <a:pt x="20507" y="676513"/>
                    <a:pt x="19117" y="686038"/>
                  </a:cubicBezTo>
                  <a:cubicBezTo>
                    <a:pt x="17840" y="694801"/>
                    <a:pt x="10192" y="701212"/>
                    <a:pt x="1333" y="700945"/>
                  </a:cubicBezTo>
                  <a:cubicBezTo>
                    <a:pt x="762" y="711041"/>
                    <a:pt x="286" y="721233"/>
                    <a:pt x="0" y="731425"/>
                  </a:cubicBezTo>
                  <a:cubicBezTo>
                    <a:pt x="9601" y="732139"/>
                    <a:pt x="16802" y="740493"/>
                    <a:pt x="16097" y="750094"/>
                  </a:cubicBezTo>
                  <a:cubicBezTo>
                    <a:pt x="15459" y="758704"/>
                    <a:pt x="8611" y="765553"/>
                    <a:pt x="0" y="766191"/>
                  </a:cubicBezTo>
                  <a:cubicBezTo>
                    <a:pt x="0" y="776383"/>
                    <a:pt x="762" y="786575"/>
                    <a:pt x="1333" y="796671"/>
                  </a:cubicBezTo>
                  <a:cubicBezTo>
                    <a:pt x="10954" y="796376"/>
                    <a:pt x="18993" y="803939"/>
                    <a:pt x="19288" y="813559"/>
                  </a:cubicBezTo>
                  <a:cubicBezTo>
                    <a:pt x="19565" y="822417"/>
                    <a:pt x="13145" y="830066"/>
                    <a:pt x="4381" y="831342"/>
                  </a:cubicBezTo>
                  <a:cubicBezTo>
                    <a:pt x="5524" y="841439"/>
                    <a:pt x="6763" y="851535"/>
                    <a:pt x="8287" y="861632"/>
                  </a:cubicBezTo>
                  <a:cubicBezTo>
                    <a:pt x="17831" y="860365"/>
                    <a:pt x="26594" y="867080"/>
                    <a:pt x="27861" y="876614"/>
                  </a:cubicBezTo>
                  <a:cubicBezTo>
                    <a:pt x="29042" y="885577"/>
                    <a:pt x="23193" y="893950"/>
                    <a:pt x="14383" y="895922"/>
                  </a:cubicBezTo>
                  <a:cubicBezTo>
                    <a:pt x="16411" y="905894"/>
                    <a:pt x="18602" y="915800"/>
                    <a:pt x="20955" y="925640"/>
                  </a:cubicBezTo>
                  <a:cubicBezTo>
                    <a:pt x="30366" y="923601"/>
                    <a:pt x="39643" y="929564"/>
                    <a:pt x="41691" y="938975"/>
                  </a:cubicBezTo>
                  <a:cubicBezTo>
                    <a:pt x="43586" y="947738"/>
                    <a:pt x="38538" y="956510"/>
                    <a:pt x="30004" y="959263"/>
                  </a:cubicBezTo>
                  <a:cubicBezTo>
                    <a:pt x="32861" y="969045"/>
                    <a:pt x="36033" y="978760"/>
                    <a:pt x="39529" y="988409"/>
                  </a:cubicBezTo>
                  <a:cubicBezTo>
                    <a:pt x="48787" y="985771"/>
                    <a:pt x="58436" y="991134"/>
                    <a:pt x="61074" y="1000382"/>
                  </a:cubicBezTo>
                  <a:cubicBezTo>
                    <a:pt x="63455" y="1008717"/>
                    <a:pt x="59350" y="1017537"/>
                    <a:pt x="51435" y="1021080"/>
                  </a:cubicBezTo>
                  <a:cubicBezTo>
                    <a:pt x="55150" y="1030605"/>
                    <a:pt x="59150" y="1040130"/>
                    <a:pt x="63151" y="1049655"/>
                  </a:cubicBezTo>
                  <a:cubicBezTo>
                    <a:pt x="72076" y="1046035"/>
                    <a:pt x="82239" y="1050331"/>
                    <a:pt x="85858" y="1059256"/>
                  </a:cubicBezTo>
                  <a:cubicBezTo>
                    <a:pt x="89211" y="1067524"/>
                    <a:pt x="85782" y="1076982"/>
                    <a:pt x="77914" y="1081183"/>
                  </a:cubicBezTo>
                  <a:cubicBezTo>
                    <a:pt x="82486" y="1090708"/>
                    <a:pt x="87439" y="1099376"/>
                    <a:pt x="92011" y="1108234"/>
                  </a:cubicBezTo>
                  <a:cubicBezTo>
                    <a:pt x="100651" y="1103986"/>
                    <a:pt x="111100" y="1107538"/>
                    <a:pt x="115348" y="1116178"/>
                  </a:cubicBezTo>
                  <a:cubicBezTo>
                    <a:pt x="119196" y="1123998"/>
                    <a:pt x="116672" y="1133466"/>
                    <a:pt x="109442" y="1138333"/>
                  </a:cubicBezTo>
                  <a:cubicBezTo>
                    <a:pt x="114776" y="1147001"/>
                    <a:pt x="120301" y="1155573"/>
                    <a:pt x="125920" y="1164050"/>
                  </a:cubicBezTo>
                  <a:cubicBezTo>
                    <a:pt x="133807" y="1158526"/>
                    <a:pt x="144685" y="1160450"/>
                    <a:pt x="150209" y="1168337"/>
                  </a:cubicBezTo>
                  <a:cubicBezTo>
                    <a:pt x="155734" y="1176223"/>
                    <a:pt x="153810" y="1187101"/>
                    <a:pt x="145923" y="1192625"/>
                  </a:cubicBezTo>
                  <a:cubicBezTo>
                    <a:pt x="151924" y="1200912"/>
                    <a:pt x="158210" y="1208913"/>
                    <a:pt x="164973" y="1216914"/>
                  </a:cubicBezTo>
                  <a:cubicBezTo>
                    <a:pt x="172307" y="1210761"/>
                    <a:pt x="183252" y="1211723"/>
                    <a:pt x="189405" y="1219057"/>
                  </a:cubicBezTo>
                  <a:cubicBezTo>
                    <a:pt x="195558" y="1226391"/>
                    <a:pt x="194596" y="1237336"/>
                    <a:pt x="187261" y="1243489"/>
                  </a:cubicBezTo>
                  <a:cubicBezTo>
                    <a:pt x="194024" y="1251109"/>
                    <a:pt x="200882" y="1258634"/>
                    <a:pt x="207931" y="1265968"/>
                  </a:cubicBezTo>
                  <a:cubicBezTo>
                    <a:pt x="214712" y="1259205"/>
                    <a:pt x="225695" y="1259234"/>
                    <a:pt x="232457" y="1266015"/>
                  </a:cubicBezTo>
                  <a:cubicBezTo>
                    <a:pt x="239220" y="1272797"/>
                    <a:pt x="239192" y="1283780"/>
                    <a:pt x="232410" y="1290542"/>
                  </a:cubicBezTo>
                  <a:cubicBezTo>
                    <a:pt x="239839" y="1297591"/>
                    <a:pt x="247364" y="1304449"/>
                    <a:pt x="254984" y="1311212"/>
                  </a:cubicBezTo>
                  <a:cubicBezTo>
                    <a:pt x="261138" y="1303877"/>
                    <a:pt x="272082" y="1302915"/>
                    <a:pt x="279416" y="1309069"/>
                  </a:cubicBezTo>
                  <a:cubicBezTo>
                    <a:pt x="286750" y="1315222"/>
                    <a:pt x="287712" y="1326166"/>
                    <a:pt x="281559" y="1333500"/>
                  </a:cubicBezTo>
                  <a:cubicBezTo>
                    <a:pt x="289465" y="1339882"/>
                    <a:pt x="297561" y="1346073"/>
                    <a:pt x="305752" y="1352550"/>
                  </a:cubicBezTo>
                  <a:cubicBezTo>
                    <a:pt x="311248" y="1344663"/>
                    <a:pt x="322107" y="1342720"/>
                    <a:pt x="329994" y="1348216"/>
                  </a:cubicBezTo>
                  <a:cubicBezTo>
                    <a:pt x="337881" y="1353712"/>
                    <a:pt x="339823" y="1364571"/>
                    <a:pt x="334327" y="1372457"/>
                  </a:cubicBezTo>
                  <a:cubicBezTo>
                    <a:pt x="342709" y="1378172"/>
                    <a:pt x="351282" y="1383697"/>
                    <a:pt x="360045" y="1388935"/>
                  </a:cubicBezTo>
                  <a:cubicBezTo>
                    <a:pt x="366827" y="1382106"/>
                    <a:pt x="377866" y="1382059"/>
                    <a:pt x="384696" y="1388840"/>
                  </a:cubicBezTo>
                  <a:cubicBezTo>
                    <a:pt x="389106" y="1393212"/>
                    <a:pt x="390849" y="1399594"/>
                    <a:pt x="389287" y="1405604"/>
                  </a:cubicBezTo>
                  <a:cubicBezTo>
                    <a:pt x="398145" y="1410557"/>
                    <a:pt x="407194" y="1415129"/>
                    <a:pt x="416338" y="1419701"/>
                  </a:cubicBezTo>
                  <a:cubicBezTo>
                    <a:pt x="420414" y="1411024"/>
                    <a:pt x="430759" y="1407290"/>
                    <a:pt x="439436" y="1411367"/>
                  </a:cubicBezTo>
                  <a:cubicBezTo>
                    <a:pt x="448113" y="1415444"/>
                    <a:pt x="451847" y="1425788"/>
                    <a:pt x="447770" y="1434465"/>
                  </a:cubicBezTo>
                  <a:cubicBezTo>
                    <a:pt x="457295" y="1438561"/>
                    <a:pt x="466820" y="1442466"/>
                    <a:pt x="476345" y="1446181"/>
                  </a:cubicBezTo>
                  <a:cubicBezTo>
                    <a:pt x="480174" y="1437351"/>
                    <a:pt x="490433" y="1433284"/>
                    <a:pt x="499272" y="1437113"/>
                  </a:cubicBezTo>
                  <a:cubicBezTo>
                    <a:pt x="507397" y="1440637"/>
                    <a:pt x="511597" y="1449705"/>
                    <a:pt x="509016" y="1458182"/>
                  </a:cubicBezTo>
                  <a:cubicBezTo>
                    <a:pt x="518608" y="1461421"/>
                    <a:pt x="528323" y="1464593"/>
                    <a:pt x="538163" y="1467707"/>
                  </a:cubicBezTo>
                  <a:cubicBezTo>
                    <a:pt x="540791" y="1458420"/>
                    <a:pt x="550450" y="1453029"/>
                    <a:pt x="559737" y="1455658"/>
                  </a:cubicBezTo>
                  <a:cubicBezTo>
                    <a:pt x="569023" y="1458287"/>
                    <a:pt x="574414" y="1467945"/>
                    <a:pt x="571785" y="1477232"/>
                  </a:cubicBezTo>
                  <a:cubicBezTo>
                    <a:pt x="581568" y="1479642"/>
                    <a:pt x="591474" y="1481833"/>
                    <a:pt x="601504" y="1483805"/>
                  </a:cubicBezTo>
                  <a:cubicBezTo>
                    <a:pt x="603609" y="1474413"/>
                    <a:pt x="612924" y="1468498"/>
                    <a:pt x="622316" y="1470603"/>
                  </a:cubicBezTo>
                  <a:cubicBezTo>
                    <a:pt x="631136" y="1472565"/>
                    <a:pt x="636984" y="1480947"/>
                    <a:pt x="635794" y="1489901"/>
                  </a:cubicBezTo>
                  <a:cubicBezTo>
                    <a:pt x="645319" y="1491425"/>
                    <a:pt x="655891" y="1492663"/>
                    <a:pt x="666083" y="1493806"/>
                  </a:cubicBezTo>
                  <a:cubicBezTo>
                    <a:pt x="667483" y="1484281"/>
                    <a:pt x="676342" y="1477699"/>
                    <a:pt x="685867" y="1479099"/>
                  </a:cubicBezTo>
                  <a:cubicBezTo>
                    <a:pt x="694573" y="1480376"/>
                    <a:pt x="700964" y="1487958"/>
                    <a:pt x="700754" y="1496759"/>
                  </a:cubicBezTo>
                  <a:cubicBezTo>
                    <a:pt x="710851" y="1497425"/>
                    <a:pt x="720947" y="1497902"/>
                    <a:pt x="731234" y="1498092"/>
                  </a:cubicBezTo>
                  <a:cubicBezTo>
                    <a:pt x="731948" y="1488491"/>
                    <a:pt x="740302" y="1481290"/>
                    <a:pt x="749903" y="1481995"/>
                  </a:cubicBezTo>
                  <a:cubicBezTo>
                    <a:pt x="758514" y="1482633"/>
                    <a:pt x="765362" y="1489481"/>
                    <a:pt x="766000" y="1498092"/>
                  </a:cubicBezTo>
                  <a:cubicBezTo>
                    <a:pt x="776192" y="1498092"/>
                    <a:pt x="786384" y="1497425"/>
                    <a:pt x="796480" y="1496759"/>
                  </a:cubicBezTo>
                  <a:cubicBezTo>
                    <a:pt x="796252" y="1487138"/>
                    <a:pt x="803863" y="1479147"/>
                    <a:pt x="813492" y="1478918"/>
                  </a:cubicBezTo>
                  <a:cubicBezTo>
                    <a:pt x="822293" y="1478709"/>
                    <a:pt x="829866" y="1485090"/>
                    <a:pt x="831152" y="1493806"/>
                  </a:cubicBezTo>
                  <a:cubicBezTo>
                    <a:pt x="841248" y="1492663"/>
                    <a:pt x="851345" y="1491425"/>
                    <a:pt x="861346" y="1489901"/>
                  </a:cubicBezTo>
                  <a:cubicBezTo>
                    <a:pt x="860079" y="1480357"/>
                    <a:pt x="866794" y="1471594"/>
                    <a:pt x="876329" y="1470327"/>
                  </a:cubicBezTo>
                  <a:cubicBezTo>
                    <a:pt x="885282" y="1469146"/>
                    <a:pt x="893664" y="1474994"/>
                    <a:pt x="895635" y="1483805"/>
                  </a:cubicBezTo>
                  <a:cubicBezTo>
                    <a:pt x="905160" y="1481804"/>
                    <a:pt x="915543" y="1479614"/>
                    <a:pt x="925449" y="1477232"/>
                  </a:cubicBezTo>
                  <a:cubicBezTo>
                    <a:pt x="922820" y="1467945"/>
                    <a:pt x="928211" y="1458287"/>
                    <a:pt x="937498" y="1455658"/>
                  </a:cubicBezTo>
                  <a:cubicBezTo>
                    <a:pt x="946785" y="1453029"/>
                    <a:pt x="956443" y="1458420"/>
                    <a:pt x="959072" y="1467707"/>
                  </a:cubicBezTo>
                  <a:cubicBezTo>
                    <a:pt x="968597" y="1464850"/>
                    <a:pt x="978598" y="1461802"/>
                    <a:pt x="988123" y="1458182"/>
                  </a:cubicBezTo>
                  <a:cubicBezTo>
                    <a:pt x="984809" y="1449134"/>
                    <a:pt x="989457" y="1439113"/>
                    <a:pt x="998506" y="1435799"/>
                  </a:cubicBezTo>
                  <a:cubicBezTo>
                    <a:pt x="1007554" y="1432484"/>
                    <a:pt x="1017575" y="1437132"/>
                    <a:pt x="1020889" y="1446181"/>
                  </a:cubicBezTo>
                  <a:cubicBezTo>
                    <a:pt x="1030414" y="1442466"/>
                    <a:pt x="1039939" y="1438561"/>
                    <a:pt x="1049464" y="1434465"/>
                  </a:cubicBezTo>
                  <a:cubicBezTo>
                    <a:pt x="1045845" y="1425540"/>
                    <a:pt x="1050141" y="1415377"/>
                    <a:pt x="1059066" y="1411758"/>
                  </a:cubicBezTo>
                  <a:cubicBezTo>
                    <a:pt x="1067333" y="1408405"/>
                    <a:pt x="1076792" y="1411834"/>
                    <a:pt x="1080992" y="1419701"/>
                  </a:cubicBezTo>
                  <a:cubicBezTo>
                    <a:pt x="1090517" y="1415225"/>
                    <a:pt x="1099185" y="1410176"/>
                    <a:pt x="1108043" y="1405604"/>
                  </a:cubicBezTo>
                  <a:cubicBezTo>
                    <a:pt x="1103795" y="1396965"/>
                    <a:pt x="1107348" y="1386516"/>
                    <a:pt x="1115987" y="1382268"/>
                  </a:cubicBezTo>
                  <a:cubicBezTo>
                    <a:pt x="1123807" y="1378420"/>
                    <a:pt x="1133275" y="1380944"/>
                    <a:pt x="1138142" y="1388174"/>
                  </a:cubicBezTo>
                  <a:cubicBezTo>
                    <a:pt x="1146810" y="1382935"/>
                    <a:pt x="1155382" y="1377410"/>
                    <a:pt x="1163860" y="1371695"/>
                  </a:cubicBezTo>
                  <a:cubicBezTo>
                    <a:pt x="1158364" y="1363809"/>
                    <a:pt x="1160307" y="1352950"/>
                    <a:pt x="1168194" y="1347454"/>
                  </a:cubicBezTo>
                  <a:cubicBezTo>
                    <a:pt x="1176081" y="1341958"/>
                    <a:pt x="1186939" y="1343901"/>
                    <a:pt x="1192435" y="1351788"/>
                  </a:cubicBezTo>
                  <a:cubicBezTo>
                    <a:pt x="1200626" y="1345692"/>
                    <a:pt x="1208723" y="1339501"/>
                    <a:pt x="1216628" y="1332738"/>
                  </a:cubicBezTo>
                  <a:cubicBezTo>
                    <a:pt x="1211046" y="1324899"/>
                    <a:pt x="1212875" y="1314012"/>
                    <a:pt x="1220715" y="1308430"/>
                  </a:cubicBezTo>
                  <a:cubicBezTo>
                    <a:pt x="1227715" y="1303449"/>
                    <a:pt x="1237298" y="1304306"/>
                    <a:pt x="1243298" y="1310450"/>
                  </a:cubicBezTo>
                  <a:cubicBezTo>
                    <a:pt x="1250918" y="1303687"/>
                    <a:pt x="1258443" y="1296829"/>
                    <a:pt x="1265777" y="1289780"/>
                  </a:cubicBezTo>
                  <a:cubicBezTo>
                    <a:pt x="1259529" y="1282456"/>
                    <a:pt x="1260396" y="1271454"/>
                    <a:pt x="1267720" y="1265206"/>
                  </a:cubicBezTo>
                  <a:cubicBezTo>
                    <a:pt x="1274236" y="1259643"/>
                    <a:pt x="1283837" y="1259643"/>
                    <a:pt x="1290352" y="1265206"/>
                  </a:cubicBezTo>
                  <a:cubicBezTo>
                    <a:pt x="1297401" y="1257872"/>
                    <a:pt x="1304258" y="1250347"/>
                    <a:pt x="1310926" y="1242727"/>
                  </a:cubicBezTo>
                  <a:cubicBezTo>
                    <a:pt x="1305458" y="1234869"/>
                    <a:pt x="1307392" y="1224067"/>
                    <a:pt x="1315241" y="1218590"/>
                  </a:cubicBezTo>
                  <a:cubicBezTo>
                    <a:pt x="1320241" y="1215114"/>
                    <a:pt x="1326709" y="1214514"/>
                    <a:pt x="1332262" y="1217009"/>
                  </a:cubicBezTo>
                  <a:cubicBezTo>
                    <a:pt x="1338643" y="1209008"/>
                    <a:pt x="1344835" y="1201007"/>
                    <a:pt x="1351312" y="1192721"/>
                  </a:cubicBezTo>
                  <a:cubicBezTo>
                    <a:pt x="1343425" y="1187225"/>
                    <a:pt x="1341482" y="1176366"/>
                    <a:pt x="1346978" y="1168479"/>
                  </a:cubicBezTo>
                  <a:cubicBezTo>
                    <a:pt x="1352474" y="1160593"/>
                    <a:pt x="1363333" y="1158650"/>
                    <a:pt x="1371219" y="1164146"/>
                  </a:cubicBezTo>
                  <a:cubicBezTo>
                    <a:pt x="1376934" y="1155668"/>
                    <a:pt x="1382363" y="1147096"/>
                    <a:pt x="1387697" y="1138428"/>
                  </a:cubicBezTo>
                  <a:cubicBezTo>
                    <a:pt x="1379715" y="1133056"/>
                    <a:pt x="1377591" y="1122217"/>
                    <a:pt x="1382973" y="1114235"/>
                  </a:cubicBezTo>
                  <a:cubicBezTo>
                    <a:pt x="1387840" y="1107005"/>
                    <a:pt x="1397308" y="1104481"/>
                    <a:pt x="1405128" y="1108329"/>
                  </a:cubicBezTo>
                  <a:cubicBezTo>
                    <a:pt x="1409986" y="1099471"/>
                    <a:pt x="1414653" y="1090422"/>
                    <a:pt x="1419225" y="1081278"/>
                  </a:cubicBezTo>
                  <a:cubicBezTo>
                    <a:pt x="1410738" y="1076744"/>
                    <a:pt x="1407528" y="1066181"/>
                    <a:pt x="1412062" y="1057694"/>
                  </a:cubicBezTo>
                  <a:cubicBezTo>
                    <a:pt x="1416262" y="1049827"/>
                    <a:pt x="1425721" y="1046398"/>
                    <a:pt x="1433989" y="1049750"/>
                  </a:cubicBezTo>
                  <a:cubicBezTo>
                    <a:pt x="1438084" y="1040225"/>
                    <a:pt x="1441990" y="1030700"/>
                    <a:pt x="1445704" y="1021175"/>
                  </a:cubicBezTo>
                  <a:cubicBezTo>
                    <a:pt x="1436818" y="1017756"/>
                    <a:pt x="1432284" y="1007850"/>
                    <a:pt x="1435513" y="998887"/>
                  </a:cubicBezTo>
                  <a:cubicBezTo>
                    <a:pt x="1438780" y="989895"/>
                    <a:pt x="1448715" y="985247"/>
                    <a:pt x="1457706" y="988505"/>
                  </a:cubicBezTo>
                  <a:cubicBezTo>
                    <a:pt x="1460945" y="978913"/>
                    <a:pt x="1464117" y="969197"/>
                    <a:pt x="1467231" y="959358"/>
                  </a:cubicBezTo>
                  <a:cubicBezTo>
                    <a:pt x="1458097" y="956310"/>
                    <a:pt x="1453163" y="946442"/>
                    <a:pt x="1456211" y="937308"/>
                  </a:cubicBezTo>
                  <a:cubicBezTo>
                    <a:pt x="1459002" y="928964"/>
                    <a:pt x="1467565" y="924001"/>
                    <a:pt x="1476184" y="925735"/>
                  </a:cubicBezTo>
                  <a:cubicBezTo>
                    <a:pt x="1478661" y="916210"/>
                    <a:pt x="1480852" y="906018"/>
                    <a:pt x="1482852" y="896017"/>
                  </a:cubicBezTo>
                  <a:cubicBezTo>
                    <a:pt x="1473260" y="894550"/>
                    <a:pt x="1466669" y="885606"/>
                    <a:pt x="1468088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6" name="Freeform: Shape 2105">
              <a:extLst>
                <a:ext uri="{FF2B5EF4-FFF2-40B4-BE49-F238E27FC236}">
                  <a16:creationId xmlns:a16="http://schemas.microsoft.com/office/drawing/2014/main" id="{9CE86060-FF3A-4778-B4AF-C5450567D818}"/>
                </a:ext>
              </a:extLst>
            </p:cNvPr>
            <p:cNvSpPr/>
            <p:nvPr/>
          </p:nvSpPr>
          <p:spPr>
            <a:xfrm rot="16715999">
              <a:off x="7201661" y="2174249"/>
              <a:ext cx="1383600" cy="1383600"/>
            </a:xfrm>
            <a:custGeom>
              <a:avLst/>
              <a:gdLst>
                <a:gd name="connsiteX0" fmla="*/ 1383601 w 1383600"/>
                <a:gd name="connsiteY0" fmla="*/ 691800 h 1383600"/>
                <a:gd name="connsiteX1" fmla="*/ 691800 w 1383600"/>
                <a:gd name="connsiteY1" fmla="*/ 1383601 h 1383600"/>
                <a:gd name="connsiteX2" fmla="*/ 0 w 1383600"/>
                <a:gd name="connsiteY2" fmla="*/ 691800 h 1383600"/>
                <a:gd name="connsiteX3" fmla="*/ 691800 w 1383600"/>
                <a:gd name="connsiteY3" fmla="*/ 0 h 1383600"/>
                <a:gd name="connsiteX4" fmla="*/ 1383601 w 1383600"/>
                <a:gd name="connsiteY4" fmla="*/ 691800 h 138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0" h="1383600">
                  <a:moveTo>
                    <a:pt x="1383601" y="691800"/>
                  </a:moveTo>
                  <a:cubicBezTo>
                    <a:pt x="1383601" y="1073871"/>
                    <a:pt x="1073871" y="1383601"/>
                    <a:pt x="691800" y="1383601"/>
                  </a:cubicBezTo>
                  <a:cubicBezTo>
                    <a:pt x="309730" y="1383601"/>
                    <a:pt x="0" y="1073871"/>
                    <a:pt x="0" y="691800"/>
                  </a:cubicBezTo>
                  <a:cubicBezTo>
                    <a:pt x="0" y="309730"/>
                    <a:pt x="309730" y="0"/>
                    <a:pt x="691800" y="0"/>
                  </a:cubicBezTo>
                  <a:cubicBezTo>
                    <a:pt x="1073871" y="0"/>
                    <a:pt x="1383601" y="309730"/>
                    <a:pt x="1383601" y="69180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9" name="Freeform: Shape 2108">
              <a:extLst>
                <a:ext uri="{FF2B5EF4-FFF2-40B4-BE49-F238E27FC236}">
                  <a16:creationId xmlns:a16="http://schemas.microsoft.com/office/drawing/2014/main" id="{7ACC031D-9B16-4A53-9E0F-D8CF9869F4CA}"/>
                </a:ext>
              </a:extLst>
            </p:cNvPr>
            <p:cNvSpPr/>
            <p:nvPr/>
          </p:nvSpPr>
          <p:spPr>
            <a:xfrm rot="18900000">
              <a:off x="7642399" y="3860937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9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9"/>
                    <a:pt x="748284" y="1496569"/>
                  </a:cubicBezTo>
                  <a:cubicBezTo>
                    <a:pt x="335018" y="1496569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0" name="Freeform: Shape 2109">
              <a:extLst>
                <a:ext uri="{FF2B5EF4-FFF2-40B4-BE49-F238E27FC236}">
                  <a16:creationId xmlns:a16="http://schemas.microsoft.com/office/drawing/2014/main" id="{5466DFFE-6574-418A-9B33-D45CCDCA3906}"/>
                </a:ext>
              </a:extLst>
            </p:cNvPr>
            <p:cNvSpPr/>
            <p:nvPr/>
          </p:nvSpPr>
          <p:spPr>
            <a:xfrm>
              <a:off x="7641621" y="3860863"/>
              <a:ext cx="1497234" cy="1498568"/>
            </a:xfrm>
            <a:custGeom>
              <a:avLst/>
              <a:gdLst>
                <a:gd name="connsiteX0" fmla="*/ 1468945 w 1497234"/>
                <a:gd name="connsiteY0" fmla="*/ 875252 h 1498568"/>
                <a:gd name="connsiteX1" fmla="*/ 1488948 w 1497234"/>
                <a:gd name="connsiteY1" fmla="*/ 861155 h 1498568"/>
                <a:gd name="connsiteX2" fmla="*/ 1492853 w 1497234"/>
                <a:gd name="connsiteY2" fmla="*/ 830866 h 1498568"/>
                <a:gd name="connsiteX3" fmla="*/ 1478118 w 1497234"/>
                <a:gd name="connsiteY3" fmla="*/ 811101 h 1498568"/>
                <a:gd name="connsiteX4" fmla="*/ 1495901 w 1497234"/>
                <a:gd name="connsiteY4" fmla="*/ 796195 h 1498568"/>
                <a:gd name="connsiteX5" fmla="*/ 1497235 w 1497234"/>
                <a:gd name="connsiteY5" fmla="*/ 765715 h 1498568"/>
                <a:gd name="connsiteX6" fmla="*/ 1481138 w 1497234"/>
                <a:gd name="connsiteY6" fmla="*/ 747046 h 1498568"/>
                <a:gd name="connsiteX7" fmla="*/ 1497235 w 1497234"/>
                <a:gd name="connsiteY7" fmla="*/ 730948 h 1498568"/>
                <a:gd name="connsiteX8" fmla="*/ 1495901 w 1497234"/>
                <a:gd name="connsiteY8" fmla="*/ 700469 h 1498568"/>
                <a:gd name="connsiteX9" fmla="*/ 1477946 w 1497234"/>
                <a:gd name="connsiteY9" fmla="*/ 683581 h 1498568"/>
                <a:gd name="connsiteX10" fmla="*/ 1492853 w 1497234"/>
                <a:gd name="connsiteY10" fmla="*/ 665797 h 1498568"/>
                <a:gd name="connsiteX11" fmla="*/ 1488948 w 1497234"/>
                <a:gd name="connsiteY11" fmla="*/ 635603 h 1498568"/>
                <a:gd name="connsiteX12" fmla="*/ 1469564 w 1497234"/>
                <a:gd name="connsiteY12" fmla="*/ 620373 h 1498568"/>
                <a:gd name="connsiteX13" fmla="*/ 1482947 w 1497234"/>
                <a:gd name="connsiteY13" fmla="*/ 601313 h 1498568"/>
                <a:gd name="connsiteX14" fmla="*/ 1476280 w 1497234"/>
                <a:gd name="connsiteY14" fmla="*/ 571500 h 1498568"/>
                <a:gd name="connsiteX15" fmla="*/ 1455753 w 1497234"/>
                <a:gd name="connsiteY15" fmla="*/ 557851 h 1498568"/>
                <a:gd name="connsiteX16" fmla="*/ 1467326 w 1497234"/>
                <a:gd name="connsiteY16" fmla="*/ 537877 h 1498568"/>
                <a:gd name="connsiteX17" fmla="*/ 1457801 w 1497234"/>
                <a:gd name="connsiteY17" fmla="*/ 508826 h 1498568"/>
                <a:gd name="connsiteX18" fmla="*/ 1435417 w 1497234"/>
                <a:gd name="connsiteY18" fmla="*/ 498443 h 1498568"/>
                <a:gd name="connsiteX19" fmla="*/ 1445800 w 1497234"/>
                <a:gd name="connsiteY19" fmla="*/ 476060 h 1498568"/>
                <a:gd name="connsiteX20" fmla="*/ 1434084 w 1497234"/>
                <a:gd name="connsiteY20" fmla="*/ 447961 h 1498568"/>
                <a:gd name="connsiteX21" fmla="*/ 1411376 w 1497234"/>
                <a:gd name="connsiteY21" fmla="*/ 438360 h 1498568"/>
                <a:gd name="connsiteX22" fmla="*/ 1419320 w 1497234"/>
                <a:gd name="connsiteY22" fmla="*/ 416433 h 1498568"/>
                <a:gd name="connsiteX23" fmla="*/ 1405223 w 1497234"/>
                <a:gd name="connsiteY23" fmla="*/ 389382 h 1498568"/>
                <a:gd name="connsiteX24" fmla="*/ 1381887 w 1497234"/>
                <a:gd name="connsiteY24" fmla="*/ 381438 h 1498568"/>
                <a:gd name="connsiteX25" fmla="*/ 1387792 w 1497234"/>
                <a:gd name="connsiteY25" fmla="*/ 359283 h 1498568"/>
                <a:gd name="connsiteX26" fmla="*/ 1371314 w 1497234"/>
                <a:gd name="connsiteY26" fmla="*/ 333565 h 1498568"/>
                <a:gd name="connsiteX27" fmla="*/ 1347025 w 1497234"/>
                <a:gd name="connsiteY27" fmla="*/ 329279 h 1498568"/>
                <a:gd name="connsiteX28" fmla="*/ 1351312 w 1497234"/>
                <a:gd name="connsiteY28" fmla="*/ 304990 h 1498568"/>
                <a:gd name="connsiteX29" fmla="*/ 1332738 w 1497234"/>
                <a:gd name="connsiteY29" fmla="*/ 280797 h 1498568"/>
                <a:gd name="connsiteX30" fmla="*/ 1308316 w 1497234"/>
                <a:gd name="connsiteY30" fmla="*/ 277435 h 1498568"/>
                <a:gd name="connsiteX31" fmla="*/ 1310354 w 1497234"/>
                <a:gd name="connsiteY31" fmla="*/ 254127 h 1498568"/>
                <a:gd name="connsiteX32" fmla="*/ 1289780 w 1497234"/>
                <a:gd name="connsiteY32" fmla="*/ 231648 h 1498568"/>
                <a:gd name="connsiteX33" fmla="*/ 1265205 w 1497234"/>
                <a:gd name="connsiteY33" fmla="*/ 229714 h 1498568"/>
                <a:gd name="connsiteX34" fmla="*/ 1265205 w 1497234"/>
                <a:gd name="connsiteY34" fmla="*/ 207073 h 1498568"/>
                <a:gd name="connsiteX35" fmla="*/ 1242631 w 1497234"/>
                <a:gd name="connsiteY35" fmla="*/ 186500 h 1498568"/>
                <a:gd name="connsiteX36" fmla="*/ 1218152 w 1497234"/>
                <a:gd name="connsiteY36" fmla="*/ 188595 h 1498568"/>
                <a:gd name="connsiteX37" fmla="*/ 1216057 w 1497234"/>
                <a:gd name="connsiteY37" fmla="*/ 164116 h 1498568"/>
                <a:gd name="connsiteX38" fmla="*/ 1191863 w 1497234"/>
                <a:gd name="connsiteY38" fmla="*/ 145066 h 1498568"/>
                <a:gd name="connsiteX39" fmla="*/ 1167622 w 1497234"/>
                <a:gd name="connsiteY39" fmla="*/ 149400 h 1498568"/>
                <a:gd name="connsiteX40" fmla="*/ 1163288 w 1497234"/>
                <a:gd name="connsiteY40" fmla="*/ 125159 h 1498568"/>
                <a:gd name="connsiteX41" fmla="*/ 1137571 w 1497234"/>
                <a:gd name="connsiteY41" fmla="*/ 108680 h 1498568"/>
                <a:gd name="connsiteX42" fmla="*/ 1112939 w 1497234"/>
                <a:gd name="connsiteY42" fmla="*/ 109595 h 1498568"/>
                <a:gd name="connsiteX43" fmla="*/ 1108043 w 1497234"/>
                <a:gd name="connsiteY43" fmla="*/ 92012 h 1498568"/>
                <a:gd name="connsiteX44" fmla="*/ 1080992 w 1497234"/>
                <a:gd name="connsiteY44" fmla="*/ 77914 h 1498568"/>
                <a:gd name="connsiteX45" fmla="*/ 1057408 w 1497234"/>
                <a:gd name="connsiteY45" fmla="*/ 85077 h 1498568"/>
                <a:gd name="connsiteX46" fmla="*/ 1049464 w 1497234"/>
                <a:gd name="connsiteY46" fmla="*/ 63151 h 1498568"/>
                <a:gd name="connsiteX47" fmla="*/ 1020889 w 1497234"/>
                <a:gd name="connsiteY47" fmla="*/ 51435 h 1498568"/>
                <a:gd name="connsiteX48" fmla="*/ 997963 w 1497234"/>
                <a:gd name="connsiteY48" fmla="*/ 60503 h 1498568"/>
                <a:gd name="connsiteX49" fmla="*/ 988219 w 1497234"/>
                <a:gd name="connsiteY49" fmla="*/ 39434 h 1498568"/>
                <a:gd name="connsiteX50" fmla="*/ 959644 w 1497234"/>
                <a:gd name="connsiteY50" fmla="*/ 29909 h 1498568"/>
                <a:gd name="connsiteX51" fmla="*/ 937593 w 1497234"/>
                <a:gd name="connsiteY51" fmla="*/ 40929 h 1498568"/>
                <a:gd name="connsiteX52" fmla="*/ 926020 w 1497234"/>
                <a:gd name="connsiteY52" fmla="*/ 20955 h 1498568"/>
                <a:gd name="connsiteX53" fmla="*/ 896207 w 1497234"/>
                <a:gd name="connsiteY53" fmla="*/ 14288 h 1498568"/>
                <a:gd name="connsiteX54" fmla="*/ 875300 w 1497234"/>
                <a:gd name="connsiteY54" fmla="*/ 27346 h 1498568"/>
                <a:gd name="connsiteX55" fmla="*/ 861917 w 1497234"/>
                <a:gd name="connsiteY55" fmla="*/ 8287 h 1498568"/>
                <a:gd name="connsiteX56" fmla="*/ 831723 w 1497234"/>
                <a:gd name="connsiteY56" fmla="*/ 4286 h 1498568"/>
                <a:gd name="connsiteX57" fmla="*/ 811939 w 1497234"/>
                <a:gd name="connsiteY57" fmla="*/ 18993 h 1498568"/>
                <a:gd name="connsiteX58" fmla="*/ 797052 w 1497234"/>
                <a:gd name="connsiteY58" fmla="*/ 1334 h 1498568"/>
                <a:gd name="connsiteX59" fmla="*/ 766572 w 1497234"/>
                <a:gd name="connsiteY59" fmla="*/ 0 h 1498568"/>
                <a:gd name="connsiteX60" fmla="*/ 749141 w 1497234"/>
                <a:gd name="connsiteY60" fmla="*/ 17431 h 1498568"/>
                <a:gd name="connsiteX61" fmla="*/ 731711 w 1497234"/>
                <a:gd name="connsiteY61" fmla="*/ 0 h 1498568"/>
                <a:gd name="connsiteX62" fmla="*/ 701230 w 1497234"/>
                <a:gd name="connsiteY62" fmla="*/ 1334 h 1498568"/>
                <a:gd name="connsiteX63" fmla="*/ 684219 w 1497234"/>
                <a:gd name="connsiteY63" fmla="*/ 19174 h 1498568"/>
                <a:gd name="connsiteX64" fmla="*/ 666559 w 1497234"/>
                <a:gd name="connsiteY64" fmla="*/ 4286 h 1498568"/>
                <a:gd name="connsiteX65" fmla="*/ 636365 w 1497234"/>
                <a:gd name="connsiteY65" fmla="*/ 8287 h 1498568"/>
                <a:gd name="connsiteX66" fmla="*/ 621135 w 1497234"/>
                <a:gd name="connsiteY66" fmla="*/ 27670 h 1498568"/>
                <a:gd name="connsiteX67" fmla="*/ 602075 w 1497234"/>
                <a:gd name="connsiteY67" fmla="*/ 14288 h 1498568"/>
                <a:gd name="connsiteX68" fmla="*/ 572262 w 1497234"/>
                <a:gd name="connsiteY68" fmla="*/ 20955 h 1498568"/>
                <a:gd name="connsiteX69" fmla="*/ 558612 w 1497234"/>
                <a:gd name="connsiteY69" fmla="*/ 41481 h 1498568"/>
                <a:gd name="connsiteX70" fmla="*/ 538639 w 1497234"/>
                <a:gd name="connsiteY70" fmla="*/ 29909 h 1498568"/>
                <a:gd name="connsiteX71" fmla="*/ 510064 w 1497234"/>
                <a:gd name="connsiteY71" fmla="*/ 39434 h 1498568"/>
                <a:gd name="connsiteX72" fmla="*/ 498462 w 1497234"/>
                <a:gd name="connsiteY72" fmla="*/ 61179 h 1498568"/>
                <a:gd name="connsiteX73" fmla="*/ 477393 w 1497234"/>
                <a:gd name="connsiteY73" fmla="*/ 51435 h 1498568"/>
                <a:gd name="connsiteX74" fmla="*/ 448818 w 1497234"/>
                <a:gd name="connsiteY74" fmla="*/ 63151 h 1498568"/>
                <a:gd name="connsiteX75" fmla="*/ 439217 w 1497234"/>
                <a:gd name="connsiteY75" fmla="*/ 85858 h 1498568"/>
                <a:gd name="connsiteX76" fmla="*/ 417290 w 1497234"/>
                <a:gd name="connsiteY76" fmla="*/ 77914 h 1498568"/>
                <a:gd name="connsiteX77" fmla="*/ 390239 w 1497234"/>
                <a:gd name="connsiteY77" fmla="*/ 92012 h 1498568"/>
                <a:gd name="connsiteX78" fmla="*/ 382295 w 1497234"/>
                <a:gd name="connsiteY78" fmla="*/ 115348 h 1498568"/>
                <a:gd name="connsiteX79" fmla="*/ 360140 w 1497234"/>
                <a:gd name="connsiteY79" fmla="*/ 109442 h 1498568"/>
                <a:gd name="connsiteX80" fmla="*/ 334423 w 1497234"/>
                <a:gd name="connsiteY80" fmla="*/ 125921 h 1498568"/>
                <a:gd name="connsiteX81" fmla="*/ 330089 w 1497234"/>
                <a:gd name="connsiteY81" fmla="*/ 150162 h 1498568"/>
                <a:gd name="connsiteX82" fmla="*/ 305848 w 1497234"/>
                <a:gd name="connsiteY82" fmla="*/ 145828 h 1498568"/>
                <a:gd name="connsiteX83" fmla="*/ 281654 w 1497234"/>
                <a:gd name="connsiteY83" fmla="*/ 164878 h 1498568"/>
                <a:gd name="connsiteX84" fmla="*/ 279559 w 1497234"/>
                <a:gd name="connsiteY84" fmla="*/ 189357 h 1498568"/>
                <a:gd name="connsiteX85" fmla="*/ 255079 w 1497234"/>
                <a:gd name="connsiteY85" fmla="*/ 187262 h 1498568"/>
                <a:gd name="connsiteX86" fmla="*/ 232505 w 1497234"/>
                <a:gd name="connsiteY86" fmla="*/ 207836 h 1498568"/>
                <a:gd name="connsiteX87" fmla="*/ 230571 w 1497234"/>
                <a:gd name="connsiteY87" fmla="*/ 232410 h 1498568"/>
                <a:gd name="connsiteX88" fmla="*/ 207930 w 1497234"/>
                <a:gd name="connsiteY88" fmla="*/ 232410 h 1498568"/>
                <a:gd name="connsiteX89" fmla="*/ 187357 w 1497234"/>
                <a:gd name="connsiteY89" fmla="*/ 254889 h 1498568"/>
                <a:gd name="connsiteX90" fmla="*/ 188280 w 1497234"/>
                <a:gd name="connsiteY90" fmla="*/ 279521 h 1498568"/>
                <a:gd name="connsiteX91" fmla="*/ 164973 w 1497234"/>
                <a:gd name="connsiteY91" fmla="*/ 281559 h 1498568"/>
                <a:gd name="connsiteX92" fmla="*/ 145923 w 1497234"/>
                <a:gd name="connsiteY92" fmla="*/ 305753 h 1498568"/>
                <a:gd name="connsiteX93" fmla="*/ 150209 w 1497234"/>
                <a:gd name="connsiteY93" fmla="*/ 330041 h 1498568"/>
                <a:gd name="connsiteX94" fmla="*/ 125920 w 1497234"/>
                <a:gd name="connsiteY94" fmla="*/ 334328 h 1498568"/>
                <a:gd name="connsiteX95" fmla="*/ 109442 w 1497234"/>
                <a:gd name="connsiteY95" fmla="*/ 360045 h 1498568"/>
                <a:gd name="connsiteX96" fmla="*/ 114166 w 1497234"/>
                <a:gd name="connsiteY96" fmla="*/ 384238 h 1498568"/>
                <a:gd name="connsiteX97" fmla="*/ 92011 w 1497234"/>
                <a:gd name="connsiteY97" fmla="*/ 390144 h 1498568"/>
                <a:gd name="connsiteX98" fmla="*/ 77914 w 1497234"/>
                <a:gd name="connsiteY98" fmla="*/ 417195 h 1498568"/>
                <a:gd name="connsiteX99" fmla="*/ 85077 w 1497234"/>
                <a:gd name="connsiteY99" fmla="*/ 440779 h 1498568"/>
                <a:gd name="connsiteX100" fmla="*/ 63151 w 1497234"/>
                <a:gd name="connsiteY100" fmla="*/ 448723 h 1498568"/>
                <a:gd name="connsiteX101" fmla="*/ 51435 w 1497234"/>
                <a:gd name="connsiteY101" fmla="*/ 476821 h 1498568"/>
                <a:gd name="connsiteX102" fmla="*/ 61817 w 1497234"/>
                <a:gd name="connsiteY102" fmla="*/ 499205 h 1498568"/>
                <a:gd name="connsiteX103" fmla="*/ 39433 w 1497234"/>
                <a:gd name="connsiteY103" fmla="*/ 509588 h 1498568"/>
                <a:gd name="connsiteX104" fmla="*/ 29908 w 1497234"/>
                <a:gd name="connsiteY104" fmla="*/ 538639 h 1498568"/>
                <a:gd name="connsiteX105" fmla="*/ 40929 w 1497234"/>
                <a:gd name="connsiteY105" fmla="*/ 560689 h 1498568"/>
                <a:gd name="connsiteX106" fmla="*/ 20955 w 1497234"/>
                <a:gd name="connsiteY106" fmla="*/ 572262 h 1498568"/>
                <a:gd name="connsiteX107" fmla="*/ 14288 w 1497234"/>
                <a:gd name="connsiteY107" fmla="*/ 602075 h 1498568"/>
                <a:gd name="connsiteX108" fmla="*/ 27346 w 1497234"/>
                <a:gd name="connsiteY108" fmla="*/ 622983 h 1498568"/>
                <a:gd name="connsiteX109" fmla="*/ 8287 w 1497234"/>
                <a:gd name="connsiteY109" fmla="*/ 636365 h 1498568"/>
                <a:gd name="connsiteX110" fmla="*/ 4381 w 1497234"/>
                <a:gd name="connsiteY110" fmla="*/ 666560 h 1498568"/>
                <a:gd name="connsiteX111" fmla="*/ 19116 w 1497234"/>
                <a:gd name="connsiteY111" fmla="*/ 686324 h 1498568"/>
                <a:gd name="connsiteX112" fmla="*/ 1333 w 1497234"/>
                <a:gd name="connsiteY112" fmla="*/ 701230 h 1498568"/>
                <a:gd name="connsiteX113" fmla="*/ 0 w 1497234"/>
                <a:gd name="connsiteY113" fmla="*/ 731711 h 1498568"/>
                <a:gd name="connsiteX114" fmla="*/ 16097 w 1497234"/>
                <a:gd name="connsiteY114" fmla="*/ 750380 h 1498568"/>
                <a:gd name="connsiteX115" fmla="*/ 0 w 1497234"/>
                <a:gd name="connsiteY115" fmla="*/ 766477 h 1498568"/>
                <a:gd name="connsiteX116" fmla="*/ 1333 w 1497234"/>
                <a:gd name="connsiteY116" fmla="*/ 796957 h 1498568"/>
                <a:gd name="connsiteX117" fmla="*/ 19288 w 1497234"/>
                <a:gd name="connsiteY117" fmla="*/ 813845 h 1498568"/>
                <a:gd name="connsiteX118" fmla="*/ 4381 w 1497234"/>
                <a:gd name="connsiteY118" fmla="*/ 831628 h 1498568"/>
                <a:gd name="connsiteX119" fmla="*/ 8287 w 1497234"/>
                <a:gd name="connsiteY119" fmla="*/ 861917 h 1498568"/>
                <a:gd name="connsiteX120" fmla="*/ 27670 w 1497234"/>
                <a:gd name="connsiteY120" fmla="*/ 877148 h 1498568"/>
                <a:gd name="connsiteX121" fmla="*/ 14288 w 1497234"/>
                <a:gd name="connsiteY121" fmla="*/ 896207 h 1498568"/>
                <a:gd name="connsiteX122" fmla="*/ 20955 w 1497234"/>
                <a:gd name="connsiteY122" fmla="*/ 925925 h 1498568"/>
                <a:gd name="connsiteX123" fmla="*/ 41481 w 1497234"/>
                <a:gd name="connsiteY123" fmla="*/ 939575 h 1498568"/>
                <a:gd name="connsiteX124" fmla="*/ 29908 w 1497234"/>
                <a:gd name="connsiteY124" fmla="*/ 959548 h 1498568"/>
                <a:gd name="connsiteX125" fmla="*/ 39433 w 1497234"/>
                <a:gd name="connsiteY125" fmla="*/ 988695 h 1498568"/>
                <a:gd name="connsiteX126" fmla="*/ 61179 w 1497234"/>
                <a:gd name="connsiteY126" fmla="*/ 1000297 h 1498568"/>
                <a:gd name="connsiteX127" fmla="*/ 51435 w 1497234"/>
                <a:gd name="connsiteY127" fmla="*/ 1021366 h 1498568"/>
                <a:gd name="connsiteX128" fmla="*/ 63151 w 1497234"/>
                <a:gd name="connsiteY128" fmla="*/ 1049941 h 1498568"/>
                <a:gd name="connsiteX129" fmla="*/ 86249 w 1497234"/>
                <a:gd name="connsiteY129" fmla="*/ 1058275 h 1498568"/>
                <a:gd name="connsiteX130" fmla="*/ 77914 w 1497234"/>
                <a:gd name="connsiteY130" fmla="*/ 1081373 h 1498568"/>
                <a:gd name="connsiteX131" fmla="*/ 92011 w 1497234"/>
                <a:gd name="connsiteY131" fmla="*/ 1108424 h 1498568"/>
                <a:gd name="connsiteX132" fmla="*/ 115538 w 1497234"/>
                <a:gd name="connsiteY132" fmla="*/ 1114997 h 1498568"/>
                <a:gd name="connsiteX133" fmla="*/ 109442 w 1497234"/>
                <a:gd name="connsiteY133" fmla="*/ 1138523 h 1498568"/>
                <a:gd name="connsiteX134" fmla="*/ 125920 w 1497234"/>
                <a:gd name="connsiteY134" fmla="*/ 1164241 h 1498568"/>
                <a:gd name="connsiteX135" fmla="*/ 150209 w 1497234"/>
                <a:gd name="connsiteY135" fmla="*/ 1168527 h 1498568"/>
                <a:gd name="connsiteX136" fmla="*/ 145923 w 1497234"/>
                <a:gd name="connsiteY136" fmla="*/ 1192816 h 1498568"/>
                <a:gd name="connsiteX137" fmla="*/ 164973 w 1497234"/>
                <a:gd name="connsiteY137" fmla="*/ 1217009 h 1498568"/>
                <a:gd name="connsiteX138" fmla="*/ 189452 w 1497234"/>
                <a:gd name="connsiteY138" fmla="*/ 1219105 h 1498568"/>
                <a:gd name="connsiteX139" fmla="*/ 187357 w 1497234"/>
                <a:gd name="connsiteY139" fmla="*/ 1243584 h 1498568"/>
                <a:gd name="connsiteX140" fmla="*/ 207930 w 1497234"/>
                <a:gd name="connsiteY140" fmla="*/ 1266158 h 1498568"/>
                <a:gd name="connsiteX141" fmla="*/ 232457 w 1497234"/>
                <a:gd name="connsiteY141" fmla="*/ 1266111 h 1498568"/>
                <a:gd name="connsiteX142" fmla="*/ 232505 w 1497234"/>
                <a:gd name="connsiteY142" fmla="*/ 1290638 h 1498568"/>
                <a:gd name="connsiteX143" fmla="*/ 255079 w 1497234"/>
                <a:gd name="connsiteY143" fmla="*/ 1311307 h 1498568"/>
                <a:gd name="connsiteX144" fmla="*/ 279511 w 1497234"/>
                <a:gd name="connsiteY144" fmla="*/ 1309164 h 1498568"/>
                <a:gd name="connsiteX145" fmla="*/ 281654 w 1497234"/>
                <a:gd name="connsiteY145" fmla="*/ 1333595 h 1498568"/>
                <a:gd name="connsiteX146" fmla="*/ 305848 w 1497234"/>
                <a:gd name="connsiteY146" fmla="*/ 1352645 h 1498568"/>
                <a:gd name="connsiteX147" fmla="*/ 330136 w 1497234"/>
                <a:gd name="connsiteY147" fmla="*/ 1348359 h 1498568"/>
                <a:gd name="connsiteX148" fmla="*/ 334423 w 1497234"/>
                <a:gd name="connsiteY148" fmla="*/ 1372648 h 1498568"/>
                <a:gd name="connsiteX149" fmla="*/ 360140 w 1497234"/>
                <a:gd name="connsiteY149" fmla="*/ 1389126 h 1498568"/>
                <a:gd name="connsiteX150" fmla="*/ 383857 w 1497234"/>
                <a:gd name="connsiteY150" fmla="*/ 1382744 h 1498568"/>
                <a:gd name="connsiteX151" fmla="*/ 390239 w 1497234"/>
                <a:gd name="connsiteY151" fmla="*/ 1406462 h 1498568"/>
                <a:gd name="connsiteX152" fmla="*/ 417290 w 1497234"/>
                <a:gd name="connsiteY152" fmla="*/ 1420654 h 1498568"/>
                <a:gd name="connsiteX153" fmla="*/ 440874 w 1497234"/>
                <a:gd name="connsiteY153" fmla="*/ 1413491 h 1498568"/>
                <a:gd name="connsiteX154" fmla="*/ 448818 w 1497234"/>
                <a:gd name="connsiteY154" fmla="*/ 1435418 h 1498568"/>
                <a:gd name="connsiteX155" fmla="*/ 477393 w 1497234"/>
                <a:gd name="connsiteY155" fmla="*/ 1447133 h 1498568"/>
                <a:gd name="connsiteX156" fmla="*/ 499586 w 1497234"/>
                <a:gd name="connsiteY156" fmla="*/ 1436846 h 1498568"/>
                <a:gd name="connsiteX157" fmla="*/ 510064 w 1497234"/>
                <a:gd name="connsiteY157" fmla="*/ 1459039 h 1498568"/>
                <a:gd name="connsiteX158" fmla="*/ 538639 w 1497234"/>
                <a:gd name="connsiteY158" fmla="*/ 1468564 h 1498568"/>
                <a:gd name="connsiteX159" fmla="*/ 560575 w 1497234"/>
                <a:gd name="connsiteY159" fmla="*/ 1457325 h 1498568"/>
                <a:gd name="connsiteX160" fmla="*/ 572262 w 1497234"/>
                <a:gd name="connsiteY160" fmla="*/ 1477613 h 1498568"/>
                <a:gd name="connsiteX161" fmla="*/ 602075 w 1497234"/>
                <a:gd name="connsiteY161" fmla="*/ 1484186 h 1498568"/>
                <a:gd name="connsiteX162" fmla="*/ 622887 w 1497234"/>
                <a:gd name="connsiteY162" fmla="*/ 1470975 h 1498568"/>
                <a:gd name="connsiteX163" fmla="*/ 636365 w 1497234"/>
                <a:gd name="connsiteY163" fmla="*/ 1490281 h 1498568"/>
                <a:gd name="connsiteX164" fmla="*/ 666559 w 1497234"/>
                <a:gd name="connsiteY164" fmla="*/ 1494187 h 1498568"/>
                <a:gd name="connsiteX165" fmla="*/ 686324 w 1497234"/>
                <a:gd name="connsiteY165" fmla="*/ 1479452 h 1498568"/>
                <a:gd name="connsiteX166" fmla="*/ 701230 w 1497234"/>
                <a:gd name="connsiteY166" fmla="*/ 1497235 h 1498568"/>
                <a:gd name="connsiteX167" fmla="*/ 731711 w 1497234"/>
                <a:gd name="connsiteY167" fmla="*/ 1498568 h 1498568"/>
                <a:gd name="connsiteX168" fmla="*/ 749141 w 1497234"/>
                <a:gd name="connsiteY168" fmla="*/ 1481138 h 1498568"/>
                <a:gd name="connsiteX169" fmla="*/ 766572 w 1497234"/>
                <a:gd name="connsiteY169" fmla="*/ 1498568 h 1498568"/>
                <a:gd name="connsiteX170" fmla="*/ 797052 w 1497234"/>
                <a:gd name="connsiteY170" fmla="*/ 1497235 h 1498568"/>
                <a:gd name="connsiteX171" fmla="*/ 813940 w 1497234"/>
                <a:gd name="connsiteY171" fmla="*/ 1479280 h 1498568"/>
                <a:gd name="connsiteX172" fmla="*/ 831723 w 1497234"/>
                <a:gd name="connsiteY172" fmla="*/ 1494187 h 1498568"/>
                <a:gd name="connsiteX173" fmla="*/ 861917 w 1497234"/>
                <a:gd name="connsiteY173" fmla="*/ 1490281 h 1498568"/>
                <a:gd name="connsiteX174" fmla="*/ 876900 w 1497234"/>
                <a:gd name="connsiteY174" fmla="*/ 1470708 h 1498568"/>
                <a:gd name="connsiteX175" fmla="*/ 896207 w 1497234"/>
                <a:gd name="connsiteY175" fmla="*/ 1484186 h 1498568"/>
                <a:gd name="connsiteX176" fmla="*/ 926020 w 1497234"/>
                <a:gd name="connsiteY176" fmla="*/ 1477613 h 1498568"/>
                <a:gd name="connsiteX177" fmla="*/ 939355 w 1497234"/>
                <a:gd name="connsiteY177" fmla="*/ 1456877 h 1498568"/>
                <a:gd name="connsiteX178" fmla="*/ 959644 w 1497234"/>
                <a:gd name="connsiteY178" fmla="*/ 1468564 h 1498568"/>
                <a:gd name="connsiteX179" fmla="*/ 988219 w 1497234"/>
                <a:gd name="connsiteY179" fmla="*/ 1459039 h 1498568"/>
                <a:gd name="connsiteX180" fmla="*/ 1000191 w 1497234"/>
                <a:gd name="connsiteY180" fmla="*/ 1437494 h 1498568"/>
                <a:gd name="connsiteX181" fmla="*/ 1020889 w 1497234"/>
                <a:gd name="connsiteY181" fmla="*/ 1447133 h 1498568"/>
                <a:gd name="connsiteX182" fmla="*/ 1049464 w 1497234"/>
                <a:gd name="connsiteY182" fmla="*/ 1435418 h 1498568"/>
                <a:gd name="connsiteX183" fmla="*/ 1059066 w 1497234"/>
                <a:gd name="connsiteY183" fmla="*/ 1412710 h 1498568"/>
                <a:gd name="connsiteX184" fmla="*/ 1080992 w 1497234"/>
                <a:gd name="connsiteY184" fmla="*/ 1420654 h 1498568"/>
                <a:gd name="connsiteX185" fmla="*/ 1108043 w 1497234"/>
                <a:gd name="connsiteY185" fmla="*/ 1406462 h 1498568"/>
                <a:gd name="connsiteX186" fmla="*/ 1114425 w 1497234"/>
                <a:gd name="connsiteY186" fmla="*/ 1382744 h 1498568"/>
                <a:gd name="connsiteX187" fmla="*/ 1138142 w 1497234"/>
                <a:gd name="connsiteY187" fmla="*/ 1389126 h 1498568"/>
                <a:gd name="connsiteX188" fmla="*/ 1163860 w 1497234"/>
                <a:gd name="connsiteY188" fmla="*/ 1372648 h 1498568"/>
                <a:gd name="connsiteX189" fmla="*/ 1168146 w 1497234"/>
                <a:gd name="connsiteY189" fmla="*/ 1348359 h 1498568"/>
                <a:gd name="connsiteX190" fmla="*/ 1192435 w 1497234"/>
                <a:gd name="connsiteY190" fmla="*/ 1352645 h 1498568"/>
                <a:gd name="connsiteX191" fmla="*/ 1216628 w 1497234"/>
                <a:gd name="connsiteY191" fmla="*/ 1333595 h 1498568"/>
                <a:gd name="connsiteX192" fmla="*/ 1218771 w 1497234"/>
                <a:gd name="connsiteY192" fmla="*/ 1309164 h 1498568"/>
                <a:gd name="connsiteX193" fmla="*/ 1243203 w 1497234"/>
                <a:gd name="connsiteY193" fmla="*/ 1311307 h 1498568"/>
                <a:gd name="connsiteX194" fmla="*/ 1265777 w 1497234"/>
                <a:gd name="connsiteY194" fmla="*/ 1290638 h 1498568"/>
                <a:gd name="connsiteX195" fmla="*/ 1265825 w 1497234"/>
                <a:gd name="connsiteY195" fmla="*/ 1266111 h 1498568"/>
                <a:gd name="connsiteX196" fmla="*/ 1290352 w 1497234"/>
                <a:gd name="connsiteY196" fmla="*/ 1266158 h 1498568"/>
                <a:gd name="connsiteX197" fmla="*/ 1310926 w 1497234"/>
                <a:gd name="connsiteY197" fmla="*/ 1243584 h 1498568"/>
                <a:gd name="connsiteX198" fmla="*/ 1308830 w 1497234"/>
                <a:gd name="connsiteY198" fmla="*/ 1219105 h 1498568"/>
                <a:gd name="connsiteX199" fmla="*/ 1333309 w 1497234"/>
                <a:gd name="connsiteY199" fmla="*/ 1217009 h 1498568"/>
                <a:gd name="connsiteX200" fmla="*/ 1351883 w 1497234"/>
                <a:gd name="connsiteY200" fmla="*/ 1192816 h 1498568"/>
                <a:gd name="connsiteX201" fmla="*/ 1347597 w 1497234"/>
                <a:gd name="connsiteY201" fmla="*/ 1168527 h 1498568"/>
                <a:gd name="connsiteX202" fmla="*/ 1371886 w 1497234"/>
                <a:gd name="connsiteY202" fmla="*/ 1164241 h 1498568"/>
                <a:gd name="connsiteX203" fmla="*/ 1388364 w 1497234"/>
                <a:gd name="connsiteY203" fmla="*/ 1138523 h 1498568"/>
                <a:gd name="connsiteX204" fmla="*/ 1382268 w 1497234"/>
                <a:gd name="connsiteY204" fmla="*/ 1114997 h 1498568"/>
                <a:gd name="connsiteX205" fmla="*/ 1405794 w 1497234"/>
                <a:gd name="connsiteY205" fmla="*/ 1108424 h 1498568"/>
                <a:gd name="connsiteX206" fmla="*/ 1419892 w 1497234"/>
                <a:gd name="connsiteY206" fmla="*/ 1081373 h 1498568"/>
                <a:gd name="connsiteX207" fmla="*/ 1411558 w 1497234"/>
                <a:gd name="connsiteY207" fmla="*/ 1058275 h 1498568"/>
                <a:gd name="connsiteX208" fmla="*/ 1434656 w 1497234"/>
                <a:gd name="connsiteY208" fmla="*/ 1049941 h 1498568"/>
                <a:gd name="connsiteX209" fmla="*/ 1446371 w 1497234"/>
                <a:gd name="connsiteY209" fmla="*/ 1021366 h 1498568"/>
                <a:gd name="connsiteX210" fmla="*/ 1437304 w 1497234"/>
                <a:gd name="connsiteY210" fmla="*/ 998439 h 1498568"/>
                <a:gd name="connsiteX211" fmla="*/ 1458373 w 1497234"/>
                <a:gd name="connsiteY211" fmla="*/ 988695 h 1498568"/>
                <a:gd name="connsiteX212" fmla="*/ 1467898 w 1497234"/>
                <a:gd name="connsiteY212" fmla="*/ 959548 h 1498568"/>
                <a:gd name="connsiteX213" fmla="*/ 1456877 w 1497234"/>
                <a:gd name="connsiteY213" fmla="*/ 937498 h 1498568"/>
                <a:gd name="connsiteX214" fmla="*/ 1476851 w 1497234"/>
                <a:gd name="connsiteY214" fmla="*/ 925925 h 1498568"/>
                <a:gd name="connsiteX215" fmla="*/ 1483519 w 1497234"/>
                <a:gd name="connsiteY215" fmla="*/ 896207 h 1498568"/>
                <a:gd name="connsiteX216" fmla="*/ 1468726 w 1497234"/>
                <a:gd name="connsiteY216" fmla="*/ 876490 h 1498568"/>
                <a:gd name="connsiteX217" fmla="*/ 1468945 w 1497234"/>
                <a:gd name="connsiteY217" fmla="*/ 875252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234" h="1498568">
                  <a:moveTo>
                    <a:pt x="1468945" y="875252"/>
                  </a:moveTo>
                  <a:cubicBezTo>
                    <a:pt x="1470593" y="865842"/>
                    <a:pt x="1479537" y="859546"/>
                    <a:pt x="1488948" y="861155"/>
                  </a:cubicBezTo>
                  <a:cubicBezTo>
                    <a:pt x="1490472" y="851154"/>
                    <a:pt x="1491806" y="841058"/>
                    <a:pt x="1492853" y="830866"/>
                  </a:cubicBezTo>
                  <a:cubicBezTo>
                    <a:pt x="1483328" y="829475"/>
                    <a:pt x="1476727" y="820626"/>
                    <a:pt x="1478118" y="811101"/>
                  </a:cubicBezTo>
                  <a:cubicBezTo>
                    <a:pt x="1479394" y="802339"/>
                    <a:pt x="1487043" y="795928"/>
                    <a:pt x="1495901" y="796195"/>
                  </a:cubicBezTo>
                  <a:cubicBezTo>
                    <a:pt x="1496473" y="786098"/>
                    <a:pt x="1497044" y="776002"/>
                    <a:pt x="1497235" y="765715"/>
                  </a:cubicBezTo>
                  <a:cubicBezTo>
                    <a:pt x="1487634" y="765000"/>
                    <a:pt x="1480432" y="756647"/>
                    <a:pt x="1481138" y="747046"/>
                  </a:cubicBezTo>
                  <a:cubicBezTo>
                    <a:pt x="1481775" y="738435"/>
                    <a:pt x="1488624" y="731587"/>
                    <a:pt x="1497235" y="730948"/>
                  </a:cubicBezTo>
                  <a:cubicBezTo>
                    <a:pt x="1497235" y="720757"/>
                    <a:pt x="1496473" y="710565"/>
                    <a:pt x="1495901" y="700469"/>
                  </a:cubicBezTo>
                  <a:cubicBezTo>
                    <a:pt x="1486281" y="700764"/>
                    <a:pt x="1478242" y="693201"/>
                    <a:pt x="1477946" y="683581"/>
                  </a:cubicBezTo>
                  <a:cubicBezTo>
                    <a:pt x="1477670" y="674723"/>
                    <a:pt x="1484090" y="667074"/>
                    <a:pt x="1492853" y="665797"/>
                  </a:cubicBezTo>
                  <a:cubicBezTo>
                    <a:pt x="1491806" y="655701"/>
                    <a:pt x="1490472" y="645605"/>
                    <a:pt x="1488948" y="635603"/>
                  </a:cubicBezTo>
                  <a:cubicBezTo>
                    <a:pt x="1479394" y="636746"/>
                    <a:pt x="1470707" y="629936"/>
                    <a:pt x="1469564" y="620373"/>
                  </a:cubicBezTo>
                  <a:cubicBezTo>
                    <a:pt x="1468507" y="611534"/>
                    <a:pt x="1474270" y="603313"/>
                    <a:pt x="1482947" y="601313"/>
                  </a:cubicBezTo>
                  <a:cubicBezTo>
                    <a:pt x="1480947" y="591312"/>
                    <a:pt x="1478661" y="581406"/>
                    <a:pt x="1476280" y="571500"/>
                  </a:cubicBezTo>
                  <a:cubicBezTo>
                    <a:pt x="1466840" y="573396"/>
                    <a:pt x="1457649" y="567290"/>
                    <a:pt x="1455753" y="557851"/>
                  </a:cubicBezTo>
                  <a:cubicBezTo>
                    <a:pt x="1454019" y="549221"/>
                    <a:pt x="1458982" y="540658"/>
                    <a:pt x="1467326" y="537877"/>
                  </a:cubicBezTo>
                  <a:cubicBezTo>
                    <a:pt x="1464373" y="528352"/>
                    <a:pt x="1461421" y="518351"/>
                    <a:pt x="1457801" y="508826"/>
                  </a:cubicBezTo>
                  <a:cubicBezTo>
                    <a:pt x="1448752" y="512140"/>
                    <a:pt x="1438732" y="507492"/>
                    <a:pt x="1435417" y="498443"/>
                  </a:cubicBezTo>
                  <a:cubicBezTo>
                    <a:pt x="1432103" y="489395"/>
                    <a:pt x="1436751" y="479374"/>
                    <a:pt x="1445800" y="476060"/>
                  </a:cubicBezTo>
                  <a:cubicBezTo>
                    <a:pt x="1442085" y="466535"/>
                    <a:pt x="1438180" y="457010"/>
                    <a:pt x="1434084" y="447961"/>
                  </a:cubicBezTo>
                  <a:cubicBezTo>
                    <a:pt x="1425159" y="451580"/>
                    <a:pt x="1414996" y="447285"/>
                    <a:pt x="1411376" y="438360"/>
                  </a:cubicBezTo>
                  <a:cubicBezTo>
                    <a:pt x="1408023" y="430092"/>
                    <a:pt x="1411452" y="420634"/>
                    <a:pt x="1419320" y="416433"/>
                  </a:cubicBezTo>
                  <a:cubicBezTo>
                    <a:pt x="1414748" y="406908"/>
                    <a:pt x="1409795" y="398336"/>
                    <a:pt x="1405223" y="389382"/>
                  </a:cubicBezTo>
                  <a:cubicBezTo>
                    <a:pt x="1396584" y="393630"/>
                    <a:pt x="1386135" y="390077"/>
                    <a:pt x="1381887" y="381438"/>
                  </a:cubicBezTo>
                  <a:cubicBezTo>
                    <a:pt x="1378039" y="373618"/>
                    <a:pt x="1380563" y="364150"/>
                    <a:pt x="1387792" y="359283"/>
                  </a:cubicBezTo>
                  <a:cubicBezTo>
                    <a:pt x="1382458" y="350615"/>
                    <a:pt x="1376934" y="342043"/>
                    <a:pt x="1371314" y="333565"/>
                  </a:cubicBezTo>
                  <a:cubicBezTo>
                    <a:pt x="1363427" y="339090"/>
                    <a:pt x="1352550" y="337166"/>
                    <a:pt x="1347025" y="329279"/>
                  </a:cubicBezTo>
                  <a:cubicBezTo>
                    <a:pt x="1341501" y="321393"/>
                    <a:pt x="1343425" y="310515"/>
                    <a:pt x="1351312" y="304990"/>
                  </a:cubicBezTo>
                  <a:cubicBezTo>
                    <a:pt x="1345311" y="296799"/>
                    <a:pt x="1339119" y="288703"/>
                    <a:pt x="1332738" y="280797"/>
                  </a:cubicBezTo>
                  <a:cubicBezTo>
                    <a:pt x="1325070" y="286607"/>
                    <a:pt x="1314136" y="285102"/>
                    <a:pt x="1308316" y="277435"/>
                  </a:cubicBezTo>
                  <a:cubicBezTo>
                    <a:pt x="1302905" y="270291"/>
                    <a:pt x="1303791" y="260223"/>
                    <a:pt x="1310354" y="254127"/>
                  </a:cubicBezTo>
                  <a:cubicBezTo>
                    <a:pt x="1303591" y="246507"/>
                    <a:pt x="1296828" y="238982"/>
                    <a:pt x="1289780" y="231648"/>
                  </a:cubicBezTo>
                  <a:cubicBezTo>
                    <a:pt x="1282456" y="237897"/>
                    <a:pt x="1271454" y="237030"/>
                    <a:pt x="1265205" y="229714"/>
                  </a:cubicBezTo>
                  <a:cubicBezTo>
                    <a:pt x="1259643" y="223190"/>
                    <a:pt x="1259643" y="213589"/>
                    <a:pt x="1265205" y="207073"/>
                  </a:cubicBezTo>
                  <a:cubicBezTo>
                    <a:pt x="1257900" y="200025"/>
                    <a:pt x="1250375" y="193167"/>
                    <a:pt x="1242631" y="186500"/>
                  </a:cubicBezTo>
                  <a:cubicBezTo>
                    <a:pt x="1236450" y="193834"/>
                    <a:pt x="1225486" y="194777"/>
                    <a:pt x="1218152" y="188595"/>
                  </a:cubicBezTo>
                  <a:cubicBezTo>
                    <a:pt x="1210818" y="182413"/>
                    <a:pt x="1209875" y="171450"/>
                    <a:pt x="1216057" y="164116"/>
                  </a:cubicBezTo>
                  <a:cubicBezTo>
                    <a:pt x="1208151" y="157734"/>
                    <a:pt x="1200055" y="151543"/>
                    <a:pt x="1191863" y="145066"/>
                  </a:cubicBezTo>
                  <a:cubicBezTo>
                    <a:pt x="1186367" y="152953"/>
                    <a:pt x="1175509" y="154895"/>
                    <a:pt x="1167622" y="149400"/>
                  </a:cubicBezTo>
                  <a:cubicBezTo>
                    <a:pt x="1159735" y="143904"/>
                    <a:pt x="1157792" y="133045"/>
                    <a:pt x="1163288" y="125159"/>
                  </a:cubicBezTo>
                  <a:cubicBezTo>
                    <a:pt x="1154811" y="119444"/>
                    <a:pt x="1146238" y="114014"/>
                    <a:pt x="1137571" y="108680"/>
                  </a:cubicBezTo>
                  <a:cubicBezTo>
                    <a:pt x="1131018" y="115738"/>
                    <a:pt x="1119988" y="116138"/>
                    <a:pt x="1112939" y="109595"/>
                  </a:cubicBezTo>
                  <a:cubicBezTo>
                    <a:pt x="1108119" y="105118"/>
                    <a:pt x="1106233" y="98327"/>
                    <a:pt x="1108043" y="92012"/>
                  </a:cubicBezTo>
                  <a:cubicBezTo>
                    <a:pt x="1099089" y="87154"/>
                    <a:pt x="1090041" y="82487"/>
                    <a:pt x="1080992" y="77914"/>
                  </a:cubicBezTo>
                  <a:cubicBezTo>
                    <a:pt x="1076458" y="86401"/>
                    <a:pt x="1065895" y="89611"/>
                    <a:pt x="1057408" y="85077"/>
                  </a:cubicBezTo>
                  <a:cubicBezTo>
                    <a:pt x="1049541" y="80877"/>
                    <a:pt x="1046112" y="71419"/>
                    <a:pt x="1049464" y="63151"/>
                  </a:cubicBezTo>
                  <a:cubicBezTo>
                    <a:pt x="1039939" y="59055"/>
                    <a:pt x="1030414" y="55150"/>
                    <a:pt x="1020889" y="51435"/>
                  </a:cubicBezTo>
                  <a:cubicBezTo>
                    <a:pt x="1017060" y="60265"/>
                    <a:pt x="1006802" y="64332"/>
                    <a:pt x="997963" y="60503"/>
                  </a:cubicBezTo>
                  <a:cubicBezTo>
                    <a:pt x="989838" y="56979"/>
                    <a:pt x="985638" y="47911"/>
                    <a:pt x="988219" y="39434"/>
                  </a:cubicBezTo>
                  <a:cubicBezTo>
                    <a:pt x="978694" y="36195"/>
                    <a:pt x="969169" y="33147"/>
                    <a:pt x="959644" y="29909"/>
                  </a:cubicBezTo>
                  <a:cubicBezTo>
                    <a:pt x="956596" y="39043"/>
                    <a:pt x="946728" y="43977"/>
                    <a:pt x="937593" y="40929"/>
                  </a:cubicBezTo>
                  <a:cubicBezTo>
                    <a:pt x="929249" y="38138"/>
                    <a:pt x="924287" y="29575"/>
                    <a:pt x="926020" y="20955"/>
                  </a:cubicBezTo>
                  <a:cubicBezTo>
                    <a:pt x="916495" y="18479"/>
                    <a:pt x="906208" y="16288"/>
                    <a:pt x="896207" y="14288"/>
                  </a:cubicBezTo>
                  <a:cubicBezTo>
                    <a:pt x="894045" y="23670"/>
                    <a:pt x="884682" y="29518"/>
                    <a:pt x="875300" y="27346"/>
                  </a:cubicBezTo>
                  <a:cubicBezTo>
                    <a:pt x="866623" y="25346"/>
                    <a:pt x="860860" y="17126"/>
                    <a:pt x="861917" y="8287"/>
                  </a:cubicBezTo>
                  <a:cubicBezTo>
                    <a:pt x="852392" y="6763"/>
                    <a:pt x="841820" y="5429"/>
                    <a:pt x="831723" y="4286"/>
                  </a:cubicBezTo>
                  <a:cubicBezTo>
                    <a:pt x="830323" y="13811"/>
                    <a:pt x="821464" y="20393"/>
                    <a:pt x="811939" y="18993"/>
                  </a:cubicBezTo>
                  <a:cubicBezTo>
                    <a:pt x="803234" y="17717"/>
                    <a:pt x="796842" y="10135"/>
                    <a:pt x="797052" y="1334"/>
                  </a:cubicBezTo>
                  <a:cubicBezTo>
                    <a:pt x="786955" y="667"/>
                    <a:pt x="776764" y="190"/>
                    <a:pt x="766572" y="0"/>
                  </a:cubicBezTo>
                  <a:cubicBezTo>
                    <a:pt x="766572" y="9630"/>
                    <a:pt x="758771" y="17431"/>
                    <a:pt x="749141" y="17431"/>
                  </a:cubicBezTo>
                  <a:cubicBezTo>
                    <a:pt x="739511" y="17431"/>
                    <a:pt x="731711" y="9630"/>
                    <a:pt x="731711" y="0"/>
                  </a:cubicBezTo>
                  <a:cubicBezTo>
                    <a:pt x="721519" y="0"/>
                    <a:pt x="711422" y="667"/>
                    <a:pt x="701230" y="1334"/>
                  </a:cubicBezTo>
                  <a:cubicBezTo>
                    <a:pt x="701459" y="10954"/>
                    <a:pt x="693848" y="18945"/>
                    <a:pt x="684219" y="19174"/>
                  </a:cubicBezTo>
                  <a:cubicBezTo>
                    <a:pt x="675418" y="19383"/>
                    <a:pt x="667845" y="13002"/>
                    <a:pt x="666559" y="4286"/>
                  </a:cubicBezTo>
                  <a:cubicBezTo>
                    <a:pt x="656463" y="5429"/>
                    <a:pt x="646366" y="6763"/>
                    <a:pt x="636365" y="8287"/>
                  </a:cubicBezTo>
                  <a:cubicBezTo>
                    <a:pt x="637518" y="17840"/>
                    <a:pt x="630698" y="26527"/>
                    <a:pt x="621135" y="27670"/>
                  </a:cubicBezTo>
                  <a:cubicBezTo>
                    <a:pt x="612295" y="28727"/>
                    <a:pt x="604075" y="22965"/>
                    <a:pt x="602075" y="14288"/>
                  </a:cubicBezTo>
                  <a:cubicBezTo>
                    <a:pt x="592074" y="16288"/>
                    <a:pt x="582168" y="18479"/>
                    <a:pt x="572262" y="20955"/>
                  </a:cubicBezTo>
                  <a:cubicBezTo>
                    <a:pt x="574157" y="30394"/>
                    <a:pt x="568052" y="39586"/>
                    <a:pt x="558612" y="41481"/>
                  </a:cubicBezTo>
                  <a:cubicBezTo>
                    <a:pt x="549983" y="43215"/>
                    <a:pt x="541420" y="38252"/>
                    <a:pt x="538639" y="29909"/>
                  </a:cubicBezTo>
                  <a:cubicBezTo>
                    <a:pt x="529114" y="32766"/>
                    <a:pt x="519589" y="35814"/>
                    <a:pt x="510064" y="39434"/>
                  </a:cubicBezTo>
                  <a:cubicBezTo>
                    <a:pt x="512864" y="48644"/>
                    <a:pt x="507673" y="58379"/>
                    <a:pt x="498462" y="61179"/>
                  </a:cubicBezTo>
                  <a:cubicBezTo>
                    <a:pt x="489985" y="63760"/>
                    <a:pt x="480917" y="59569"/>
                    <a:pt x="477393" y="51435"/>
                  </a:cubicBezTo>
                  <a:cubicBezTo>
                    <a:pt x="467868" y="55150"/>
                    <a:pt x="458343" y="59055"/>
                    <a:pt x="448818" y="63151"/>
                  </a:cubicBezTo>
                  <a:cubicBezTo>
                    <a:pt x="452438" y="72076"/>
                    <a:pt x="448141" y="82239"/>
                    <a:pt x="439217" y="85858"/>
                  </a:cubicBezTo>
                  <a:cubicBezTo>
                    <a:pt x="430949" y="89211"/>
                    <a:pt x="421491" y="85782"/>
                    <a:pt x="417290" y="77914"/>
                  </a:cubicBezTo>
                  <a:cubicBezTo>
                    <a:pt x="408241" y="82391"/>
                    <a:pt x="399193" y="87439"/>
                    <a:pt x="390239" y="92012"/>
                  </a:cubicBezTo>
                  <a:cubicBezTo>
                    <a:pt x="394487" y="100651"/>
                    <a:pt x="390934" y="111100"/>
                    <a:pt x="382295" y="115348"/>
                  </a:cubicBezTo>
                  <a:cubicBezTo>
                    <a:pt x="374475" y="119196"/>
                    <a:pt x="365007" y="116672"/>
                    <a:pt x="360140" y="109442"/>
                  </a:cubicBezTo>
                  <a:cubicBezTo>
                    <a:pt x="351472" y="114776"/>
                    <a:pt x="342900" y="120205"/>
                    <a:pt x="334423" y="125921"/>
                  </a:cubicBezTo>
                  <a:cubicBezTo>
                    <a:pt x="339918" y="133807"/>
                    <a:pt x="337975" y="144666"/>
                    <a:pt x="330089" y="150162"/>
                  </a:cubicBezTo>
                  <a:cubicBezTo>
                    <a:pt x="322202" y="155658"/>
                    <a:pt x="311343" y="153714"/>
                    <a:pt x="305848" y="145828"/>
                  </a:cubicBezTo>
                  <a:cubicBezTo>
                    <a:pt x="297656" y="151924"/>
                    <a:pt x="289560" y="158115"/>
                    <a:pt x="281654" y="164878"/>
                  </a:cubicBezTo>
                  <a:cubicBezTo>
                    <a:pt x="287836" y="172212"/>
                    <a:pt x="286893" y="183175"/>
                    <a:pt x="279559" y="189357"/>
                  </a:cubicBezTo>
                  <a:cubicBezTo>
                    <a:pt x="272224" y="195539"/>
                    <a:pt x="261261" y="194596"/>
                    <a:pt x="255079" y="187262"/>
                  </a:cubicBezTo>
                  <a:cubicBezTo>
                    <a:pt x="247392" y="193929"/>
                    <a:pt x="239868" y="200787"/>
                    <a:pt x="232505" y="207836"/>
                  </a:cubicBezTo>
                  <a:cubicBezTo>
                    <a:pt x="238753" y="215160"/>
                    <a:pt x="237887" y="226162"/>
                    <a:pt x="230571" y="232410"/>
                  </a:cubicBezTo>
                  <a:cubicBezTo>
                    <a:pt x="224047" y="237973"/>
                    <a:pt x="214446" y="237973"/>
                    <a:pt x="207930" y="232410"/>
                  </a:cubicBezTo>
                  <a:cubicBezTo>
                    <a:pt x="200882" y="239744"/>
                    <a:pt x="194024" y="247269"/>
                    <a:pt x="187357" y="254889"/>
                  </a:cubicBezTo>
                  <a:cubicBezTo>
                    <a:pt x="194415" y="261433"/>
                    <a:pt x="194824" y="272463"/>
                    <a:pt x="188280" y="279521"/>
                  </a:cubicBezTo>
                  <a:cubicBezTo>
                    <a:pt x="182184" y="286093"/>
                    <a:pt x="172107" y="286969"/>
                    <a:pt x="164973" y="281559"/>
                  </a:cubicBezTo>
                  <a:cubicBezTo>
                    <a:pt x="158591" y="289465"/>
                    <a:pt x="152400" y="297561"/>
                    <a:pt x="145923" y="305753"/>
                  </a:cubicBezTo>
                  <a:cubicBezTo>
                    <a:pt x="153810" y="311277"/>
                    <a:pt x="155734" y="322154"/>
                    <a:pt x="150209" y="330041"/>
                  </a:cubicBezTo>
                  <a:cubicBezTo>
                    <a:pt x="144685" y="337928"/>
                    <a:pt x="133807" y="339852"/>
                    <a:pt x="125920" y="334328"/>
                  </a:cubicBezTo>
                  <a:cubicBezTo>
                    <a:pt x="120301" y="342805"/>
                    <a:pt x="114776" y="351377"/>
                    <a:pt x="109442" y="360045"/>
                  </a:cubicBezTo>
                  <a:cubicBezTo>
                    <a:pt x="117424" y="365417"/>
                    <a:pt x="119548" y="376257"/>
                    <a:pt x="114166" y="384238"/>
                  </a:cubicBezTo>
                  <a:cubicBezTo>
                    <a:pt x="109299" y="391468"/>
                    <a:pt x="99831" y="393992"/>
                    <a:pt x="92011" y="390144"/>
                  </a:cubicBezTo>
                  <a:cubicBezTo>
                    <a:pt x="87153" y="399097"/>
                    <a:pt x="82486" y="408051"/>
                    <a:pt x="77914" y="417195"/>
                  </a:cubicBezTo>
                  <a:cubicBezTo>
                    <a:pt x="86401" y="421729"/>
                    <a:pt x="89611" y="432292"/>
                    <a:pt x="85077" y="440779"/>
                  </a:cubicBezTo>
                  <a:cubicBezTo>
                    <a:pt x="80876" y="448646"/>
                    <a:pt x="71418" y="452076"/>
                    <a:pt x="63151" y="448723"/>
                  </a:cubicBezTo>
                  <a:cubicBezTo>
                    <a:pt x="59055" y="458248"/>
                    <a:pt x="55150" y="467773"/>
                    <a:pt x="51435" y="476821"/>
                  </a:cubicBezTo>
                  <a:cubicBezTo>
                    <a:pt x="60484" y="480136"/>
                    <a:pt x="65131" y="490156"/>
                    <a:pt x="61817" y="499205"/>
                  </a:cubicBezTo>
                  <a:cubicBezTo>
                    <a:pt x="58502" y="508254"/>
                    <a:pt x="48482" y="512902"/>
                    <a:pt x="39433" y="509588"/>
                  </a:cubicBezTo>
                  <a:cubicBezTo>
                    <a:pt x="36195" y="519113"/>
                    <a:pt x="33242" y="528638"/>
                    <a:pt x="29908" y="538639"/>
                  </a:cubicBezTo>
                  <a:cubicBezTo>
                    <a:pt x="39043" y="541687"/>
                    <a:pt x="43977" y="551555"/>
                    <a:pt x="40929" y="560689"/>
                  </a:cubicBezTo>
                  <a:cubicBezTo>
                    <a:pt x="38138" y="569033"/>
                    <a:pt x="29575" y="573996"/>
                    <a:pt x="20955" y="572262"/>
                  </a:cubicBezTo>
                  <a:cubicBezTo>
                    <a:pt x="18573" y="581787"/>
                    <a:pt x="16287" y="592074"/>
                    <a:pt x="14288" y="602075"/>
                  </a:cubicBezTo>
                  <a:cubicBezTo>
                    <a:pt x="23669" y="604238"/>
                    <a:pt x="29518" y="613601"/>
                    <a:pt x="27346" y="622983"/>
                  </a:cubicBezTo>
                  <a:cubicBezTo>
                    <a:pt x="25346" y="631660"/>
                    <a:pt x="17126" y="637422"/>
                    <a:pt x="8287" y="636365"/>
                  </a:cubicBezTo>
                  <a:cubicBezTo>
                    <a:pt x="6762" y="646367"/>
                    <a:pt x="5429" y="656463"/>
                    <a:pt x="4381" y="666560"/>
                  </a:cubicBezTo>
                  <a:cubicBezTo>
                    <a:pt x="13906" y="667950"/>
                    <a:pt x="20507" y="676799"/>
                    <a:pt x="19116" y="686324"/>
                  </a:cubicBezTo>
                  <a:cubicBezTo>
                    <a:pt x="17840" y="695087"/>
                    <a:pt x="10192" y="701497"/>
                    <a:pt x="1333" y="701230"/>
                  </a:cubicBezTo>
                  <a:cubicBezTo>
                    <a:pt x="667" y="711327"/>
                    <a:pt x="190" y="721519"/>
                    <a:pt x="0" y="731711"/>
                  </a:cubicBezTo>
                  <a:cubicBezTo>
                    <a:pt x="9601" y="732425"/>
                    <a:pt x="16802" y="740778"/>
                    <a:pt x="16097" y="750380"/>
                  </a:cubicBezTo>
                  <a:cubicBezTo>
                    <a:pt x="15459" y="758990"/>
                    <a:pt x="8611" y="765839"/>
                    <a:pt x="0" y="766477"/>
                  </a:cubicBezTo>
                  <a:cubicBezTo>
                    <a:pt x="0" y="776764"/>
                    <a:pt x="667" y="786860"/>
                    <a:pt x="1333" y="796957"/>
                  </a:cubicBezTo>
                  <a:cubicBezTo>
                    <a:pt x="10953" y="796662"/>
                    <a:pt x="18992" y="804224"/>
                    <a:pt x="19288" y="813845"/>
                  </a:cubicBezTo>
                  <a:cubicBezTo>
                    <a:pt x="19564" y="822703"/>
                    <a:pt x="13145" y="830351"/>
                    <a:pt x="4381" y="831628"/>
                  </a:cubicBezTo>
                  <a:cubicBezTo>
                    <a:pt x="5429" y="841820"/>
                    <a:pt x="6762" y="851916"/>
                    <a:pt x="8287" y="861917"/>
                  </a:cubicBezTo>
                  <a:cubicBezTo>
                    <a:pt x="17840" y="860774"/>
                    <a:pt x="26527" y="867585"/>
                    <a:pt x="27670" y="877148"/>
                  </a:cubicBezTo>
                  <a:cubicBezTo>
                    <a:pt x="28727" y="885987"/>
                    <a:pt x="22965" y="894207"/>
                    <a:pt x="14288" y="896207"/>
                  </a:cubicBezTo>
                  <a:cubicBezTo>
                    <a:pt x="16287" y="905732"/>
                    <a:pt x="18573" y="916114"/>
                    <a:pt x="20955" y="925925"/>
                  </a:cubicBezTo>
                  <a:cubicBezTo>
                    <a:pt x="30394" y="924030"/>
                    <a:pt x="39586" y="930135"/>
                    <a:pt x="41481" y="939575"/>
                  </a:cubicBezTo>
                  <a:cubicBezTo>
                    <a:pt x="43215" y="948204"/>
                    <a:pt x="38252" y="956767"/>
                    <a:pt x="29908" y="959548"/>
                  </a:cubicBezTo>
                  <a:cubicBezTo>
                    <a:pt x="32861" y="969073"/>
                    <a:pt x="35814" y="979075"/>
                    <a:pt x="39433" y="988695"/>
                  </a:cubicBezTo>
                  <a:cubicBezTo>
                    <a:pt x="48644" y="985895"/>
                    <a:pt x="58378" y="991086"/>
                    <a:pt x="61179" y="1000297"/>
                  </a:cubicBezTo>
                  <a:cubicBezTo>
                    <a:pt x="63760" y="1008774"/>
                    <a:pt x="59569" y="1017842"/>
                    <a:pt x="51435" y="1021366"/>
                  </a:cubicBezTo>
                  <a:cubicBezTo>
                    <a:pt x="55150" y="1030891"/>
                    <a:pt x="59055" y="1040416"/>
                    <a:pt x="63151" y="1049941"/>
                  </a:cubicBezTo>
                  <a:cubicBezTo>
                    <a:pt x="71828" y="1045864"/>
                    <a:pt x="82172" y="1049598"/>
                    <a:pt x="86249" y="1058275"/>
                  </a:cubicBezTo>
                  <a:cubicBezTo>
                    <a:pt x="90325" y="1066952"/>
                    <a:pt x="86592" y="1077297"/>
                    <a:pt x="77914" y="1081373"/>
                  </a:cubicBezTo>
                  <a:cubicBezTo>
                    <a:pt x="82486" y="1090898"/>
                    <a:pt x="87439" y="1099566"/>
                    <a:pt x="92011" y="1108424"/>
                  </a:cubicBezTo>
                  <a:cubicBezTo>
                    <a:pt x="100346" y="1103938"/>
                    <a:pt x="110737" y="1106843"/>
                    <a:pt x="115538" y="1114997"/>
                  </a:cubicBezTo>
                  <a:cubicBezTo>
                    <a:pt x="120205" y="1123197"/>
                    <a:pt x="117510" y="1133627"/>
                    <a:pt x="109442" y="1138523"/>
                  </a:cubicBezTo>
                  <a:cubicBezTo>
                    <a:pt x="114776" y="1147286"/>
                    <a:pt x="120301" y="1155859"/>
                    <a:pt x="125920" y="1164241"/>
                  </a:cubicBezTo>
                  <a:cubicBezTo>
                    <a:pt x="133807" y="1158716"/>
                    <a:pt x="144685" y="1160640"/>
                    <a:pt x="150209" y="1168527"/>
                  </a:cubicBezTo>
                  <a:cubicBezTo>
                    <a:pt x="155734" y="1176414"/>
                    <a:pt x="153810" y="1187291"/>
                    <a:pt x="145923" y="1192816"/>
                  </a:cubicBezTo>
                  <a:cubicBezTo>
                    <a:pt x="151923" y="1201007"/>
                    <a:pt x="158115" y="1209104"/>
                    <a:pt x="164973" y="1217009"/>
                  </a:cubicBezTo>
                  <a:cubicBezTo>
                    <a:pt x="172307" y="1210828"/>
                    <a:pt x="183270" y="1211771"/>
                    <a:pt x="189452" y="1219105"/>
                  </a:cubicBezTo>
                  <a:cubicBezTo>
                    <a:pt x="195634" y="1226439"/>
                    <a:pt x="194691" y="1237402"/>
                    <a:pt x="187357" y="1243584"/>
                  </a:cubicBezTo>
                  <a:cubicBezTo>
                    <a:pt x="193710" y="1251204"/>
                    <a:pt x="200568" y="1258729"/>
                    <a:pt x="207930" y="1266158"/>
                  </a:cubicBezTo>
                  <a:cubicBezTo>
                    <a:pt x="214693" y="1259377"/>
                    <a:pt x="225676" y="1259348"/>
                    <a:pt x="232457" y="1266111"/>
                  </a:cubicBezTo>
                  <a:cubicBezTo>
                    <a:pt x="239239" y="1272874"/>
                    <a:pt x="239268" y="1283856"/>
                    <a:pt x="232505" y="1290638"/>
                  </a:cubicBezTo>
                  <a:cubicBezTo>
                    <a:pt x="239839" y="1297686"/>
                    <a:pt x="247364" y="1304544"/>
                    <a:pt x="255079" y="1311307"/>
                  </a:cubicBezTo>
                  <a:cubicBezTo>
                    <a:pt x="261232" y="1303973"/>
                    <a:pt x="272176" y="1303011"/>
                    <a:pt x="279511" y="1309164"/>
                  </a:cubicBezTo>
                  <a:cubicBezTo>
                    <a:pt x="286845" y="1315317"/>
                    <a:pt x="287807" y="1326261"/>
                    <a:pt x="281654" y="1333595"/>
                  </a:cubicBezTo>
                  <a:cubicBezTo>
                    <a:pt x="289560" y="1339977"/>
                    <a:pt x="297656" y="1346264"/>
                    <a:pt x="305848" y="1352645"/>
                  </a:cubicBezTo>
                  <a:cubicBezTo>
                    <a:pt x="311372" y="1344759"/>
                    <a:pt x="322250" y="1342835"/>
                    <a:pt x="330136" y="1348359"/>
                  </a:cubicBezTo>
                  <a:cubicBezTo>
                    <a:pt x="338023" y="1353884"/>
                    <a:pt x="339947" y="1364761"/>
                    <a:pt x="334423" y="1372648"/>
                  </a:cubicBezTo>
                  <a:cubicBezTo>
                    <a:pt x="342900" y="1378268"/>
                    <a:pt x="351472" y="1383792"/>
                    <a:pt x="360140" y="1389126"/>
                  </a:cubicBezTo>
                  <a:cubicBezTo>
                    <a:pt x="364931" y="1380811"/>
                    <a:pt x="375542" y="1377953"/>
                    <a:pt x="383857" y="1382744"/>
                  </a:cubicBezTo>
                  <a:cubicBezTo>
                    <a:pt x="392173" y="1387535"/>
                    <a:pt x="395030" y="1398146"/>
                    <a:pt x="390239" y="1406462"/>
                  </a:cubicBezTo>
                  <a:cubicBezTo>
                    <a:pt x="399193" y="1411414"/>
                    <a:pt x="408241" y="1415987"/>
                    <a:pt x="417290" y="1420654"/>
                  </a:cubicBezTo>
                  <a:cubicBezTo>
                    <a:pt x="421824" y="1412157"/>
                    <a:pt x="432387" y="1408957"/>
                    <a:pt x="440874" y="1413491"/>
                  </a:cubicBezTo>
                  <a:cubicBezTo>
                    <a:pt x="448742" y="1417691"/>
                    <a:pt x="452171" y="1427150"/>
                    <a:pt x="448818" y="1435418"/>
                  </a:cubicBezTo>
                  <a:cubicBezTo>
                    <a:pt x="458343" y="1439418"/>
                    <a:pt x="467868" y="1443419"/>
                    <a:pt x="477393" y="1447133"/>
                  </a:cubicBezTo>
                  <a:cubicBezTo>
                    <a:pt x="480698" y="1438180"/>
                    <a:pt x="490614" y="1433579"/>
                    <a:pt x="499586" y="1436846"/>
                  </a:cubicBezTo>
                  <a:cubicBezTo>
                    <a:pt x="508539" y="1440161"/>
                    <a:pt x="513197" y="1450019"/>
                    <a:pt x="510064" y="1459039"/>
                  </a:cubicBezTo>
                  <a:cubicBezTo>
                    <a:pt x="519589" y="1462278"/>
                    <a:pt x="529114" y="1465326"/>
                    <a:pt x="538639" y="1468564"/>
                  </a:cubicBezTo>
                  <a:cubicBezTo>
                    <a:pt x="541591" y="1459402"/>
                    <a:pt x="551412" y="1454372"/>
                    <a:pt x="560575" y="1457325"/>
                  </a:cubicBezTo>
                  <a:cubicBezTo>
                    <a:pt x="569109" y="1460078"/>
                    <a:pt x="574167" y="1468850"/>
                    <a:pt x="572262" y="1477613"/>
                  </a:cubicBezTo>
                  <a:cubicBezTo>
                    <a:pt x="581787" y="1479995"/>
                    <a:pt x="592074" y="1482185"/>
                    <a:pt x="602075" y="1484186"/>
                  </a:cubicBezTo>
                  <a:cubicBezTo>
                    <a:pt x="604180" y="1474794"/>
                    <a:pt x="613496" y="1468879"/>
                    <a:pt x="622887" y="1470975"/>
                  </a:cubicBezTo>
                  <a:cubicBezTo>
                    <a:pt x="631707" y="1472946"/>
                    <a:pt x="637556" y="1481328"/>
                    <a:pt x="636365" y="1490281"/>
                  </a:cubicBezTo>
                  <a:cubicBezTo>
                    <a:pt x="645890" y="1491806"/>
                    <a:pt x="656463" y="1493044"/>
                    <a:pt x="666559" y="1494187"/>
                  </a:cubicBezTo>
                  <a:cubicBezTo>
                    <a:pt x="667950" y="1484662"/>
                    <a:pt x="676799" y="1478061"/>
                    <a:pt x="686324" y="1479452"/>
                  </a:cubicBezTo>
                  <a:cubicBezTo>
                    <a:pt x="695087" y="1480728"/>
                    <a:pt x="701497" y="1488377"/>
                    <a:pt x="701230" y="1497235"/>
                  </a:cubicBezTo>
                  <a:cubicBezTo>
                    <a:pt x="711422" y="1497806"/>
                    <a:pt x="721519" y="1498283"/>
                    <a:pt x="731711" y="1498568"/>
                  </a:cubicBezTo>
                  <a:cubicBezTo>
                    <a:pt x="731711" y="1488939"/>
                    <a:pt x="739511" y="1481138"/>
                    <a:pt x="749141" y="1481138"/>
                  </a:cubicBezTo>
                  <a:cubicBezTo>
                    <a:pt x="758771" y="1481138"/>
                    <a:pt x="766572" y="1488939"/>
                    <a:pt x="766572" y="1498568"/>
                  </a:cubicBezTo>
                  <a:cubicBezTo>
                    <a:pt x="776764" y="1498568"/>
                    <a:pt x="786955" y="1497806"/>
                    <a:pt x="797052" y="1497235"/>
                  </a:cubicBezTo>
                  <a:cubicBezTo>
                    <a:pt x="796757" y="1487614"/>
                    <a:pt x="804320" y="1479575"/>
                    <a:pt x="813940" y="1479280"/>
                  </a:cubicBezTo>
                  <a:cubicBezTo>
                    <a:pt x="822798" y="1479004"/>
                    <a:pt x="830446" y="1485424"/>
                    <a:pt x="831723" y="1494187"/>
                  </a:cubicBezTo>
                  <a:cubicBezTo>
                    <a:pt x="841820" y="1493044"/>
                    <a:pt x="851916" y="1491806"/>
                    <a:pt x="861917" y="1490281"/>
                  </a:cubicBezTo>
                  <a:cubicBezTo>
                    <a:pt x="860650" y="1480738"/>
                    <a:pt x="867365" y="1471974"/>
                    <a:pt x="876900" y="1470708"/>
                  </a:cubicBezTo>
                  <a:cubicBezTo>
                    <a:pt x="885854" y="1469527"/>
                    <a:pt x="894236" y="1475375"/>
                    <a:pt x="896207" y="1484186"/>
                  </a:cubicBezTo>
                  <a:cubicBezTo>
                    <a:pt x="905732" y="1482185"/>
                    <a:pt x="916114" y="1479995"/>
                    <a:pt x="926020" y="1477613"/>
                  </a:cubicBezTo>
                  <a:cubicBezTo>
                    <a:pt x="923982" y="1468203"/>
                    <a:pt x="929944" y="1458925"/>
                    <a:pt x="939355" y="1456877"/>
                  </a:cubicBezTo>
                  <a:cubicBezTo>
                    <a:pt x="948118" y="1454982"/>
                    <a:pt x="956891" y="1460030"/>
                    <a:pt x="959644" y="1468564"/>
                  </a:cubicBezTo>
                  <a:cubicBezTo>
                    <a:pt x="969169" y="1465707"/>
                    <a:pt x="978694" y="1462659"/>
                    <a:pt x="988219" y="1459039"/>
                  </a:cubicBezTo>
                  <a:cubicBezTo>
                    <a:pt x="985580" y="1449781"/>
                    <a:pt x="990943" y="1440133"/>
                    <a:pt x="1000191" y="1437494"/>
                  </a:cubicBezTo>
                  <a:cubicBezTo>
                    <a:pt x="1008536" y="1435113"/>
                    <a:pt x="1017346" y="1439218"/>
                    <a:pt x="1020889" y="1447133"/>
                  </a:cubicBezTo>
                  <a:cubicBezTo>
                    <a:pt x="1030414" y="1443419"/>
                    <a:pt x="1039939" y="1439418"/>
                    <a:pt x="1049464" y="1435418"/>
                  </a:cubicBezTo>
                  <a:cubicBezTo>
                    <a:pt x="1045845" y="1426493"/>
                    <a:pt x="1050141" y="1416330"/>
                    <a:pt x="1059066" y="1412710"/>
                  </a:cubicBezTo>
                  <a:cubicBezTo>
                    <a:pt x="1067333" y="1409357"/>
                    <a:pt x="1076791" y="1412786"/>
                    <a:pt x="1080992" y="1420654"/>
                  </a:cubicBezTo>
                  <a:cubicBezTo>
                    <a:pt x="1090517" y="1416082"/>
                    <a:pt x="1099089" y="1411129"/>
                    <a:pt x="1108043" y="1406462"/>
                  </a:cubicBezTo>
                  <a:cubicBezTo>
                    <a:pt x="1103252" y="1398146"/>
                    <a:pt x="1106109" y="1387535"/>
                    <a:pt x="1114425" y="1382744"/>
                  </a:cubicBezTo>
                  <a:cubicBezTo>
                    <a:pt x="1122740" y="1377953"/>
                    <a:pt x="1133351" y="1380811"/>
                    <a:pt x="1138142" y="1389126"/>
                  </a:cubicBezTo>
                  <a:cubicBezTo>
                    <a:pt x="1146810" y="1383792"/>
                    <a:pt x="1155382" y="1378268"/>
                    <a:pt x="1163860" y="1372648"/>
                  </a:cubicBezTo>
                  <a:cubicBezTo>
                    <a:pt x="1158335" y="1364761"/>
                    <a:pt x="1160259" y="1353884"/>
                    <a:pt x="1168146" y="1348359"/>
                  </a:cubicBezTo>
                  <a:cubicBezTo>
                    <a:pt x="1176032" y="1342835"/>
                    <a:pt x="1186910" y="1344759"/>
                    <a:pt x="1192435" y="1352645"/>
                  </a:cubicBezTo>
                  <a:cubicBezTo>
                    <a:pt x="1200626" y="1346645"/>
                    <a:pt x="1208722" y="1340358"/>
                    <a:pt x="1216628" y="1333595"/>
                  </a:cubicBezTo>
                  <a:cubicBezTo>
                    <a:pt x="1210475" y="1326261"/>
                    <a:pt x="1211437" y="1315317"/>
                    <a:pt x="1218771" y="1309164"/>
                  </a:cubicBezTo>
                  <a:cubicBezTo>
                    <a:pt x="1226105" y="1303011"/>
                    <a:pt x="1237050" y="1303973"/>
                    <a:pt x="1243203" y="1311307"/>
                  </a:cubicBezTo>
                  <a:cubicBezTo>
                    <a:pt x="1250918" y="1304544"/>
                    <a:pt x="1258443" y="1297686"/>
                    <a:pt x="1265777" y="1290638"/>
                  </a:cubicBezTo>
                  <a:cubicBezTo>
                    <a:pt x="1259014" y="1283856"/>
                    <a:pt x="1259043" y="1272874"/>
                    <a:pt x="1265825" y="1266111"/>
                  </a:cubicBezTo>
                  <a:cubicBezTo>
                    <a:pt x="1272607" y="1259348"/>
                    <a:pt x="1283589" y="1259377"/>
                    <a:pt x="1290352" y="1266158"/>
                  </a:cubicBezTo>
                  <a:cubicBezTo>
                    <a:pt x="1297400" y="1258729"/>
                    <a:pt x="1304163" y="1251204"/>
                    <a:pt x="1310926" y="1243584"/>
                  </a:cubicBezTo>
                  <a:cubicBezTo>
                    <a:pt x="1303591" y="1237402"/>
                    <a:pt x="1302648" y="1226439"/>
                    <a:pt x="1308830" y="1219105"/>
                  </a:cubicBezTo>
                  <a:cubicBezTo>
                    <a:pt x="1315012" y="1211771"/>
                    <a:pt x="1325975" y="1210828"/>
                    <a:pt x="1333309" y="1217009"/>
                  </a:cubicBezTo>
                  <a:cubicBezTo>
                    <a:pt x="1339691" y="1209104"/>
                    <a:pt x="1345882" y="1201007"/>
                    <a:pt x="1351883" y="1192816"/>
                  </a:cubicBezTo>
                  <a:cubicBezTo>
                    <a:pt x="1343997" y="1187291"/>
                    <a:pt x="1342072" y="1176414"/>
                    <a:pt x="1347597" y="1168527"/>
                  </a:cubicBezTo>
                  <a:cubicBezTo>
                    <a:pt x="1353122" y="1160640"/>
                    <a:pt x="1363999" y="1158716"/>
                    <a:pt x="1371886" y="1164241"/>
                  </a:cubicBezTo>
                  <a:cubicBezTo>
                    <a:pt x="1377506" y="1155859"/>
                    <a:pt x="1383030" y="1147286"/>
                    <a:pt x="1388364" y="1138523"/>
                  </a:cubicBezTo>
                  <a:cubicBezTo>
                    <a:pt x="1380296" y="1133627"/>
                    <a:pt x="1377601" y="1123197"/>
                    <a:pt x="1382268" y="1114997"/>
                  </a:cubicBezTo>
                  <a:cubicBezTo>
                    <a:pt x="1387068" y="1106843"/>
                    <a:pt x="1397460" y="1103938"/>
                    <a:pt x="1405794" y="1108424"/>
                  </a:cubicBezTo>
                  <a:cubicBezTo>
                    <a:pt x="1410652" y="1099566"/>
                    <a:pt x="1415319" y="1090517"/>
                    <a:pt x="1419892" y="1081373"/>
                  </a:cubicBezTo>
                  <a:cubicBezTo>
                    <a:pt x="1411215" y="1077297"/>
                    <a:pt x="1407480" y="1066952"/>
                    <a:pt x="1411558" y="1058275"/>
                  </a:cubicBezTo>
                  <a:cubicBezTo>
                    <a:pt x="1415634" y="1049598"/>
                    <a:pt x="1425978" y="1045864"/>
                    <a:pt x="1434656" y="1049941"/>
                  </a:cubicBezTo>
                  <a:cubicBezTo>
                    <a:pt x="1438751" y="1040416"/>
                    <a:pt x="1442656" y="1030891"/>
                    <a:pt x="1446371" y="1021366"/>
                  </a:cubicBezTo>
                  <a:cubicBezTo>
                    <a:pt x="1437541" y="1017537"/>
                    <a:pt x="1433474" y="1007278"/>
                    <a:pt x="1437304" y="998439"/>
                  </a:cubicBezTo>
                  <a:cubicBezTo>
                    <a:pt x="1440828" y="990314"/>
                    <a:pt x="1449895" y="986114"/>
                    <a:pt x="1458373" y="988695"/>
                  </a:cubicBezTo>
                  <a:cubicBezTo>
                    <a:pt x="1461611" y="979170"/>
                    <a:pt x="1464564" y="969645"/>
                    <a:pt x="1467898" y="959548"/>
                  </a:cubicBezTo>
                  <a:cubicBezTo>
                    <a:pt x="1458763" y="956501"/>
                    <a:pt x="1453829" y="946633"/>
                    <a:pt x="1456877" y="937498"/>
                  </a:cubicBezTo>
                  <a:cubicBezTo>
                    <a:pt x="1459668" y="929154"/>
                    <a:pt x="1468231" y="924192"/>
                    <a:pt x="1476851" y="925925"/>
                  </a:cubicBezTo>
                  <a:cubicBezTo>
                    <a:pt x="1479232" y="916400"/>
                    <a:pt x="1481518" y="906209"/>
                    <a:pt x="1483519" y="896207"/>
                  </a:cubicBezTo>
                  <a:cubicBezTo>
                    <a:pt x="1473984" y="894845"/>
                    <a:pt x="1467364" y="886025"/>
                    <a:pt x="1468726" y="876490"/>
                  </a:cubicBezTo>
                  <a:cubicBezTo>
                    <a:pt x="1468784" y="876072"/>
                    <a:pt x="1468860" y="875662"/>
                    <a:pt x="1468945" y="8752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1" name="Freeform: Shape 2110">
              <a:extLst>
                <a:ext uri="{FF2B5EF4-FFF2-40B4-BE49-F238E27FC236}">
                  <a16:creationId xmlns:a16="http://schemas.microsoft.com/office/drawing/2014/main" id="{B48F101C-0442-4C73-AE58-92A77BD8DFB7}"/>
                </a:ext>
              </a:extLst>
            </p:cNvPr>
            <p:cNvSpPr/>
            <p:nvPr/>
          </p:nvSpPr>
          <p:spPr>
            <a:xfrm rot="18900000">
              <a:off x="7698882" y="3917420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pic>
          <p:nvPicPr>
            <p:cNvPr id="2341" name="Picture 2" descr="Herbal Medicine icon">
              <a:extLst>
                <a:ext uri="{FF2B5EF4-FFF2-40B4-BE49-F238E27FC236}">
                  <a16:creationId xmlns:a16="http://schemas.microsoft.com/office/drawing/2014/main" id="{B4C29560-4D04-47AF-9996-C275895338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0682" y="424922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2" name="Picture 4" descr="Alternative Herbal Medicine icon">
              <a:extLst>
                <a:ext uri="{FF2B5EF4-FFF2-40B4-BE49-F238E27FC236}">
                  <a16:creationId xmlns:a16="http://schemas.microsoft.com/office/drawing/2014/main" id="{49002C35-4FDE-4CCB-9825-D4F3480E6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3461" y="2506049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3" name="Picture 6" descr="Cannabis icon">
              <a:extLst>
                <a:ext uri="{FF2B5EF4-FFF2-40B4-BE49-F238E27FC236}">
                  <a16:creationId xmlns:a16="http://schemas.microsoft.com/office/drawing/2014/main" id="{384A5E9B-F913-4B26-9E31-F565801C5D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2267" y="2505865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4" name="Picture 8" descr="Hops icon">
              <a:extLst>
                <a:ext uri="{FF2B5EF4-FFF2-40B4-BE49-F238E27FC236}">
                  <a16:creationId xmlns:a16="http://schemas.microsoft.com/office/drawing/2014/main" id="{CA3ABF47-2C54-4C90-B341-3365B58E16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4814" y="424928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5" name="Picture 10" descr="Doctors Bag icon">
              <a:extLst>
                <a:ext uri="{FF2B5EF4-FFF2-40B4-BE49-F238E27FC236}">
                  <a16:creationId xmlns:a16="http://schemas.microsoft.com/office/drawing/2014/main" id="{08887E32-C0BE-4412-821A-030D65280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2971" y="168941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6" name="Picture 12" descr="Pill Bottle icon">
              <a:extLst>
                <a:ext uri="{FF2B5EF4-FFF2-40B4-BE49-F238E27FC236}">
                  <a16:creationId xmlns:a16="http://schemas.microsoft.com/office/drawing/2014/main" id="{13029F88-FE8E-4008-9BF2-7799D5DFA9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7507" y="3847389"/>
              <a:ext cx="1302148" cy="1302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47" name="Group 2346">
              <a:extLst>
                <a:ext uri="{FF2B5EF4-FFF2-40B4-BE49-F238E27FC236}">
                  <a16:creationId xmlns:a16="http://schemas.microsoft.com/office/drawing/2014/main" id="{D4038B19-3A5D-4893-AB96-3C97196AA6DB}"/>
                </a:ext>
              </a:extLst>
            </p:cNvPr>
            <p:cNvGrpSpPr/>
            <p:nvPr/>
          </p:nvGrpSpPr>
          <p:grpSpPr>
            <a:xfrm>
              <a:off x="304726" y="3800920"/>
              <a:ext cx="2121947" cy="1127113"/>
              <a:chOff x="400883" y="3465179"/>
              <a:chExt cx="1469783" cy="1127113"/>
            </a:xfrm>
          </p:grpSpPr>
          <p:sp>
            <p:nvSpPr>
              <p:cNvPr id="2348" name="Rectangle 2347">
                <a:extLst>
                  <a:ext uri="{FF2B5EF4-FFF2-40B4-BE49-F238E27FC236}">
                    <a16:creationId xmlns:a16="http://schemas.microsoft.com/office/drawing/2014/main" id="{2E0984CB-7266-4E2D-B33A-4B46518DC949}"/>
                  </a:ext>
                </a:extLst>
              </p:cNvPr>
              <p:cNvSpPr/>
              <p:nvPr/>
            </p:nvSpPr>
            <p:spPr>
              <a:xfrm>
                <a:off x="517606" y="3972892"/>
                <a:ext cx="1262219" cy="6194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49" name="Rectangle 2348">
                <a:extLst>
                  <a:ext uri="{FF2B5EF4-FFF2-40B4-BE49-F238E27FC236}">
                    <a16:creationId xmlns:a16="http://schemas.microsoft.com/office/drawing/2014/main" id="{0800A51C-2DE4-4026-8787-92364A0D9576}"/>
                  </a:ext>
                </a:extLst>
              </p:cNvPr>
              <p:cNvSpPr/>
              <p:nvPr/>
            </p:nvSpPr>
            <p:spPr>
              <a:xfrm>
                <a:off x="400883" y="3465179"/>
                <a:ext cx="1469783" cy="4924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قالب پاورپوینت داروهای</a:t>
                </a:r>
              </a:p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 گیاهی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57" name="Group 2356">
              <a:extLst>
                <a:ext uri="{FF2B5EF4-FFF2-40B4-BE49-F238E27FC236}">
                  <a16:creationId xmlns:a16="http://schemas.microsoft.com/office/drawing/2014/main" id="{FEEBD02B-F473-4AD2-8102-FC113DCEF910}"/>
                </a:ext>
              </a:extLst>
            </p:cNvPr>
            <p:cNvGrpSpPr/>
            <p:nvPr/>
          </p:nvGrpSpPr>
          <p:grpSpPr>
            <a:xfrm>
              <a:off x="9740138" y="4005054"/>
              <a:ext cx="2066170" cy="1062342"/>
              <a:chOff x="437244" y="3669313"/>
              <a:chExt cx="1431148" cy="1062342"/>
            </a:xfrm>
          </p:grpSpPr>
          <p:sp>
            <p:nvSpPr>
              <p:cNvPr id="2358" name="Rectangle 2357">
                <a:extLst>
                  <a:ext uri="{FF2B5EF4-FFF2-40B4-BE49-F238E27FC236}">
                    <a16:creationId xmlns:a16="http://schemas.microsoft.com/office/drawing/2014/main" id="{8340AD9D-A8E6-443E-BD9D-21E188734AE2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59" name="Rectangle 2358">
                <a:extLst>
                  <a:ext uri="{FF2B5EF4-FFF2-40B4-BE49-F238E27FC236}">
                    <a16:creationId xmlns:a16="http://schemas.microsoft.com/office/drawing/2014/main" id="{05B8C919-DF5B-4500-A933-E51823D7F661}"/>
                  </a:ext>
                </a:extLst>
              </p:cNvPr>
              <p:cNvSpPr/>
              <p:nvPr/>
            </p:nvSpPr>
            <p:spPr>
              <a:xfrm>
                <a:off x="437244" y="3669313"/>
                <a:ext cx="1431148" cy="1062342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قالب پاورپوینت داروهای گیاهی</a:t>
                </a:r>
              </a:p>
              <a:p>
                <a:pPr algn="r" rtl="1"/>
                <a:endParaRPr lang="fa-IR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  <a:p>
                <a:pPr algn="r" rtl="1">
                  <a:lnSpc>
                    <a:spcPct val="150000"/>
                  </a:lnSpc>
                </a:pP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0" name="Group 2359">
              <a:extLst>
                <a:ext uri="{FF2B5EF4-FFF2-40B4-BE49-F238E27FC236}">
                  <a16:creationId xmlns:a16="http://schemas.microsoft.com/office/drawing/2014/main" id="{417327D1-CBF8-4A37-9BA8-15E2822D7F24}"/>
                </a:ext>
              </a:extLst>
            </p:cNvPr>
            <p:cNvGrpSpPr/>
            <p:nvPr/>
          </p:nvGrpSpPr>
          <p:grpSpPr>
            <a:xfrm>
              <a:off x="971742" y="1431396"/>
              <a:ext cx="2121947" cy="1052849"/>
              <a:chOff x="358614" y="3672888"/>
              <a:chExt cx="1469783" cy="1052849"/>
            </a:xfrm>
          </p:grpSpPr>
          <p:sp>
            <p:nvSpPr>
              <p:cNvPr id="2361" name="Rectangle 2360">
                <a:extLst>
                  <a:ext uri="{FF2B5EF4-FFF2-40B4-BE49-F238E27FC236}">
                    <a16:creationId xmlns:a16="http://schemas.microsoft.com/office/drawing/2014/main" id="{5F16BE02-34C9-49B1-8266-9B8C918C9754}"/>
                  </a:ext>
                </a:extLst>
              </p:cNvPr>
              <p:cNvSpPr/>
              <p:nvPr/>
            </p:nvSpPr>
            <p:spPr>
              <a:xfrm>
                <a:off x="521159" y="4106337"/>
                <a:ext cx="1262219" cy="6194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2" name="Rectangle 2361">
                <a:extLst>
                  <a:ext uri="{FF2B5EF4-FFF2-40B4-BE49-F238E27FC236}">
                    <a16:creationId xmlns:a16="http://schemas.microsoft.com/office/drawing/2014/main" id="{7809EAA6-7ECC-4DCA-88BB-7451C6F7027E}"/>
                  </a:ext>
                </a:extLst>
              </p:cNvPr>
              <p:cNvSpPr/>
              <p:nvPr/>
            </p:nvSpPr>
            <p:spPr>
              <a:xfrm>
                <a:off x="358614" y="3672888"/>
                <a:ext cx="1469783" cy="4924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قالب پاورپوینت داروهای</a:t>
                </a:r>
              </a:p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 گیاهی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3" name="Group 2362">
              <a:extLst>
                <a:ext uri="{FF2B5EF4-FFF2-40B4-BE49-F238E27FC236}">
                  <a16:creationId xmlns:a16="http://schemas.microsoft.com/office/drawing/2014/main" id="{FC63A935-B696-42E1-BD2F-FD265217B63D}"/>
                </a:ext>
              </a:extLst>
            </p:cNvPr>
            <p:cNvGrpSpPr/>
            <p:nvPr/>
          </p:nvGrpSpPr>
          <p:grpSpPr>
            <a:xfrm>
              <a:off x="9443622" y="1126054"/>
              <a:ext cx="2375652" cy="1016049"/>
              <a:chOff x="656242" y="3367546"/>
              <a:chExt cx="1645513" cy="1016049"/>
            </a:xfrm>
          </p:grpSpPr>
          <p:sp>
            <p:nvSpPr>
              <p:cNvPr id="2364" name="Rectangle 2363">
                <a:extLst>
                  <a:ext uri="{FF2B5EF4-FFF2-40B4-BE49-F238E27FC236}">
                    <a16:creationId xmlns:a16="http://schemas.microsoft.com/office/drawing/2014/main" id="{F6FC3BD8-AD7C-4EFC-9097-C2D5E2968144}"/>
                  </a:ext>
                </a:extLst>
              </p:cNvPr>
              <p:cNvSpPr/>
              <p:nvPr/>
            </p:nvSpPr>
            <p:spPr>
              <a:xfrm>
                <a:off x="1039536" y="3952708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5" name="Rectangle 2364">
                <a:extLst>
                  <a:ext uri="{FF2B5EF4-FFF2-40B4-BE49-F238E27FC236}">
                    <a16:creationId xmlns:a16="http://schemas.microsoft.com/office/drawing/2014/main" id="{8DEFE3B5-DC12-4053-AB62-C7434CCE6457}"/>
                  </a:ext>
                </a:extLst>
              </p:cNvPr>
              <p:cNvSpPr/>
              <p:nvPr/>
            </p:nvSpPr>
            <p:spPr>
              <a:xfrm>
                <a:off x="656242" y="3367546"/>
                <a:ext cx="1624285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قالب پاورپوینت داروهای گیاهی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6" name="Group 2365">
              <a:extLst>
                <a:ext uri="{FF2B5EF4-FFF2-40B4-BE49-F238E27FC236}">
                  <a16:creationId xmlns:a16="http://schemas.microsoft.com/office/drawing/2014/main" id="{6870C583-FE8A-4DC7-80F7-93AFB0B21B57}"/>
                </a:ext>
              </a:extLst>
            </p:cNvPr>
            <p:cNvGrpSpPr/>
            <p:nvPr/>
          </p:nvGrpSpPr>
          <p:grpSpPr>
            <a:xfrm>
              <a:off x="4813170" y="-309032"/>
              <a:ext cx="2213308" cy="981463"/>
              <a:chOff x="258888" y="3695335"/>
              <a:chExt cx="1533065" cy="981463"/>
            </a:xfrm>
          </p:grpSpPr>
          <p:sp>
            <p:nvSpPr>
              <p:cNvPr id="2367" name="Rectangle 2366">
                <a:extLst>
                  <a:ext uri="{FF2B5EF4-FFF2-40B4-BE49-F238E27FC236}">
                    <a16:creationId xmlns:a16="http://schemas.microsoft.com/office/drawing/2014/main" id="{318BEC41-C26A-40B7-B032-1AD109C72ABB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8" name="Rectangle 2367">
                <a:extLst>
                  <a:ext uri="{FF2B5EF4-FFF2-40B4-BE49-F238E27FC236}">
                    <a16:creationId xmlns:a16="http://schemas.microsoft.com/office/drawing/2014/main" id="{1C7BFCAB-4307-4CBE-B5F3-F2F73B2B7BE7}"/>
                  </a:ext>
                </a:extLst>
              </p:cNvPr>
              <p:cNvSpPr/>
              <p:nvPr/>
            </p:nvSpPr>
            <p:spPr>
              <a:xfrm>
                <a:off x="258888" y="3695335"/>
                <a:ext cx="1533065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قالب پاورپوینت داروهای گیاهی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370" name="Rectangle 2369">
            <a:extLst>
              <a:ext uri="{FF2B5EF4-FFF2-40B4-BE49-F238E27FC236}">
                <a16:creationId xmlns:a16="http://schemas.microsoft.com/office/drawing/2014/main" id="{BB94F4B7-87A5-4B30-AE12-A75591A0819D}"/>
              </a:ext>
            </a:extLst>
          </p:cNvPr>
          <p:cNvSpPr/>
          <p:nvPr/>
        </p:nvSpPr>
        <p:spPr>
          <a:xfrm>
            <a:off x="3821179" y="130026"/>
            <a:ext cx="4549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b="1" dirty="0">
                <a:cs typeface="B Nazanin" panose="00000400000000000000" pitchFamily="2" charset="-78"/>
              </a:rPr>
              <a:t>قالب پاورپوینت داروهای گیاهی</a:t>
            </a:r>
            <a:endParaRPr lang="en-IN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3525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Freeform 87">
            <a:extLst>
              <a:ext uri="{FF2B5EF4-FFF2-40B4-BE49-F238E27FC236}">
                <a16:creationId xmlns:a16="http://schemas.microsoft.com/office/drawing/2014/main" id="{C571BA80-D6FD-40C8-84E0-89B44F16A8C9}"/>
              </a:ext>
            </a:extLst>
          </p:cNvPr>
          <p:cNvSpPr/>
          <p:nvPr/>
        </p:nvSpPr>
        <p:spPr>
          <a:xfrm>
            <a:off x="5164550" y="3653563"/>
            <a:ext cx="1748966" cy="3208136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38429 w 3650621"/>
              <a:gd name="connsiteY0" fmla="*/ 6169762 h 6702638"/>
              <a:gd name="connsiteX1" fmla="*/ 3650621 w 3650621"/>
              <a:gd name="connsiteY1" fmla="*/ 6702635 h 6702638"/>
              <a:gd name="connsiteX2" fmla="*/ 2640971 w 3650621"/>
              <a:gd name="connsiteY2" fmla="*/ 3878472 h 6702638"/>
              <a:gd name="connsiteX3" fmla="*/ 2539547 w 3650621"/>
              <a:gd name="connsiteY3" fmla="*/ 3373073 h 6702638"/>
              <a:gd name="connsiteX4" fmla="*/ 2755270 w 3650621"/>
              <a:gd name="connsiteY4" fmla="*/ 2811673 h 6702638"/>
              <a:gd name="connsiteX5" fmla="*/ 2864809 w 3650621"/>
              <a:gd name="connsiteY5" fmla="*/ 2192548 h 6702638"/>
              <a:gd name="connsiteX6" fmla="*/ 3512509 w 3650621"/>
              <a:gd name="connsiteY6" fmla="*/ 1301960 h 6702638"/>
              <a:gd name="connsiteX7" fmla="*/ 3298197 w 3650621"/>
              <a:gd name="connsiteY7" fmla="*/ 1178135 h 6702638"/>
              <a:gd name="connsiteX8" fmla="*/ 2607634 w 3650621"/>
              <a:gd name="connsiteY8" fmla="*/ 1878222 h 6702638"/>
              <a:gd name="connsiteX9" fmla="*/ 2531434 w 3650621"/>
              <a:gd name="connsiteY9" fmla="*/ 1821072 h 6702638"/>
              <a:gd name="connsiteX10" fmla="*/ 2874334 w 3650621"/>
              <a:gd name="connsiteY10" fmla="*/ 563772 h 6702638"/>
              <a:gd name="connsiteX11" fmla="*/ 2598109 w 3650621"/>
              <a:gd name="connsiteY11" fmla="*/ 397084 h 6702638"/>
              <a:gd name="connsiteX12" fmla="*/ 2207584 w 3650621"/>
              <a:gd name="connsiteY12" fmla="*/ 1659147 h 6702638"/>
              <a:gd name="connsiteX13" fmla="*/ 2131384 w 3650621"/>
              <a:gd name="connsiteY13" fmla="*/ 1597235 h 6702638"/>
              <a:gd name="connsiteX14" fmla="*/ 2193297 w 3650621"/>
              <a:gd name="connsiteY14" fmla="*/ 154197 h 6702638"/>
              <a:gd name="connsiteX15" fmla="*/ 1878971 w 3650621"/>
              <a:gd name="connsiteY15" fmla="*/ 163723 h 6702638"/>
              <a:gd name="connsiteX16" fmla="*/ 1798009 w 3650621"/>
              <a:gd name="connsiteY16" fmla="*/ 1554373 h 6702638"/>
              <a:gd name="connsiteX17" fmla="*/ 1674184 w 3650621"/>
              <a:gd name="connsiteY17" fmla="*/ 1559134 h 6702638"/>
              <a:gd name="connsiteX18" fmla="*/ 1593221 w 3650621"/>
              <a:gd name="connsiteY18" fmla="*/ 378035 h 6702638"/>
              <a:gd name="connsiteX19" fmla="*/ 1307472 w 3650621"/>
              <a:gd name="connsiteY19" fmla="*/ 368510 h 6702638"/>
              <a:gd name="connsiteX20" fmla="*/ 1312234 w 3650621"/>
              <a:gd name="connsiteY20" fmla="*/ 1635335 h 6702638"/>
              <a:gd name="connsiteX21" fmla="*/ 1259846 w 3650621"/>
              <a:gd name="connsiteY21" fmla="*/ 2025860 h 6702638"/>
              <a:gd name="connsiteX22" fmla="*/ 902659 w 3650621"/>
              <a:gd name="connsiteY22" fmla="*/ 2302085 h 6702638"/>
              <a:gd name="connsiteX23" fmla="*/ 207334 w 3650621"/>
              <a:gd name="connsiteY23" fmla="*/ 1787735 h 6702638"/>
              <a:gd name="connsiteX24" fmla="*/ 173996 w 3650621"/>
              <a:gd name="connsiteY24" fmla="*/ 2092535 h 6702638"/>
              <a:gd name="connsiteX25" fmla="*/ 745496 w 3650621"/>
              <a:gd name="connsiteY25" fmla="*/ 2806910 h 6702638"/>
              <a:gd name="connsiteX26" fmla="*/ 1440822 w 3650621"/>
              <a:gd name="connsiteY26" fmla="*/ 3583198 h 6702638"/>
              <a:gd name="connsiteX27" fmla="*/ 1617034 w 3650621"/>
              <a:gd name="connsiteY27" fmla="*/ 4107073 h 6702638"/>
              <a:gd name="connsiteX28" fmla="*/ 1938429 w 3650621"/>
              <a:gd name="connsiteY28" fmla="*/ 6169762 h 6702638"/>
              <a:gd name="connsiteX0" fmla="*/ 1938429 w 3560732"/>
              <a:gd name="connsiteY0" fmla="*/ 6169762 h 6186505"/>
              <a:gd name="connsiteX1" fmla="*/ 3478578 w 3560732"/>
              <a:gd name="connsiteY1" fmla="*/ 6186505 h 6186505"/>
              <a:gd name="connsiteX2" fmla="*/ 2640971 w 3560732"/>
              <a:gd name="connsiteY2" fmla="*/ 3878472 h 6186505"/>
              <a:gd name="connsiteX3" fmla="*/ 2539547 w 3560732"/>
              <a:gd name="connsiteY3" fmla="*/ 3373073 h 6186505"/>
              <a:gd name="connsiteX4" fmla="*/ 2755270 w 3560732"/>
              <a:gd name="connsiteY4" fmla="*/ 2811673 h 6186505"/>
              <a:gd name="connsiteX5" fmla="*/ 2864809 w 3560732"/>
              <a:gd name="connsiteY5" fmla="*/ 2192548 h 6186505"/>
              <a:gd name="connsiteX6" fmla="*/ 3512509 w 3560732"/>
              <a:gd name="connsiteY6" fmla="*/ 1301960 h 6186505"/>
              <a:gd name="connsiteX7" fmla="*/ 3298197 w 3560732"/>
              <a:gd name="connsiteY7" fmla="*/ 1178135 h 6186505"/>
              <a:gd name="connsiteX8" fmla="*/ 2607634 w 3560732"/>
              <a:gd name="connsiteY8" fmla="*/ 1878222 h 6186505"/>
              <a:gd name="connsiteX9" fmla="*/ 2531434 w 3560732"/>
              <a:gd name="connsiteY9" fmla="*/ 1821072 h 6186505"/>
              <a:gd name="connsiteX10" fmla="*/ 2874334 w 3560732"/>
              <a:gd name="connsiteY10" fmla="*/ 563772 h 6186505"/>
              <a:gd name="connsiteX11" fmla="*/ 2598109 w 3560732"/>
              <a:gd name="connsiteY11" fmla="*/ 397084 h 6186505"/>
              <a:gd name="connsiteX12" fmla="*/ 2207584 w 3560732"/>
              <a:gd name="connsiteY12" fmla="*/ 1659147 h 6186505"/>
              <a:gd name="connsiteX13" fmla="*/ 2131384 w 3560732"/>
              <a:gd name="connsiteY13" fmla="*/ 1597235 h 6186505"/>
              <a:gd name="connsiteX14" fmla="*/ 2193297 w 3560732"/>
              <a:gd name="connsiteY14" fmla="*/ 154197 h 6186505"/>
              <a:gd name="connsiteX15" fmla="*/ 1878971 w 3560732"/>
              <a:gd name="connsiteY15" fmla="*/ 163723 h 6186505"/>
              <a:gd name="connsiteX16" fmla="*/ 1798009 w 3560732"/>
              <a:gd name="connsiteY16" fmla="*/ 1554373 h 6186505"/>
              <a:gd name="connsiteX17" fmla="*/ 1674184 w 3560732"/>
              <a:gd name="connsiteY17" fmla="*/ 1559134 h 6186505"/>
              <a:gd name="connsiteX18" fmla="*/ 1593221 w 3560732"/>
              <a:gd name="connsiteY18" fmla="*/ 378035 h 6186505"/>
              <a:gd name="connsiteX19" fmla="*/ 1307472 w 3560732"/>
              <a:gd name="connsiteY19" fmla="*/ 368510 h 6186505"/>
              <a:gd name="connsiteX20" fmla="*/ 1312234 w 3560732"/>
              <a:gd name="connsiteY20" fmla="*/ 1635335 h 6186505"/>
              <a:gd name="connsiteX21" fmla="*/ 1259846 w 3560732"/>
              <a:gd name="connsiteY21" fmla="*/ 2025860 h 6186505"/>
              <a:gd name="connsiteX22" fmla="*/ 902659 w 3560732"/>
              <a:gd name="connsiteY22" fmla="*/ 2302085 h 6186505"/>
              <a:gd name="connsiteX23" fmla="*/ 207334 w 3560732"/>
              <a:gd name="connsiteY23" fmla="*/ 1787735 h 6186505"/>
              <a:gd name="connsiteX24" fmla="*/ 173996 w 3560732"/>
              <a:gd name="connsiteY24" fmla="*/ 2092535 h 6186505"/>
              <a:gd name="connsiteX25" fmla="*/ 745496 w 3560732"/>
              <a:gd name="connsiteY25" fmla="*/ 2806910 h 6186505"/>
              <a:gd name="connsiteX26" fmla="*/ 1440822 w 3560732"/>
              <a:gd name="connsiteY26" fmla="*/ 3583198 h 6186505"/>
              <a:gd name="connsiteX27" fmla="*/ 1617034 w 3560732"/>
              <a:gd name="connsiteY27" fmla="*/ 4107073 h 6186505"/>
              <a:gd name="connsiteX28" fmla="*/ 1938429 w 3560732"/>
              <a:gd name="connsiteY28" fmla="*/ 6169762 h 6186505"/>
              <a:gd name="connsiteX0" fmla="*/ 1938429 w 3560732"/>
              <a:gd name="connsiteY0" fmla="*/ 6169762 h 6186505"/>
              <a:gd name="connsiteX1" fmla="*/ 3478578 w 3560732"/>
              <a:gd name="connsiteY1" fmla="*/ 6186505 h 6186505"/>
              <a:gd name="connsiteX2" fmla="*/ 2640971 w 3560732"/>
              <a:gd name="connsiteY2" fmla="*/ 3878472 h 6186505"/>
              <a:gd name="connsiteX3" fmla="*/ 2539547 w 3560732"/>
              <a:gd name="connsiteY3" fmla="*/ 3373073 h 6186505"/>
              <a:gd name="connsiteX4" fmla="*/ 2755270 w 3560732"/>
              <a:gd name="connsiteY4" fmla="*/ 2811673 h 6186505"/>
              <a:gd name="connsiteX5" fmla="*/ 2864809 w 3560732"/>
              <a:gd name="connsiteY5" fmla="*/ 2192548 h 6186505"/>
              <a:gd name="connsiteX6" fmla="*/ 3512509 w 3560732"/>
              <a:gd name="connsiteY6" fmla="*/ 1301960 h 6186505"/>
              <a:gd name="connsiteX7" fmla="*/ 3298197 w 3560732"/>
              <a:gd name="connsiteY7" fmla="*/ 1178135 h 6186505"/>
              <a:gd name="connsiteX8" fmla="*/ 2607634 w 3560732"/>
              <a:gd name="connsiteY8" fmla="*/ 1878222 h 6186505"/>
              <a:gd name="connsiteX9" fmla="*/ 2531434 w 3560732"/>
              <a:gd name="connsiteY9" fmla="*/ 1821072 h 6186505"/>
              <a:gd name="connsiteX10" fmla="*/ 2874334 w 3560732"/>
              <a:gd name="connsiteY10" fmla="*/ 563772 h 6186505"/>
              <a:gd name="connsiteX11" fmla="*/ 2598109 w 3560732"/>
              <a:gd name="connsiteY11" fmla="*/ 397084 h 6186505"/>
              <a:gd name="connsiteX12" fmla="*/ 2207584 w 3560732"/>
              <a:gd name="connsiteY12" fmla="*/ 1659147 h 6186505"/>
              <a:gd name="connsiteX13" fmla="*/ 2131384 w 3560732"/>
              <a:gd name="connsiteY13" fmla="*/ 1597235 h 6186505"/>
              <a:gd name="connsiteX14" fmla="*/ 2193297 w 3560732"/>
              <a:gd name="connsiteY14" fmla="*/ 154197 h 6186505"/>
              <a:gd name="connsiteX15" fmla="*/ 1878971 w 3560732"/>
              <a:gd name="connsiteY15" fmla="*/ 163723 h 6186505"/>
              <a:gd name="connsiteX16" fmla="*/ 1798009 w 3560732"/>
              <a:gd name="connsiteY16" fmla="*/ 1554373 h 6186505"/>
              <a:gd name="connsiteX17" fmla="*/ 1674184 w 3560732"/>
              <a:gd name="connsiteY17" fmla="*/ 1559134 h 6186505"/>
              <a:gd name="connsiteX18" fmla="*/ 1593221 w 3560732"/>
              <a:gd name="connsiteY18" fmla="*/ 378035 h 6186505"/>
              <a:gd name="connsiteX19" fmla="*/ 1307472 w 3560732"/>
              <a:gd name="connsiteY19" fmla="*/ 368510 h 6186505"/>
              <a:gd name="connsiteX20" fmla="*/ 1312234 w 3560732"/>
              <a:gd name="connsiteY20" fmla="*/ 1635335 h 6186505"/>
              <a:gd name="connsiteX21" fmla="*/ 1259846 w 3560732"/>
              <a:gd name="connsiteY21" fmla="*/ 2025860 h 6186505"/>
              <a:gd name="connsiteX22" fmla="*/ 902659 w 3560732"/>
              <a:gd name="connsiteY22" fmla="*/ 2302085 h 6186505"/>
              <a:gd name="connsiteX23" fmla="*/ 207334 w 3560732"/>
              <a:gd name="connsiteY23" fmla="*/ 1787735 h 6186505"/>
              <a:gd name="connsiteX24" fmla="*/ 173996 w 3560732"/>
              <a:gd name="connsiteY24" fmla="*/ 2092535 h 6186505"/>
              <a:gd name="connsiteX25" fmla="*/ 745496 w 3560732"/>
              <a:gd name="connsiteY25" fmla="*/ 2806910 h 6186505"/>
              <a:gd name="connsiteX26" fmla="*/ 1440822 w 3560732"/>
              <a:gd name="connsiteY26" fmla="*/ 3583198 h 6186505"/>
              <a:gd name="connsiteX27" fmla="*/ 1617034 w 3560732"/>
              <a:gd name="connsiteY27" fmla="*/ 4107073 h 6186505"/>
              <a:gd name="connsiteX28" fmla="*/ 1938429 w 3560732"/>
              <a:gd name="connsiteY28" fmla="*/ 6169762 h 6186505"/>
              <a:gd name="connsiteX0" fmla="*/ 1938429 w 3560732"/>
              <a:gd name="connsiteY0" fmla="*/ 6226614 h 6226614"/>
              <a:gd name="connsiteX1" fmla="*/ 3478578 w 3560732"/>
              <a:gd name="connsiteY1" fmla="*/ 6186505 h 6226614"/>
              <a:gd name="connsiteX2" fmla="*/ 2640971 w 3560732"/>
              <a:gd name="connsiteY2" fmla="*/ 3878472 h 6226614"/>
              <a:gd name="connsiteX3" fmla="*/ 2539547 w 3560732"/>
              <a:gd name="connsiteY3" fmla="*/ 3373073 h 6226614"/>
              <a:gd name="connsiteX4" fmla="*/ 2755270 w 3560732"/>
              <a:gd name="connsiteY4" fmla="*/ 2811673 h 6226614"/>
              <a:gd name="connsiteX5" fmla="*/ 2864809 w 3560732"/>
              <a:gd name="connsiteY5" fmla="*/ 2192548 h 6226614"/>
              <a:gd name="connsiteX6" fmla="*/ 3512509 w 3560732"/>
              <a:gd name="connsiteY6" fmla="*/ 1301960 h 6226614"/>
              <a:gd name="connsiteX7" fmla="*/ 3298197 w 3560732"/>
              <a:gd name="connsiteY7" fmla="*/ 1178135 h 6226614"/>
              <a:gd name="connsiteX8" fmla="*/ 2607634 w 3560732"/>
              <a:gd name="connsiteY8" fmla="*/ 1878222 h 6226614"/>
              <a:gd name="connsiteX9" fmla="*/ 2531434 w 3560732"/>
              <a:gd name="connsiteY9" fmla="*/ 1821072 h 6226614"/>
              <a:gd name="connsiteX10" fmla="*/ 2874334 w 3560732"/>
              <a:gd name="connsiteY10" fmla="*/ 563772 h 6226614"/>
              <a:gd name="connsiteX11" fmla="*/ 2598109 w 3560732"/>
              <a:gd name="connsiteY11" fmla="*/ 397084 h 6226614"/>
              <a:gd name="connsiteX12" fmla="*/ 2207584 w 3560732"/>
              <a:gd name="connsiteY12" fmla="*/ 1659147 h 6226614"/>
              <a:gd name="connsiteX13" fmla="*/ 2131384 w 3560732"/>
              <a:gd name="connsiteY13" fmla="*/ 1597235 h 6226614"/>
              <a:gd name="connsiteX14" fmla="*/ 2193297 w 3560732"/>
              <a:gd name="connsiteY14" fmla="*/ 154197 h 6226614"/>
              <a:gd name="connsiteX15" fmla="*/ 1878971 w 3560732"/>
              <a:gd name="connsiteY15" fmla="*/ 163723 h 6226614"/>
              <a:gd name="connsiteX16" fmla="*/ 1798009 w 3560732"/>
              <a:gd name="connsiteY16" fmla="*/ 1554373 h 6226614"/>
              <a:gd name="connsiteX17" fmla="*/ 1674184 w 3560732"/>
              <a:gd name="connsiteY17" fmla="*/ 1559134 h 6226614"/>
              <a:gd name="connsiteX18" fmla="*/ 1593221 w 3560732"/>
              <a:gd name="connsiteY18" fmla="*/ 378035 h 6226614"/>
              <a:gd name="connsiteX19" fmla="*/ 1307472 w 3560732"/>
              <a:gd name="connsiteY19" fmla="*/ 368510 h 6226614"/>
              <a:gd name="connsiteX20" fmla="*/ 1312234 w 3560732"/>
              <a:gd name="connsiteY20" fmla="*/ 1635335 h 6226614"/>
              <a:gd name="connsiteX21" fmla="*/ 1259846 w 3560732"/>
              <a:gd name="connsiteY21" fmla="*/ 2025860 h 6226614"/>
              <a:gd name="connsiteX22" fmla="*/ 902659 w 3560732"/>
              <a:gd name="connsiteY22" fmla="*/ 2302085 h 6226614"/>
              <a:gd name="connsiteX23" fmla="*/ 207334 w 3560732"/>
              <a:gd name="connsiteY23" fmla="*/ 1787735 h 6226614"/>
              <a:gd name="connsiteX24" fmla="*/ 173996 w 3560732"/>
              <a:gd name="connsiteY24" fmla="*/ 2092535 h 6226614"/>
              <a:gd name="connsiteX25" fmla="*/ 745496 w 3560732"/>
              <a:gd name="connsiteY25" fmla="*/ 2806910 h 6226614"/>
              <a:gd name="connsiteX26" fmla="*/ 1440822 w 3560732"/>
              <a:gd name="connsiteY26" fmla="*/ 3583198 h 6226614"/>
              <a:gd name="connsiteX27" fmla="*/ 1617034 w 3560732"/>
              <a:gd name="connsiteY27" fmla="*/ 4107073 h 6226614"/>
              <a:gd name="connsiteX28" fmla="*/ 1938429 w 3560732"/>
              <a:gd name="connsiteY28" fmla="*/ 6226614 h 6226614"/>
              <a:gd name="connsiteX0" fmla="*/ 1938429 w 3560732"/>
              <a:gd name="connsiteY0" fmla="*/ 6189377 h 6189377"/>
              <a:gd name="connsiteX1" fmla="*/ 3478578 w 3560732"/>
              <a:gd name="connsiteY1" fmla="*/ 6186505 h 6189377"/>
              <a:gd name="connsiteX2" fmla="*/ 2640971 w 3560732"/>
              <a:gd name="connsiteY2" fmla="*/ 3878472 h 6189377"/>
              <a:gd name="connsiteX3" fmla="*/ 2539547 w 3560732"/>
              <a:gd name="connsiteY3" fmla="*/ 3373073 h 6189377"/>
              <a:gd name="connsiteX4" fmla="*/ 2755270 w 3560732"/>
              <a:gd name="connsiteY4" fmla="*/ 2811673 h 6189377"/>
              <a:gd name="connsiteX5" fmla="*/ 2864809 w 3560732"/>
              <a:gd name="connsiteY5" fmla="*/ 2192548 h 6189377"/>
              <a:gd name="connsiteX6" fmla="*/ 3512509 w 3560732"/>
              <a:gd name="connsiteY6" fmla="*/ 1301960 h 6189377"/>
              <a:gd name="connsiteX7" fmla="*/ 3298197 w 3560732"/>
              <a:gd name="connsiteY7" fmla="*/ 1178135 h 6189377"/>
              <a:gd name="connsiteX8" fmla="*/ 2607634 w 3560732"/>
              <a:gd name="connsiteY8" fmla="*/ 1878222 h 6189377"/>
              <a:gd name="connsiteX9" fmla="*/ 2531434 w 3560732"/>
              <a:gd name="connsiteY9" fmla="*/ 1821072 h 6189377"/>
              <a:gd name="connsiteX10" fmla="*/ 2874334 w 3560732"/>
              <a:gd name="connsiteY10" fmla="*/ 563772 h 6189377"/>
              <a:gd name="connsiteX11" fmla="*/ 2598109 w 3560732"/>
              <a:gd name="connsiteY11" fmla="*/ 397084 h 6189377"/>
              <a:gd name="connsiteX12" fmla="*/ 2207584 w 3560732"/>
              <a:gd name="connsiteY12" fmla="*/ 1659147 h 6189377"/>
              <a:gd name="connsiteX13" fmla="*/ 2131384 w 3560732"/>
              <a:gd name="connsiteY13" fmla="*/ 1597235 h 6189377"/>
              <a:gd name="connsiteX14" fmla="*/ 2193297 w 3560732"/>
              <a:gd name="connsiteY14" fmla="*/ 154197 h 6189377"/>
              <a:gd name="connsiteX15" fmla="*/ 1878971 w 3560732"/>
              <a:gd name="connsiteY15" fmla="*/ 163723 h 6189377"/>
              <a:gd name="connsiteX16" fmla="*/ 1798009 w 3560732"/>
              <a:gd name="connsiteY16" fmla="*/ 1554373 h 6189377"/>
              <a:gd name="connsiteX17" fmla="*/ 1674184 w 3560732"/>
              <a:gd name="connsiteY17" fmla="*/ 1559134 h 6189377"/>
              <a:gd name="connsiteX18" fmla="*/ 1593221 w 3560732"/>
              <a:gd name="connsiteY18" fmla="*/ 378035 h 6189377"/>
              <a:gd name="connsiteX19" fmla="*/ 1307472 w 3560732"/>
              <a:gd name="connsiteY19" fmla="*/ 368510 h 6189377"/>
              <a:gd name="connsiteX20" fmla="*/ 1312234 w 3560732"/>
              <a:gd name="connsiteY20" fmla="*/ 1635335 h 6189377"/>
              <a:gd name="connsiteX21" fmla="*/ 1259846 w 3560732"/>
              <a:gd name="connsiteY21" fmla="*/ 2025860 h 6189377"/>
              <a:gd name="connsiteX22" fmla="*/ 902659 w 3560732"/>
              <a:gd name="connsiteY22" fmla="*/ 2302085 h 6189377"/>
              <a:gd name="connsiteX23" fmla="*/ 207334 w 3560732"/>
              <a:gd name="connsiteY23" fmla="*/ 1787735 h 6189377"/>
              <a:gd name="connsiteX24" fmla="*/ 173996 w 3560732"/>
              <a:gd name="connsiteY24" fmla="*/ 2092535 h 6189377"/>
              <a:gd name="connsiteX25" fmla="*/ 745496 w 3560732"/>
              <a:gd name="connsiteY25" fmla="*/ 2806910 h 6189377"/>
              <a:gd name="connsiteX26" fmla="*/ 1440822 w 3560732"/>
              <a:gd name="connsiteY26" fmla="*/ 3583198 h 6189377"/>
              <a:gd name="connsiteX27" fmla="*/ 1617034 w 3560732"/>
              <a:gd name="connsiteY27" fmla="*/ 4107073 h 6189377"/>
              <a:gd name="connsiteX28" fmla="*/ 1938429 w 3560732"/>
              <a:gd name="connsiteY28" fmla="*/ 6189377 h 6189377"/>
              <a:gd name="connsiteX0" fmla="*/ 1938429 w 3560732"/>
              <a:gd name="connsiteY0" fmla="*/ 6699772 h 6699772"/>
              <a:gd name="connsiteX1" fmla="*/ 3478578 w 3560732"/>
              <a:gd name="connsiteY1" fmla="*/ 6186505 h 6699772"/>
              <a:gd name="connsiteX2" fmla="*/ 2640971 w 3560732"/>
              <a:gd name="connsiteY2" fmla="*/ 3878472 h 6699772"/>
              <a:gd name="connsiteX3" fmla="*/ 2539547 w 3560732"/>
              <a:gd name="connsiteY3" fmla="*/ 3373073 h 6699772"/>
              <a:gd name="connsiteX4" fmla="*/ 2755270 w 3560732"/>
              <a:gd name="connsiteY4" fmla="*/ 2811673 h 6699772"/>
              <a:gd name="connsiteX5" fmla="*/ 2864809 w 3560732"/>
              <a:gd name="connsiteY5" fmla="*/ 2192548 h 6699772"/>
              <a:gd name="connsiteX6" fmla="*/ 3512509 w 3560732"/>
              <a:gd name="connsiteY6" fmla="*/ 1301960 h 6699772"/>
              <a:gd name="connsiteX7" fmla="*/ 3298197 w 3560732"/>
              <a:gd name="connsiteY7" fmla="*/ 1178135 h 6699772"/>
              <a:gd name="connsiteX8" fmla="*/ 2607634 w 3560732"/>
              <a:gd name="connsiteY8" fmla="*/ 1878222 h 6699772"/>
              <a:gd name="connsiteX9" fmla="*/ 2531434 w 3560732"/>
              <a:gd name="connsiteY9" fmla="*/ 1821072 h 6699772"/>
              <a:gd name="connsiteX10" fmla="*/ 2874334 w 3560732"/>
              <a:gd name="connsiteY10" fmla="*/ 563772 h 6699772"/>
              <a:gd name="connsiteX11" fmla="*/ 2598109 w 3560732"/>
              <a:gd name="connsiteY11" fmla="*/ 397084 h 6699772"/>
              <a:gd name="connsiteX12" fmla="*/ 2207584 w 3560732"/>
              <a:gd name="connsiteY12" fmla="*/ 1659147 h 6699772"/>
              <a:gd name="connsiteX13" fmla="*/ 2131384 w 3560732"/>
              <a:gd name="connsiteY13" fmla="*/ 1597235 h 6699772"/>
              <a:gd name="connsiteX14" fmla="*/ 2193297 w 3560732"/>
              <a:gd name="connsiteY14" fmla="*/ 154197 h 6699772"/>
              <a:gd name="connsiteX15" fmla="*/ 1878971 w 3560732"/>
              <a:gd name="connsiteY15" fmla="*/ 163723 h 6699772"/>
              <a:gd name="connsiteX16" fmla="*/ 1798009 w 3560732"/>
              <a:gd name="connsiteY16" fmla="*/ 1554373 h 6699772"/>
              <a:gd name="connsiteX17" fmla="*/ 1674184 w 3560732"/>
              <a:gd name="connsiteY17" fmla="*/ 1559134 h 6699772"/>
              <a:gd name="connsiteX18" fmla="*/ 1593221 w 3560732"/>
              <a:gd name="connsiteY18" fmla="*/ 378035 h 6699772"/>
              <a:gd name="connsiteX19" fmla="*/ 1307472 w 3560732"/>
              <a:gd name="connsiteY19" fmla="*/ 368510 h 6699772"/>
              <a:gd name="connsiteX20" fmla="*/ 1312234 w 3560732"/>
              <a:gd name="connsiteY20" fmla="*/ 1635335 h 6699772"/>
              <a:gd name="connsiteX21" fmla="*/ 1259846 w 3560732"/>
              <a:gd name="connsiteY21" fmla="*/ 2025860 h 6699772"/>
              <a:gd name="connsiteX22" fmla="*/ 902659 w 3560732"/>
              <a:gd name="connsiteY22" fmla="*/ 2302085 h 6699772"/>
              <a:gd name="connsiteX23" fmla="*/ 207334 w 3560732"/>
              <a:gd name="connsiteY23" fmla="*/ 1787735 h 6699772"/>
              <a:gd name="connsiteX24" fmla="*/ 173996 w 3560732"/>
              <a:gd name="connsiteY24" fmla="*/ 2092535 h 6699772"/>
              <a:gd name="connsiteX25" fmla="*/ 745496 w 3560732"/>
              <a:gd name="connsiteY25" fmla="*/ 2806910 h 6699772"/>
              <a:gd name="connsiteX26" fmla="*/ 1440822 w 3560732"/>
              <a:gd name="connsiteY26" fmla="*/ 3583198 h 6699772"/>
              <a:gd name="connsiteX27" fmla="*/ 1617034 w 3560732"/>
              <a:gd name="connsiteY27" fmla="*/ 4107073 h 6699772"/>
              <a:gd name="connsiteX28" fmla="*/ 1938429 w 3560732"/>
              <a:gd name="connsiteY28" fmla="*/ 6699772 h 6699772"/>
              <a:gd name="connsiteX0" fmla="*/ 1938429 w 3660860"/>
              <a:gd name="connsiteY0" fmla="*/ 6699772 h 6715129"/>
              <a:gd name="connsiteX1" fmla="*/ 3660860 w 3660860"/>
              <a:gd name="connsiteY1" fmla="*/ 6715129 h 6715129"/>
              <a:gd name="connsiteX2" fmla="*/ 2640971 w 3660860"/>
              <a:gd name="connsiteY2" fmla="*/ 3878472 h 6715129"/>
              <a:gd name="connsiteX3" fmla="*/ 2539547 w 3660860"/>
              <a:gd name="connsiteY3" fmla="*/ 3373073 h 6715129"/>
              <a:gd name="connsiteX4" fmla="*/ 2755270 w 3660860"/>
              <a:gd name="connsiteY4" fmla="*/ 2811673 h 6715129"/>
              <a:gd name="connsiteX5" fmla="*/ 2864809 w 3660860"/>
              <a:gd name="connsiteY5" fmla="*/ 2192548 h 6715129"/>
              <a:gd name="connsiteX6" fmla="*/ 3512509 w 3660860"/>
              <a:gd name="connsiteY6" fmla="*/ 1301960 h 6715129"/>
              <a:gd name="connsiteX7" fmla="*/ 3298197 w 3660860"/>
              <a:gd name="connsiteY7" fmla="*/ 1178135 h 6715129"/>
              <a:gd name="connsiteX8" fmla="*/ 2607634 w 3660860"/>
              <a:gd name="connsiteY8" fmla="*/ 1878222 h 6715129"/>
              <a:gd name="connsiteX9" fmla="*/ 2531434 w 3660860"/>
              <a:gd name="connsiteY9" fmla="*/ 1821072 h 6715129"/>
              <a:gd name="connsiteX10" fmla="*/ 2874334 w 3660860"/>
              <a:gd name="connsiteY10" fmla="*/ 563772 h 6715129"/>
              <a:gd name="connsiteX11" fmla="*/ 2598109 w 3660860"/>
              <a:gd name="connsiteY11" fmla="*/ 397084 h 6715129"/>
              <a:gd name="connsiteX12" fmla="*/ 2207584 w 3660860"/>
              <a:gd name="connsiteY12" fmla="*/ 1659147 h 6715129"/>
              <a:gd name="connsiteX13" fmla="*/ 2131384 w 3660860"/>
              <a:gd name="connsiteY13" fmla="*/ 1597235 h 6715129"/>
              <a:gd name="connsiteX14" fmla="*/ 2193297 w 3660860"/>
              <a:gd name="connsiteY14" fmla="*/ 154197 h 6715129"/>
              <a:gd name="connsiteX15" fmla="*/ 1878971 w 3660860"/>
              <a:gd name="connsiteY15" fmla="*/ 163723 h 6715129"/>
              <a:gd name="connsiteX16" fmla="*/ 1798009 w 3660860"/>
              <a:gd name="connsiteY16" fmla="*/ 1554373 h 6715129"/>
              <a:gd name="connsiteX17" fmla="*/ 1674184 w 3660860"/>
              <a:gd name="connsiteY17" fmla="*/ 1559134 h 6715129"/>
              <a:gd name="connsiteX18" fmla="*/ 1593221 w 3660860"/>
              <a:gd name="connsiteY18" fmla="*/ 378035 h 6715129"/>
              <a:gd name="connsiteX19" fmla="*/ 1307472 w 3660860"/>
              <a:gd name="connsiteY19" fmla="*/ 368510 h 6715129"/>
              <a:gd name="connsiteX20" fmla="*/ 1312234 w 3660860"/>
              <a:gd name="connsiteY20" fmla="*/ 1635335 h 6715129"/>
              <a:gd name="connsiteX21" fmla="*/ 1259846 w 3660860"/>
              <a:gd name="connsiteY21" fmla="*/ 2025860 h 6715129"/>
              <a:gd name="connsiteX22" fmla="*/ 902659 w 3660860"/>
              <a:gd name="connsiteY22" fmla="*/ 2302085 h 6715129"/>
              <a:gd name="connsiteX23" fmla="*/ 207334 w 3660860"/>
              <a:gd name="connsiteY23" fmla="*/ 1787735 h 6715129"/>
              <a:gd name="connsiteX24" fmla="*/ 173996 w 3660860"/>
              <a:gd name="connsiteY24" fmla="*/ 2092535 h 6715129"/>
              <a:gd name="connsiteX25" fmla="*/ 745496 w 3660860"/>
              <a:gd name="connsiteY25" fmla="*/ 2806910 h 6715129"/>
              <a:gd name="connsiteX26" fmla="*/ 1440822 w 3660860"/>
              <a:gd name="connsiteY26" fmla="*/ 3583198 h 6715129"/>
              <a:gd name="connsiteX27" fmla="*/ 1617034 w 3660860"/>
              <a:gd name="connsiteY27" fmla="*/ 4107073 h 6715129"/>
              <a:gd name="connsiteX28" fmla="*/ 1938429 w 3660860"/>
              <a:gd name="connsiteY28" fmla="*/ 6699772 h 671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60860" h="6715129">
                <a:moveTo>
                  <a:pt x="1938429" y="6699772"/>
                </a:moveTo>
                <a:lnTo>
                  <a:pt x="3660860" y="6715129"/>
                </a:lnTo>
                <a:cubicBezTo>
                  <a:pt x="3310022" y="5729291"/>
                  <a:pt x="2915609" y="4930985"/>
                  <a:pt x="2640971" y="3878472"/>
                </a:cubicBezTo>
                <a:cubicBezTo>
                  <a:pt x="2607163" y="3710006"/>
                  <a:pt x="2567756" y="3575139"/>
                  <a:pt x="2539547" y="3373073"/>
                </a:cubicBezTo>
                <a:cubicBezTo>
                  <a:pt x="2626772" y="3150473"/>
                  <a:pt x="2694946" y="3073610"/>
                  <a:pt x="2755270" y="2811673"/>
                </a:cubicBezTo>
                <a:cubicBezTo>
                  <a:pt x="2820357" y="2578311"/>
                  <a:pt x="2807658" y="2538622"/>
                  <a:pt x="2864809" y="2192548"/>
                </a:cubicBezTo>
                <a:cubicBezTo>
                  <a:pt x="3048959" y="1868698"/>
                  <a:pt x="3314071" y="1630573"/>
                  <a:pt x="3512509" y="1301960"/>
                </a:cubicBezTo>
                <a:cubicBezTo>
                  <a:pt x="3645859" y="1165436"/>
                  <a:pt x="3479171" y="928897"/>
                  <a:pt x="3298197" y="1178135"/>
                </a:cubicBezTo>
                <a:cubicBezTo>
                  <a:pt x="3096584" y="1449597"/>
                  <a:pt x="2837822" y="1644860"/>
                  <a:pt x="2607634" y="1878222"/>
                </a:cubicBezTo>
                <a:cubicBezTo>
                  <a:pt x="2525084" y="1873460"/>
                  <a:pt x="2556834" y="1840122"/>
                  <a:pt x="2531434" y="1821072"/>
                </a:cubicBezTo>
                <a:cubicBezTo>
                  <a:pt x="2658434" y="1401971"/>
                  <a:pt x="2775909" y="992397"/>
                  <a:pt x="2874334" y="563772"/>
                </a:cubicBezTo>
                <a:cubicBezTo>
                  <a:pt x="2923546" y="314534"/>
                  <a:pt x="2706059" y="208171"/>
                  <a:pt x="2598109" y="397084"/>
                </a:cubicBezTo>
                <a:cubicBezTo>
                  <a:pt x="2464759" y="833646"/>
                  <a:pt x="2340934" y="1155910"/>
                  <a:pt x="2207584" y="1659147"/>
                </a:cubicBezTo>
                <a:cubicBezTo>
                  <a:pt x="2182184" y="1638510"/>
                  <a:pt x="2118684" y="1660735"/>
                  <a:pt x="2131384" y="1597235"/>
                </a:cubicBezTo>
                <a:cubicBezTo>
                  <a:pt x="2188534" y="1146384"/>
                  <a:pt x="2188534" y="628860"/>
                  <a:pt x="2193297" y="154197"/>
                </a:cubicBezTo>
                <a:cubicBezTo>
                  <a:pt x="2193297" y="38309"/>
                  <a:pt x="1945646" y="-129965"/>
                  <a:pt x="1878971" y="163723"/>
                </a:cubicBezTo>
                <a:cubicBezTo>
                  <a:pt x="1821821" y="641561"/>
                  <a:pt x="1802771" y="943185"/>
                  <a:pt x="1798009" y="1554373"/>
                </a:cubicBezTo>
                <a:cubicBezTo>
                  <a:pt x="1802772" y="1606761"/>
                  <a:pt x="1678946" y="1644859"/>
                  <a:pt x="1674184" y="1559134"/>
                </a:cubicBezTo>
                <a:cubicBezTo>
                  <a:pt x="1647195" y="1136859"/>
                  <a:pt x="1615446" y="766972"/>
                  <a:pt x="1593221" y="378035"/>
                </a:cubicBezTo>
                <a:cubicBezTo>
                  <a:pt x="1564646" y="84347"/>
                  <a:pt x="1331284" y="133560"/>
                  <a:pt x="1307472" y="368510"/>
                </a:cubicBezTo>
                <a:cubicBezTo>
                  <a:pt x="1247147" y="844760"/>
                  <a:pt x="1286834" y="1182897"/>
                  <a:pt x="1312234" y="1635335"/>
                </a:cubicBezTo>
                <a:cubicBezTo>
                  <a:pt x="1305883" y="1801229"/>
                  <a:pt x="1290008" y="1900448"/>
                  <a:pt x="1259846" y="2025860"/>
                </a:cubicBezTo>
                <a:cubicBezTo>
                  <a:pt x="1163009" y="2332247"/>
                  <a:pt x="1082046" y="2337804"/>
                  <a:pt x="902659" y="2302085"/>
                </a:cubicBezTo>
                <a:cubicBezTo>
                  <a:pt x="712159" y="2102060"/>
                  <a:pt x="597859" y="1868697"/>
                  <a:pt x="207334" y="1787735"/>
                </a:cubicBezTo>
                <a:cubicBezTo>
                  <a:pt x="-35554" y="1760748"/>
                  <a:pt x="-87942" y="1948073"/>
                  <a:pt x="173996" y="2092535"/>
                </a:cubicBezTo>
                <a:cubicBezTo>
                  <a:pt x="359734" y="2327485"/>
                  <a:pt x="640468" y="2556506"/>
                  <a:pt x="745496" y="2806910"/>
                </a:cubicBezTo>
                <a:cubicBezTo>
                  <a:pt x="914565" y="3070435"/>
                  <a:pt x="1268579" y="3402223"/>
                  <a:pt x="1440822" y="3583198"/>
                </a:cubicBezTo>
                <a:lnTo>
                  <a:pt x="1617034" y="4107073"/>
                </a:lnTo>
                <a:cubicBezTo>
                  <a:pt x="1829759" y="4896060"/>
                  <a:pt x="1820954" y="5786960"/>
                  <a:pt x="1938429" y="6699772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4" name="Group 88">
            <a:extLst>
              <a:ext uri="{FF2B5EF4-FFF2-40B4-BE49-F238E27FC236}">
                <a16:creationId xmlns:a16="http://schemas.microsoft.com/office/drawing/2014/main" id="{9536FB2F-929D-4AC1-A830-C56811406AB9}"/>
              </a:ext>
            </a:extLst>
          </p:cNvPr>
          <p:cNvGrpSpPr/>
          <p:nvPr/>
        </p:nvGrpSpPr>
        <p:grpSpPr>
          <a:xfrm>
            <a:off x="3929569" y="2354864"/>
            <a:ext cx="4376131" cy="3594419"/>
            <a:chOff x="2241333" y="2017415"/>
            <a:chExt cx="4653973" cy="3822630"/>
          </a:xfrm>
        </p:grpSpPr>
        <p:sp>
          <p:nvSpPr>
            <p:cNvPr id="5" name="Teardrop 3">
              <a:extLst>
                <a:ext uri="{FF2B5EF4-FFF2-40B4-BE49-F238E27FC236}">
                  <a16:creationId xmlns:a16="http://schemas.microsoft.com/office/drawing/2014/main" id="{18B3C9F5-A860-4586-9A18-53A5AAB73D7D}"/>
                </a:ext>
              </a:extLst>
            </p:cNvPr>
            <p:cNvSpPr/>
            <p:nvPr/>
          </p:nvSpPr>
          <p:spPr>
            <a:xfrm rot="20980906">
              <a:off x="4835322" y="2017415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6" name="Teardrop 3">
              <a:extLst>
                <a:ext uri="{FF2B5EF4-FFF2-40B4-BE49-F238E27FC236}">
                  <a16:creationId xmlns:a16="http://schemas.microsoft.com/office/drawing/2014/main" id="{30E2B3FA-4A34-4E58-BF5B-4EB3FAD4D4FF}"/>
                </a:ext>
              </a:extLst>
            </p:cNvPr>
            <p:cNvSpPr/>
            <p:nvPr/>
          </p:nvSpPr>
          <p:spPr>
            <a:xfrm rot="2236334">
              <a:off x="5707174" y="3189761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7" name="Teardrop 3">
              <a:extLst>
                <a:ext uri="{FF2B5EF4-FFF2-40B4-BE49-F238E27FC236}">
                  <a16:creationId xmlns:a16="http://schemas.microsoft.com/office/drawing/2014/main" id="{97EF964A-BF5B-4E24-B958-30A71C682AC9}"/>
                </a:ext>
              </a:extLst>
            </p:cNvPr>
            <p:cNvSpPr/>
            <p:nvPr/>
          </p:nvSpPr>
          <p:spPr>
            <a:xfrm rot="4500000">
              <a:off x="5494959" y="4651912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8" name="Teardrop 3">
              <a:extLst>
                <a:ext uri="{FF2B5EF4-FFF2-40B4-BE49-F238E27FC236}">
                  <a16:creationId xmlns:a16="http://schemas.microsoft.com/office/drawing/2014/main" id="{8BC47900-8AF1-4815-907C-14A7DCF4A688}"/>
                </a:ext>
              </a:extLst>
            </p:cNvPr>
            <p:cNvSpPr/>
            <p:nvPr/>
          </p:nvSpPr>
          <p:spPr>
            <a:xfrm rot="619094" flipH="1">
              <a:off x="3113185" y="2017415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  <p:sp>
          <p:nvSpPr>
            <p:cNvPr id="9" name="Teardrop 3">
              <a:extLst>
                <a:ext uri="{FF2B5EF4-FFF2-40B4-BE49-F238E27FC236}">
                  <a16:creationId xmlns:a16="http://schemas.microsoft.com/office/drawing/2014/main" id="{6A1A1FC8-16ED-4BBB-BE6E-F2E768D36828}"/>
                </a:ext>
              </a:extLst>
            </p:cNvPr>
            <p:cNvSpPr/>
            <p:nvPr/>
          </p:nvSpPr>
          <p:spPr>
            <a:xfrm rot="19363666" flipH="1">
              <a:off x="2241333" y="3189761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0" name="Teardrop 3">
              <a:extLst>
                <a:ext uri="{FF2B5EF4-FFF2-40B4-BE49-F238E27FC236}">
                  <a16:creationId xmlns:a16="http://schemas.microsoft.com/office/drawing/2014/main" id="{784CA36B-3E30-4A3E-9BD8-3A9F55CA0679}"/>
                </a:ext>
              </a:extLst>
            </p:cNvPr>
            <p:cNvSpPr/>
            <p:nvPr/>
          </p:nvSpPr>
          <p:spPr>
            <a:xfrm rot="17100000" flipH="1">
              <a:off x="2453548" y="4651912"/>
              <a:ext cx="1188132" cy="1188133"/>
            </a:xfrm>
            <a:custGeom>
              <a:avLst/>
              <a:gdLst/>
              <a:ahLst/>
              <a:cxnLst/>
              <a:rect l="l" t="t" r="r" b="b"/>
              <a:pathLst>
                <a:path w="1490464" h="1490465">
                  <a:moveTo>
                    <a:pt x="745232" y="0"/>
                  </a:moveTo>
                  <a:lnTo>
                    <a:pt x="1490464" y="0"/>
                  </a:lnTo>
                  <a:lnTo>
                    <a:pt x="1490464" y="745232"/>
                  </a:lnTo>
                  <a:lnTo>
                    <a:pt x="1490464" y="745233"/>
                  </a:lnTo>
                  <a:lnTo>
                    <a:pt x="1490464" y="745233"/>
                  </a:lnTo>
                  <a:cubicBezTo>
                    <a:pt x="1490464" y="1156813"/>
                    <a:pt x="1156812" y="1490465"/>
                    <a:pt x="745232" y="1490465"/>
                  </a:cubicBezTo>
                  <a:lnTo>
                    <a:pt x="0" y="1490465"/>
                  </a:lnTo>
                  <a:lnTo>
                    <a:pt x="0" y="745233"/>
                  </a:lnTo>
                  <a:lnTo>
                    <a:pt x="0" y="745233"/>
                  </a:lnTo>
                  <a:cubicBezTo>
                    <a:pt x="0" y="333652"/>
                    <a:pt x="333652" y="0"/>
                    <a:pt x="7452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sp>
        <p:nvSpPr>
          <p:cNvPr id="11" name="Isosceles Triangle 33">
            <a:extLst>
              <a:ext uri="{FF2B5EF4-FFF2-40B4-BE49-F238E27FC236}">
                <a16:creationId xmlns:a16="http://schemas.microsoft.com/office/drawing/2014/main" id="{AB6D1497-7F4D-4AAB-8542-504B1F8ABBEE}"/>
              </a:ext>
            </a:extLst>
          </p:cNvPr>
          <p:cNvSpPr>
            <a:spLocks/>
          </p:cNvSpPr>
          <p:nvPr/>
        </p:nvSpPr>
        <p:spPr>
          <a:xfrm rot="10800000">
            <a:off x="6725184" y="2746750"/>
            <a:ext cx="404221" cy="404221"/>
          </a:xfrm>
          <a:custGeom>
            <a:avLst/>
            <a:gdLst/>
            <a:ahLst/>
            <a:cxnLst/>
            <a:rect l="l" t="t" r="r" b="b"/>
            <a:pathLst>
              <a:path w="3982665" h="3915008">
                <a:moveTo>
                  <a:pt x="0" y="2664000"/>
                </a:moveTo>
                <a:lnTo>
                  <a:pt x="1911318" y="72000"/>
                </a:lnTo>
                <a:lnTo>
                  <a:pt x="1142725" y="2655962"/>
                </a:lnTo>
                <a:close/>
                <a:moveTo>
                  <a:pt x="3982665" y="2664000"/>
                </a:moveTo>
                <a:lnTo>
                  <a:pt x="2839940" y="2655962"/>
                </a:lnTo>
                <a:lnTo>
                  <a:pt x="2071347" y="72000"/>
                </a:lnTo>
                <a:close/>
                <a:moveTo>
                  <a:pt x="2621333" y="2664000"/>
                </a:moveTo>
                <a:lnTo>
                  <a:pt x="1361333" y="2664000"/>
                </a:lnTo>
                <a:lnTo>
                  <a:pt x="1991333" y="0"/>
                </a:lnTo>
                <a:close/>
                <a:moveTo>
                  <a:pt x="1806654" y="3915007"/>
                </a:moveTo>
                <a:lnTo>
                  <a:pt x="726654" y="3915007"/>
                </a:lnTo>
                <a:lnTo>
                  <a:pt x="1266654" y="2835007"/>
                </a:lnTo>
                <a:close/>
                <a:moveTo>
                  <a:pt x="555902" y="3915008"/>
                </a:moveTo>
                <a:lnTo>
                  <a:pt x="15902" y="2835008"/>
                </a:lnTo>
                <a:lnTo>
                  <a:pt x="1095902" y="2835008"/>
                </a:lnTo>
                <a:close/>
                <a:moveTo>
                  <a:pt x="1977406" y="3915008"/>
                </a:moveTo>
                <a:lnTo>
                  <a:pt x="1437406" y="2835008"/>
                </a:lnTo>
                <a:lnTo>
                  <a:pt x="2517406" y="2835008"/>
                </a:lnTo>
                <a:close/>
                <a:moveTo>
                  <a:pt x="3228158" y="3915008"/>
                </a:moveTo>
                <a:lnTo>
                  <a:pt x="2148158" y="3915008"/>
                </a:lnTo>
                <a:lnTo>
                  <a:pt x="2688158" y="2835008"/>
                </a:lnTo>
                <a:close/>
                <a:moveTo>
                  <a:pt x="3398910" y="3915008"/>
                </a:moveTo>
                <a:lnTo>
                  <a:pt x="2858910" y="2835008"/>
                </a:lnTo>
                <a:lnTo>
                  <a:pt x="3938910" y="28350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2" name="Round Same Side Corner Rectangle 24">
            <a:extLst>
              <a:ext uri="{FF2B5EF4-FFF2-40B4-BE49-F238E27FC236}">
                <a16:creationId xmlns:a16="http://schemas.microsoft.com/office/drawing/2014/main" id="{26FCF1CB-BEBF-43E9-A743-272CC2AF015E}"/>
              </a:ext>
            </a:extLst>
          </p:cNvPr>
          <p:cNvSpPr>
            <a:spLocks noChangeAspect="1"/>
          </p:cNvSpPr>
          <p:nvPr/>
        </p:nvSpPr>
        <p:spPr>
          <a:xfrm rot="16200000">
            <a:off x="7397228" y="5161048"/>
            <a:ext cx="404221" cy="380406"/>
          </a:xfrm>
          <a:custGeom>
            <a:avLst/>
            <a:gdLst/>
            <a:ahLst/>
            <a:cxnLst/>
            <a:rect l="l" t="t" r="r" b="b"/>
            <a:pathLst>
              <a:path w="4021059" h="3784144">
                <a:moveTo>
                  <a:pt x="1438082" y="3038644"/>
                </a:moveTo>
                <a:cubicBezTo>
                  <a:pt x="1438082" y="2940622"/>
                  <a:pt x="1358620" y="2861160"/>
                  <a:pt x="1260598" y="2861160"/>
                </a:cubicBezTo>
                <a:cubicBezTo>
                  <a:pt x="1162576" y="2861160"/>
                  <a:pt x="1083114" y="2940622"/>
                  <a:pt x="1083114" y="3038644"/>
                </a:cubicBezTo>
                <a:cubicBezTo>
                  <a:pt x="1083114" y="3136666"/>
                  <a:pt x="1162576" y="3216128"/>
                  <a:pt x="1260598" y="3216128"/>
                </a:cubicBezTo>
                <a:cubicBezTo>
                  <a:pt x="1358620" y="3216128"/>
                  <a:pt x="1438082" y="3136666"/>
                  <a:pt x="1438082" y="3038644"/>
                </a:cubicBezTo>
                <a:close/>
                <a:moveTo>
                  <a:pt x="1685789" y="2848634"/>
                </a:moveTo>
                <a:lnTo>
                  <a:pt x="1685789" y="3784144"/>
                </a:lnTo>
                <a:lnTo>
                  <a:pt x="835406" y="3784144"/>
                </a:lnTo>
                <a:lnTo>
                  <a:pt x="835406" y="2848634"/>
                </a:lnTo>
                <a:cubicBezTo>
                  <a:pt x="835406" y="2715464"/>
                  <a:pt x="943362" y="2607508"/>
                  <a:pt x="1076532" y="2607508"/>
                </a:cubicBezTo>
                <a:lnTo>
                  <a:pt x="1444663" y="2607508"/>
                </a:lnTo>
                <a:cubicBezTo>
                  <a:pt x="1577833" y="2607508"/>
                  <a:pt x="1685789" y="2715464"/>
                  <a:pt x="1685789" y="2848634"/>
                </a:cubicBezTo>
                <a:close/>
                <a:moveTo>
                  <a:pt x="2681691" y="1560784"/>
                </a:moveTo>
                <a:lnTo>
                  <a:pt x="2520278" y="1399371"/>
                </a:lnTo>
                <a:lnTo>
                  <a:pt x="2520278" y="1722197"/>
                </a:lnTo>
                <a:close/>
                <a:moveTo>
                  <a:pt x="2690551" y="2062563"/>
                </a:moveTo>
                <a:lnTo>
                  <a:pt x="2571773" y="2172028"/>
                </a:lnTo>
                <a:lnTo>
                  <a:pt x="2571565" y="2170767"/>
                </a:lnTo>
                <a:cubicBezTo>
                  <a:pt x="2565295" y="2133316"/>
                  <a:pt x="2579835" y="2102890"/>
                  <a:pt x="2605809" y="2080762"/>
                </a:cubicBezTo>
                <a:lnTo>
                  <a:pt x="2605085" y="2080039"/>
                </a:lnTo>
                <a:cubicBezTo>
                  <a:pt x="2629312" y="2061231"/>
                  <a:pt x="2660801" y="2054760"/>
                  <a:pt x="2690551" y="2062563"/>
                </a:cubicBezTo>
                <a:close/>
                <a:moveTo>
                  <a:pt x="2805318" y="271915"/>
                </a:moveTo>
                <a:cubicBezTo>
                  <a:pt x="2805318" y="213510"/>
                  <a:pt x="2757972" y="166164"/>
                  <a:pt x="2699567" y="166165"/>
                </a:cubicBezTo>
                <a:lnTo>
                  <a:pt x="2605985" y="166164"/>
                </a:lnTo>
                <a:cubicBezTo>
                  <a:pt x="2569718" y="166164"/>
                  <a:pt x="2537715" y="184420"/>
                  <a:pt x="2520278" y="213348"/>
                </a:cubicBezTo>
                <a:lnTo>
                  <a:pt x="2520278" y="1144667"/>
                </a:lnTo>
                <a:lnTo>
                  <a:pt x="2805318" y="1429706"/>
                </a:lnTo>
                <a:close/>
                <a:moveTo>
                  <a:pt x="2914414" y="2183230"/>
                </a:moveTo>
                <a:cubicBezTo>
                  <a:pt x="2916138" y="2161337"/>
                  <a:pt x="2914974" y="2139034"/>
                  <a:pt x="2910723" y="2116871"/>
                </a:cubicBezTo>
                <a:cubicBezTo>
                  <a:pt x="2904917" y="2086596"/>
                  <a:pt x="2893664" y="2058206"/>
                  <a:pt x="2877586" y="2033043"/>
                </a:cubicBezTo>
                <a:lnTo>
                  <a:pt x="2910320" y="2002876"/>
                </a:lnTo>
                <a:lnTo>
                  <a:pt x="2839132" y="1925632"/>
                </a:lnTo>
                <a:lnTo>
                  <a:pt x="2804911" y="1957169"/>
                </a:lnTo>
                <a:cubicBezTo>
                  <a:pt x="2786423" y="1944693"/>
                  <a:pt x="2766308" y="1928861"/>
                  <a:pt x="2744536" y="1921686"/>
                </a:cubicBezTo>
                <a:cubicBezTo>
                  <a:pt x="2663685" y="1894525"/>
                  <a:pt x="2593444" y="1900720"/>
                  <a:pt x="2520278" y="1962365"/>
                </a:cubicBezTo>
                <a:lnTo>
                  <a:pt x="2520278" y="2377609"/>
                </a:lnTo>
                <a:lnTo>
                  <a:pt x="2534679" y="2403844"/>
                </a:lnTo>
                <a:cubicBezTo>
                  <a:pt x="2535520" y="2412330"/>
                  <a:pt x="2535725" y="2419536"/>
                  <a:pt x="2535211" y="2425889"/>
                </a:cubicBezTo>
                <a:cubicBezTo>
                  <a:pt x="2534104" y="2439525"/>
                  <a:pt x="2529673" y="2449229"/>
                  <a:pt x="2520278" y="2458554"/>
                </a:cubicBezTo>
                <a:lnTo>
                  <a:pt x="2520278" y="2643589"/>
                </a:lnTo>
                <a:cubicBezTo>
                  <a:pt x="2555319" y="2634093"/>
                  <a:pt x="2587477" y="2615579"/>
                  <a:pt x="2615369" y="2590681"/>
                </a:cubicBezTo>
                <a:lnTo>
                  <a:pt x="2615836" y="2591152"/>
                </a:lnTo>
                <a:cubicBezTo>
                  <a:pt x="2616723" y="2590269"/>
                  <a:pt x="2617603" y="2589375"/>
                  <a:pt x="2618311" y="2588315"/>
                </a:cubicBezTo>
                <a:lnTo>
                  <a:pt x="2619475" y="2587378"/>
                </a:lnTo>
                <a:lnTo>
                  <a:pt x="2619297" y="2587184"/>
                </a:lnTo>
                <a:cubicBezTo>
                  <a:pt x="2669117" y="2535196"/>
                  <a:pt x="2699996" y="2462122"/>
                  <a:pt x="2687110" y="2392597"/>
                </a:cubicBezTo>
                <a:cubicBezTo>
                  <a:pt x="2678683" y="2347127"/>
                  <a:pt x="2659987" y="2307337"/>
                  <a:pt x="2625854" y="2265038"/>
                </a:cubicBezTo>
                <a:lnTo>
                  <a:pt x="2766406" y="2135507"/>
                </a:lnTo>
                <a:lnTo>
                  <a:pt x="2769253" y="2144002"/>
                </a:lnTo>
                <a:cubicBezTo>
                  <a:pt x="2776409" y="2181310"/>
                  <a:pt x="2762789" y="2219567"/>
                  <a:pt x="2733668" y="2243962"/>
                </a:cubicBezTo>
                <a:lnTo>
                  <a:pt x="2826169" y="2354385"/>
                </a:lnTo>
                <a:cubicBezTo>
                  <a:pt x="2878065" y="2310913"/>
                  <a:pt x="2909241" y="2248912"/>
                  <a:pt x="2914414" y="2183230"/>
                </a:cubicBezTo>
                <a:close/>
                <a:moveTo>
                  <a:pt x="3235338" y="2774350"/>
                </a:moveTo>
                <a:cubicBezTo>
                  <a:pt x="3235338" y="2877325"/>
                  <a:pt x="3151861" y="2960802"/>
                  <a:pt x="3048886" y="2960802"/>
                </a:cubicBezTo>
                <a:cubicBezTo>
                  <a:pt x="2945911" y="2960803"/>
                  <a:pt x="2862434" y="2877325"/>
                  <a:pt x="2862434" y="2774350"/>
                </a:cubicBezTo>
                <a:cubicBezTo>
                  <a:pt x="2862434" y="2671376"/>
                  <a:pt x="2945911" y="2587898"/>
                  <a:pt x="3048886" y="2587898"/>
                </a:cubicBezTo>
                <a:cubicBezTo>
                  <a:pt x="3151861" y="2587898"/>
                  <a:pt x="3235338" y="2671376"/>
                  <a:pt x="3235338" y="2774350"/>
                </a:cubicBezTo>
                <a:close/>
                <a:moveTo>
                  <a:pt x="3606651" y="2485745"/>
                </a:moveTo>
                <a:lnTo>
                  <a:pt x="3292699" y="2171793"/>
                </a:lnTo>
                <a:lnTo>
                  <a:pt x="2520278" y="2944214"/>
                </a:lnTo>
                <a:lnTo>
                  <a:pt x="2520278" y="3010525"/>
                </a:lnTo>
                <a:lnTo>
                  <a:pt x="2808865" y="3299112"/>
                </a:lnTo>
                <a:cubicBezTo>
                  <a:pt x="2860660" y="3255244"/>
                  <a:pt x="2927822" y="3229604"/>
                  <a:pt x="3000972" y="3229604"/>
                </a:cubicBezTo>
                <a:cubicBezTo>
                  <a:pt x="3062536" y="3229604"/>
                  <a:pt x="3119856" y="3247765"/>
                  <a:pt x="3167617" y="3279410"/>
                </a:cubicBezTo>
                <a:lnTo>
                  <a:pt x="3587562" y="2859467"/>
                </a:lnTo>
                <a:cubicBezTo>
                  <a:pt x="3545449" y="2800746"/>
                  <a:pt x="3525068" y="2726637"/>
                  <a:pt x="3534396" y="2649265"/>
                </a:cubicBezTo>
                <a:cubicBezTo>
                  <a:pt x="3541975" y="2586391"/>
                  <a:pt x="3568098" y="2530271"/>
                  <a:pt x="3606651" y="2485745"/>
                </a:cubicBezTo>
                <a:close/>
                <a:moveTo>
                  <a:pt x="4021059" y="2645448"/>
                </a:moveTo>
                <a:lnTo>
                  <a:pt x="2951795" y="3714712"/>
                </a:lnTo>
                <a:lnTo>
                  <a:pt x="2509320" y="3272237"/>
                </a:lnTo>
                <a:cubicBezTo>
                  <a:pt x="2467852" y="3459824"/>
                  <a:pt x="2300387" y="3599829"/>
                  <a:pt x="2100223" y="3599828"/>
                </a:cubicBezTo>
                <a:lnTo>
                  <a:pt x="1854311" y="3599828"/>
                </a:lnTo>
                <a:lnTo>
                  <a:pt x="1854311" y="2814686"/>
                </a:lnTo>
                <a:cubicBezTo>
                  <a:pt x="1854311" y="2634262"/>
                  <a:pt x="1708049" y="2488000"/>
                  <a:pt x="1527625" y="2488000"/>
                </a:cubicBezTo>
                <a:lnTo>
                  <a:pt x="1028869" y="2488000"/>
                </a:lnTo>
                <a:cubicBezTo>
                  <a:pt x="848445" y="2488000"/>
                  <a:pt x="702182" y="2634263"/>
                  <a:pt x="702182" y="2814687"/>
                </a:cubicBezTo>
                <a:lnTo>
                  <a:pt x="702182" y="3599827"/>
                </a:lnTo>
                <a:lnTo>
                  <a:pt x="420055" y="3599828"/>
                </a:lnTo>
                <a:cubicBezTo>
                  <a:pt x="188065" y="3599829"/>
                  <a:pt x="-1" y="3411763"/>
                  <a:pt x="0" y="3179773"/>
                </a:cubicBezTo>
                <a:lnTo>
                  <a:pt x="0" y="0"/>
                </a:lnTo>
                <a:lnTo>
                  <a:pt x="2520277" y="0"/>
                </a:lnTo>
                <a:lnTo>
                  <a:pt x="2520278" y="1"/>
                </a:lnTo>
                <a:lnTo>
                  <a:pt x="2669855" y="1"/>
                </a:lnTo>
                <a:cubicBezTo>
                  <a:pt x="2828680" y="1"/>
                  <a:pt x="2957434" y="128755"/>
                  <a:pt x="2957434" y="287580"/>
                </a:cubicBezTo>
                <a:lnTo>
                  <a:pt x="2957433" y="1512336"/>
                </a:lnTo>
                <a:cubicBezTo>
                  <a:pt x="2957434" y="1533672"/>
                  <a:pt x="2955111" y="1554464"/>
                  <a:pt x="2949906" y="15742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3" name="Isosceles Triangle 22">
            <a:extLst>
              <a:ext uri="{FF2B5EF4-FFF2-40B4-BE49-F238E27FC236}">
                <a16:creationId xmlns:a16="http://schemas.microsoft.com/office/drawing/2014/main" id="{2304A6CB-358F-4087-9C9B-0439959322E0}"/>
              </a:ext>
            </a:extLst>
          </p:cNvPr>
          <p:cNvSpPr>
            <a:spLocks noChangeAspect="1"/>
          </p:cNvSpPr>
          <p:nvPr/>
        </p:nvSpPr>
        <p:spPr>
          <a:xfrm rot="19800000">
            <a:off x="4466384" y="5180542"/>
            <a:ext cx="464930" cy="464853"/>
          </a:xfrm>
          <a:custGeom>
            <a:avLst/>
            <a:gdLst/>
            <a:ahLst/>
            <a:cxnLst/>
            <a:rect l="l" t="t" r="r" b="b"/>
            <a:pathLst>
              <a:path w="3948369" h="3947711">
                <a:moveTo>
                  <a:pt x="1024184" y="1327019"/>
                </a:moveTo>
                <a:cubicBezTo>
                  <a:pt x="953964" y="1286477"/>
                  <a:pt x="864174" y="1310536"/>
                  <a:pt x="823632" y="1380756"/>
                </a:cubicBezTo>
                <a:cubicBezTo>
                  <a:pt x="783091" y="1450976"/>
                  <a:pt x="807150" y="1540767"/>
                  <a:pt x="877370" y="1581308"/>
                </a:cubicBezTo>
                <a:cubicBezTo>
                  <a:pt x="947590" y="1621850"/>
                  <a:pt x="1037380" y="1597790"/>
                  <a:pt x="1077922" y="1527570"/>
                </a:cubicBezTo>
                <a:cubicBezTo>
                  <a:pt x="1118463" y="1457350"/>
                  <a:pt x="1094404" y="1367560"/>
                  <a:pt x="1024184" y="1327019"/>
                </a:cubicBezTo>
                <a:close/>
                <a:moveTo>
                  <a:pt x="3610643" y="2228121"/>
                </a:moveTo>
                <a:cubicBezTo>
                  <a:pt x="3600833" y="2220477"/>
                  <a:pt x="3589363" y="2214630"/>
                  <a:pt x="3576595" y="2211209"/>
                </a:cubicBezTo>
                <a:cubicBezTo>
                  <a:pt x="3525522" y="2197524"/>
                  <a:pt x="3473024" y="2227833"/>
                  <a:pt x="3459339" y="2278906"/>
                </a:cubicBezTo>
                <a:cubicBezTo>
                  <a:pt x="3445654" y="2329979"/>
                  <a:pt x="3475964" y="2382476"/>
                  <a:pt x="3527037" y="2396161"/>
                </a:cubicBezTo>
                <a:cubicBezTo>
                  <a:pt x="3578110" y="2409846"/>
                  <a:pt x="3630607" y="2379537"/>
                  <a:pt x="3644292" y="2328464"/>
                </a:cubicBezTo>
                <a:cubicBezTo>
                  <a:pt x="3654556" y="2290159"/>
                  <a:pt x="3640073" y="2251053"/>
                  <a:pt x="3610643" y="2228121"/>
                </a:cubicBezTo>
                <a:close/>
                <a:moveTo>
                  <a:pt x="3948369" y="2177025"/>
                </a:moveTo>
                <a:lnTo>
                  <a:pt x="3902391" y="2247588"/>
                </a:lnTo>
                <a:cubicBezTo>
                  <a:pt x="3840166" y="2207044"/>
                  <a:pt x="3769677" y="2184131"/>
                  <a:pt x="3697935" y="2180296"/>
                </a:cubicBezTo>
                <a:cubicBezTo>
                  <a:pt x="3737123" y="2226403"/>
                  <a:pt x="3753617" y="2290363"/>
                  <a:pt x="3736768" y="2353243"/>
                </a:cubicBezTo>
                <a:cubicBezTo>
                  <a:pt x="3709398" y="2455390"/>
                  <a:pt x="3604404" y="2516008"/>
                  <a:pt x="3502258" y="2488638"/>
                </a:cubicBezTo>
                <a:cubicBezTo>
                  <a:pt x="3400111" y="2461268"/>
                  <a:pt x="3339493" y="2356274"/>
                  <a:pt x="3366863" y="2254127"/>
                </a:cubicBezTo>
                <a:cubicBezTo>
                  <a:pt x="3381032" y="2201247"/>
                  <a:pt x="3416004" y="2159497"/>
                  <a:pt x="3460818" y="2135698"/>
                </a:cubicBezTo>
                <a:cubicBezTo>
                  <a:pt x="3436032" y="2129730"/>
                  <a:pt x="3409996" y="2129302"/>
                  <a:pt x="3383900" y="2133133"/>
                </a:cubicBezTo>
                <a:cubicBezTo>
                  <a:pt x="3331988" y="2140756"/>
                  <a:pt x="3285146" y="2164460"/>
                  <a:pt x="3249703" y="2200200"/>
                </a:cubicBezTo>
                <a:cubicBezTo>
                  <a:pt x="3299772" y="2410806"/>
                  <a:pt x="3262997" y="2663063"/>
                  <a:pt x="3111944" y="2983361"/>
                </a:cubicBezTo>
                <a:cubicBezTo>
                  <a:pt x="2900481" y="3337269"/>
                  <a:pt x="2604169" y="3479398"/>
                  <a:pt x="2264290" y="3473876"/>
                </a:cubicBezTo>
                <a:lnTo>
                  <a:pt x="1854414" y="3947711"/>
                </a:lnTo>
                <a:lnTo>
                  <a:pt x="1615515" y="3809782"/>
                </a:lnTo>
                <a:lnTo>
                  <a:pt x="1764774" y="3379707"/>
                </a:lnTo>
                <a:cubicBezTo>
                  <a:pt x="1587770" y="3319643"/>
                  <a:pt x="1405350" y="3232972"/>
                  <a:pt x="1221865" y="3127037"/>
                </a:cubicBezTo>
                <a:cubicBezTo>
                  <a:pt x="1120271" y="3068382"/>
                  <a:pt x="1025311" y="3004264"/>
                  <a:pt x="938291" y="2935309"/>
                </a:cubicBezTo>
                <a:lnTo>
                  <a:pt x="509476" y="3157353"/>
                </a:lnTo>
                <a:lnTo>
                  <a:pt x="247593" y="2999226"/>
                </a:lnTo>
                <a:lnTo>
                  <a:pt x="599626" y="2603610"/>
                </a:lnTo>
                <a:cubicBezTo>
                  <a:pt x="384783" y="2338553"/>
                  <a:pt x="289709" y="2193107"/>
                  <a:pt x="174176" y="1843897"/>
                </a:cubicBezTo>
                <a:lnTo>
                  <a:pt x="0" y="1381252"/>
                </a:lnTo>
                <a:lnTo>
                  <a:pt x="107522" y="1111013"/>
                </a:lnTo>
                <a:cubicBezTo>
                  <a:pt x="159316" y="1021302"/>
                  <a:pt x="259400" y="1099908"/>
                  <a:pt x="349113" y="1151702"/>
                </a:cubicBezTo>
                <a:lnTo>
                  <a:pt x="486246" y="1217020"/>
                </a:lnTo>
                <a:cubicBezTo>
                  <a:pt x="628225" y="1148493"/>
                  <a:pt x="768311" y="1094036"/>
                  <a:pt x="908721" y="1057007"/>
                </a:cubicBezTo>
                <a:cubicBezTo>
                  <a:pt x="1011476" y="947354"/>
                  <a:pt x="1021990" y="857768"/>
                  <a:pt x="976491" y="611195"/>
                </a:cubicBezTo>
                <a:cubicBezTo>
                  <a:pt x="1335325" y="817429"/>
                  <a:pt x="1326102" y="899150"/>
                  <a:pt x="1389221" y="1007976"/>
                </a:cubicBezTo>
                <a:cubicBezTo>
                  <a:pt x="1615807" y="1002289"/>
                  <a:pt x="1836555" y="1044211"/>
                  <a:pt x="2066828" y="1133629"/>
                </a:cubicBezTo>
                <a:cubicBezTo>
                  <a:pt x="2047082" y="1203277"/>
                  <a:pt x="2048342" y="1275855"/>
                  <a:pt x="2067080" y="1343672"/>
                </a:cubicBezTo>
                <a:cubicBezTo>
                  <a:pt x="2009772" y="1325329"/>
                  <a:pt x="1950048" y="1312156"/>
                  <a:pt x="1888409" y="1302802"/>
                </a:cubicBezTo>
                <a:lnTo>
                  <a:pt x="1831983" y="1466454"/>
                </a:lnTo>
                <a:cubicBezTo>
                  <a:pt x="2171713" y="1545279"/>
                  <a:pt x="2334158" y="1639067"/>
                  <a:pt x="2533793" y="1871644"/>
                </a:cubicBezTo>
                <a:lnTo>
                  <a:pt x="2655130" y="1752801"/>
                </a:lnTo>
                <a:cubicBezTo>
                  <a:pt x="2623271" y="1710443"/>
                  <a:pt x="2589631" y="1671169"/>
                  <a:pt x="2553401" y="1635762"/>
                </a:cubicBezTo>
                <a:cubicBezTo>
                  <a:pt x="2626342" y="1620812"/>
                  <a:pt x="2694472" y="1585039"/>
                  <a:pt x="2748239" y="1530606"/>
                </a:cubicBezTo>
                <a:cubicBezTo>
                  <a:pt x="2959801" y="1699876"/>
                  <a:pt x="3152007" y="1908367"/>
                  <a:pt x="3223775" y="2111154"/>
                </a:cubicBezTo>
                <a:cubicBezTo>
                  <a:pt x="3265103" y="2076949"/>
                  <a:pt x="3316077" y="2055387"/>
                  <a:pt x="3371292" y="2047279"/>
                </a:cubicBezTo>
                <a:cubicBezTo>
                  <a:pt x="3454199" y="2035105"/>
                  <a:pt x="3536665" y="2054733"/>
                  <a:pt x="3603728" y="2099347"/>
                </a:cubicBezTo>
                <a:cubicBezTo>
                  <a:pt x="3679156" y="2088543"/>
                  <a:pt x="3756158" y="2095770"/>
                  <a:pt x="3828792" y="2119628"/>
                </a:cubicBezTo>
                <a:cubicBezTo>
                  <a:pt x="3870454" y="2133311"/>
                  <a:pt x="3910678" y="2152466"/>
                  <a:pt x="3948369" y="2177025"/>
                </a:cubicBezTo>
                <a:close/>
                <a:moveTo>
                  <a:pt x="2661401" y="883270"/>
                </a:moveTo>
                <a:cubicBezTo>
                  <a:pt x="2838812" y="985699"/>
                  <a:pt x="2899598" y="1212554"/>
                  <a:pt x="2797170" y="1389966"/>
                </a:cubicBezTo>
                <a:cubicBezTo>
                  <a:pt x="2694741" y="1567377"/>
                  <a:pt x="2467885" y="1628163"/>
                  <a:pt x="2290474" y="1525735"/>
                </a:cubicBezTo>
                <a:cubicBezTo>
                  <a:pt x="2113063" y="1423306"/>
                  <a:pt x="2052277" y="1196450"/>
                  <a:pt x="2154705" y="1019039"/>
                </a:cubicBezTo>
                <a:cubicBezTo>
                  <a:pt x="2257134" y="841627"/>
                  <a:pt x="2483990" y="780842"/>
                  <a:pt x="2661401" y="883270"/>
                </a:cubicBezTo>
                <a:close/>
                <a:moveTo>
                  <a:pt x="2494139" y="49756"/>
                </a:moveTo>
                <a:cubicBezTo>
                  <a:pt x="2671551" y="152184"/>
                  <a:pt x="2732337" y="379040"/>
                  <a:pt x="2629908" y="556451"/>
                </a:cubicBezTo>
                <a:cubicBezTo>
                  <a:pt x="2527480" y="733863"/>
                  <a:pt x="2300624" y="794648"/>
                  <a:pt x="2123212" y="692220"/>
                </a:cubicBezTo>
                <a:cubicBezTo>
                  <a:pt x="1945801" y="589791"/>
                  <a:pt x="1885015" y="362936"/>
                  <a:pt x="1987444" y="185524"/>
                </a:cubicBezTo>
                <a:cubicBezTo>
                  <a:pt x="2089872" y="8113"/>
                  <a:pt x="2316728" y="-52673"/>
                  <a:pt x="2494139" y="49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2229590F-B949-4CF6-BB16-3CD39C6882CB}"/>
              </a:ext>
            </a:extLst>
          </p:cNvPr>
          <p:cNvSpPr>
            <a:spLocks noChangeAspect="1"/>
          </p:cNvSpPr>
          <p:nvPr/>
        </p:nvSpPr>
        <p:spPr>
          <a:xfrm>
            <a:off x="7594386" y="3821036"/>
            <a:ext cx="390314" cy="389565"/>
          </a:xfrm>
          <a:custGeom>
            <a:avLst/>
            <a:gdLst/>
            <a:ahLst/>
            <a:cxnLst/>
            <a:rect l="l" t="t" r="r" b="b"/>
            <a:pathLst>
              <a:path w="4020621" h="4012920">
                <a:moveTo>
                  <a:pt x="780213" y="3724888"/>
                </a:moveTo>
                <a:lnTo>
                  <a:pt x="2868445" y="3724888"/>
                </a:lnTo>
                <a:lnTo>
                  <a:pt x="2868445" y="4012920"/>
                </a:lnTo>
                <a:lnTo>
                  <a:pt x="780213" y="4012920"/>
                </a:lnTo>
                <a:close/>
                <a:moveTo>
                  <a:pt x="4020621" y="2152587"/>
                </a:moveTo>
                <a:lnTo>
                  <a:pt x="4020621" y="3448731"/>
                </a:lnTo>
                <a:lnTo>
                  <a:pt x="3903908" y="3386593"/>
                </a:lnTo>
                <a:lnTo>
                  <a:pt x="3903908" y="2214725"/>
                </a:lnTo>
                <a:close/>
                <a:moveTo>
                  <a:pt x="1582587" y="1544569"/>
                </a:moveTo>
                <a:cubicBezTo>
                  <a:pt x="1525677" y="1652847"/>
                  <a:pt x="1434945" y="1739939"/>
                  <a:pt x="1324158" y="1792547"/>
                </a:cubicBezTo>
                <a:lnTo>
                  <a:pt x="1790243" y="1792547"/>
                </a:lnTo>
                <a:cubicBezTo>
                  <a:pt x="1708293" y="1721838"/>
                  <a:pt x="1638004" y="1638154"/>
                  <a:pt x="1582587" y="1544569"/>
                </a:cubicBezTo>
                <a:close/>
                <a:moveTo>
                  <a:pt x="1238323" y="1312673"/>
                </a:moveTo>
                <a:cubicBezTo>
                  <a:pt x="1173622" y="1312673"/>
                  <a:pt x="1121172" y="1365123"/>
                  <a:pt x="1121172" y="1429824"/>
                </a:cubicBezTo>
                <a:cubicBezTo>
                  <a:pt x="1121172" y="1494525"/>
                  <a:pt x="1173622" y="1546975"/>
                  <a:pt x="1238323" y="1546975"/>
                </a:cubicBezTo>
                <a:cubicBezTo>
                  <a:pt x="1303024" y="1546975"/>
                  <a:pt x="1355474" y="1494525"/>
                  <a:pt x="1355474" y="1429824"/>
                </a:cubicBezTo>
                <a:cubicBezTo>
                  <a:pt x="1355474" y="1365123"/>
                  <a:pt x="1303024" y="1312673"/>
                  <a:pt x="1238323" y="1312673"/>
                </a:cubicBezTo>
                <a:close/>
                <a:moveTo>
                  <a:pt x="870057" y="1312673"/>
                </a:moveTo>
                <a:cubicBezTo>
                  <a:pt x="805356" y="1312673"/>
                  <a:pt x="752906" y="1365123"/>
                  <a:pt x="752906" y="1429824"/>
                </a:cubicBezTo>
                <a:cubicBezTo>
                  <a:pt x="752906" y="1494525"/>
                  <a:pt x="805356" y="1546975"/>
                  <a:pt x="870057" y="1546975"/>
                </a:cubicBezTo>
                <a:cubicBezTo>
                  <a:pt x="934758" y="1546975"/>
                  <a:pt x="987208" y="1494525"/>
                  <a:pt x="987208" y="1429824"/>
                </a:cubicBezTo>
                <a:cubicBezTo>
                  <a:pt x="987208" y="1365123"/>
                  <a:pt x="934758" y="1312673"/>
                  <a:pt x="870057" y="1312673"/>
                </a:cubicBezTo>
                <a:close/>
                <a:moveTo>
                  <a:pt x="2775838" y="1127627"/>
                </a:moveTo>
                <a:cubicBezTo>
                  <a:pt x="2666578" y="1127627"/>
                  <a:pt x="2578006" y="1216199"/>
                  <a:pt x="2578006" y="1325459"/>
                </a:cubicBezTo>
                <a:cubicBezTo>
                  <a:pt x="2578006" y="1434719"/>
                  <a:pt x="2666578" y="1523291"/>
                  <a:pt x="2775838" y="1523291"/>
                </a:cubicBezTo>
                <a:cubicBezTo>
                  <a:pt x="2885098" y="1523291"/>
                  <a:pt x="2973670" y="1434719"/>
                  <a:pt x="2973670" y="1325459"/>
                </a:cubicBezTo>
                <a:cubicBezTo>
                  <a:pt x="2973670" y="1216199"/>
                  <a:pt x="2885098" y="1127627"/>
                  <a:pt x="2775838" y="1127627"/>
                </a:cubicBezTo>
                <a:close/>
                <a:moveTo>
                  <a:pt x="2153949" y="1127627"/>
                </a:moveTo>
                <a:cubicBezTo>
                  <a:pt x="2044689" y="1127627"/>
                  <a:pt x="1956117" y="1216199"/>
                  <a:pt x="1956117" y="1325459"/>
                </a:cubicBezTo>
                <a:cubicBezTo>
                  <a:pt x="1956117" y="1434719"/>
                  <a:pt x="2044689" y="1523291"/>
                  <a:pt x="2153949" y="1523291"/>
                </a:cubicBezTo>
                <a:cubicBezTo>
                  <a:pt x="2263209" y="1523291"/>
                  <a:pt x="2351781" y="1434719"/>
                  <a:pt x="2351781" y="1325459"/>
                </a:cubicBezTo>
                <a:cubicBezTo>
                  <a:pt x="2351781" y="1216199"/>
                  <a:pt x="2263209" y="1127627"/>
                  <a:pt x="2153949" y="1127627"/>
                </a:cubicBezTo>
                <a:close/>
                <a:moveTo>
                  <a:pt x="1238323" y="956510"/>
                </a:moveTo>
                <a:cubicBezTo>
                  <a:pt x="1173622" y="956510"/>
                  <a:pt x="1121172" y="1008960"/>
                  <a:pt x="1121172" y="1073661"/>
                </a:cubicBezTo>
                <a:cubicBezTo>
                  <a:pt x="1121172" y="1138362"/>
                  <a:pt x="1173622" y="1190812"/>
                  <a:pt x="1238323" y="1190812"/>
                </a:cubicBezTo>
                <a:cubicBezTo>
                  <a:pt x="1303024" y="1190812"/>
                  <a:pt x="1355474" y="1138362"/>
                  <a:pt x="1355474" y="1073661"/>
                </a:cubicBezTo>
                <a:cubicBezTo>
                  <a:pt x="1355474" y="1008960"/>
                  <a:pt x="1303024" y="956510"/>
                  <a:pt x="1238323" y="956510"/>
                </a:cubicBezTo>
                <a:close/>
                <a:moveTo>
                  <a:pt x="870057" y="956510"/>
                </a:moveTo>
                <a:cubicBezTo>
                  <a:pt x="805356" y="956510"/>
                  <a:pt x="752906" y="1008960"/>
                  <a:pt x="752906" y="1073661"/>
                </a:cubicBezTo>
                <a:cubicBezTo>
                  <a:pt x="752906" y="1138362"/>
                  <a:pt x="805356" y="1190812"/>
                  <a:pt x="870057" y="1190812"/>
                </a:cubicBezTo>
                <a:cubicBezTo>
                  <a:pt x="934758" y="1190812"/>
                  <a:pt x="987208" y="1138362"/>
                  <a:pt x="987208" y="1073661"/>
                </a:cubicBezTo>
                <a:cubicBezTo>
                  <a:pt x="987208" y="1008960"/>
                  <a:pt x="934758" y="956510"/>
                  <a:pt x="870057" y="956510"/>
                </a:cubicBezTo>
                <a:close/>
                <a:moveTo>
                  <a:pt x="2775838" y="526176"/>
                </a:moveTo>
                <a:cubicBezTo>
                  <a:pt x="2666578" y="526176"/>
                  <a:pt x="2578006" y="614748"/>
                  <a:pt x="2578006" y="724008"/>
                </a:cubicBezTo>
                <a:cubicBezTo>
                  <a:pt x="2578006" y="833268"/>
                  <a:pt x="2666578" y="921840"/>
                  <a:pt x="2775838" y="921840"/>
                </a:cubicBezTo>
                <a:cubicBezTo>
                  <a:pt x="2885098" y="921840"/>
                  <a:pt x="2973670" y="833268"/>
                  <a:pt x="2973670" y="724008"/>
                </a:cubicBezTo>
                <a:cubicBezTo>
                  <a:pt x="2973670" y="614748"/>
                  <a:pt x="2885098" y="526176"/>
                  <a:pt x="2775838" y="526176"/>
                </a:cubicBezTo>
                <a:close/>
                <a:moveTo>
                  <a:pt x="2153949" y="526176"/>
                </a:moveTo>
                <a:cubicBezTo>
                  <a:pt x="2044689" y="526176"/>
                  <a:pt x="1956117" y="614748"/>
                  <a:pt x="1956117" y="724008"/>
                </a:cubicBezTo>
                <a:cubicBezTo>
                  <a:pt x="1956117" y="833268"/>
                  <a:pt x="2044689" y="921840"/>
                  <a:pt x="2153949" y="921840"/>
                </a:cubicBezTo>
                <a:cubicBezTo>
                  <a:pt x="2263209" y="921840"/>
                  <a:pt x="2351781" y="833268"/>
                  <a:pt x="2351781" y="724008"/>
                </a:cubicBezTo>
                <a:cubicBezTo>
                  <a:pt x="2351781" y="614748"/>
                  <a:pt x="2263209" y="526176"/>
                  <a:pt x="2153949" y="526176"/>
                </a:cubicBezTo>
                <a:close/>
                <a:moveTo>
                  <a:pt x="2464893" y="0"/>
                </a:moveTo>
                <a:cubicBezTo>
                  <a:pt x="3030837" y="0"/>
                  <a:pt x="3489626" y="458789"/>
                  <a:pt x="3489626" y="1024733"/>
                </a:cubicBezTo>
                <a:cubicBezTo>
                  <a:pt x="3489626" y="1442455"/>
                  <a:pt x="3239684" y="1801800"/>
                  <a:pt x="2880320" y="1959209"/>
                </a:cubicBezTo>
                <a:lnTo>
                  <a:pt x="2880320" y="2008571"/>
                </a:lnTo>
                <a:lnTo>
                  <a:pt x="3250857" y="2008571"/>
                </a:lnTo>
                <a:lnTo>
                  <a:pt x="3250857" y="2359970"/>
                </a:lnTo>
                <a:lnTo>
                  <a:pt x="3437294" y="2359970"/>
                </a:lnTo>
                <a:lnTo>
                  <a:pt x="3437294" y="2360694"/>
                </a:lnTo>
                <a:lnTo>
                  <a:pt x="3852060" y="2233461"/>
                </a:lnTo>
                <a:lnTo>
                  <a:pt x="3852060" y="3367858"/>
                </a:lnTo>
                <a:lnTo>
                  <a:pt x="3437294" y="3240624"/>
                </a:lnTo>
                <a:lnTo>
                  <a:pt x="3437294" y="3241349"/>
                </a:lnTo>
                <a:lnTo>
                  <a:pt x="3250857" y="3241349"/>
                </a:lnTo>
                <a:lnTo>
                  <a:pt x="3250857" y="3633063"/>
                </a:lnTo>
                <a:lnTo>
                  <a:pt x="298529" y="3633063"/>
                </a:lnTo>
                <a:lnTo>
                  <a:pt x="298529" y="2431730"/>
                </a:lnTo>
                <a:lnTo>
                  <a:pt x="0" y="2008571"/>
                </a:lnTo>
                <a:lnTo>
                  <a:pt x="298529" y="2008571"/>
                </a:lnTo>
                <a:lnTo>
                  <a:pt x="792088" y="2008571"/>
                </a:lnTo>
                <a:lnTo>
                  <a:pt x="792088" y="1796817"/>
                </a:lnTo>
                <a:cubicBezTo>
                  <a:pt x="587745" y="1700755"/>
                  <a:pt x="447370" y="1492642"/>
                  <a:pt x="447370" y="1251742"/>
                </a:cubicBezTo>
                <a:cubicBezTo>
                  <a:pt x="447370" y="916605"/>
                  <a:pt x="719053" y="644923"/>
                  <a:pt x="1054190" y="644923"/>
                </a:cubicBezTo>
                <a:cubicBezTo>
                  <a:pt x="1212753" y="644923"/>
                  <a:pt x="1357112" y="705740"/>
                  <a:pt x="1463939" y="806702"/>
                </a:cubicBezTo>
                <a:cubicBezTo>
                  <a:pt x="1563407" y="345444"/>
                  <a:pt x="1973809" y="0"/>
                  <a:pt x="24648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Rounded Rectangle 24">
            <a:extLst>
              <a:ext uri="{FF2B5EF4-FFF2-40B4-BE49-F238E27FC236}">
                <a16:creationId xmlns:a16="http://schemas.microsoft.com/office/drawing/2014/main" id="{E4473DEF-D031-468B-A0E0-4820F8D0DEDA}"/>
              </a:ext>
            </a:extLst>
          </p:cNvPr>
          <p:cNvSpPr>
            <a:spLocks noChangeAspect="1"/>
          </p:cNvSpPr>
          <p:nvPr/>
        </p:nvSpPr>
        <p:spPr>
          <a:xfrm>
            <a:off x="4328974" y="3843674"/>
            <a:ext cx="380829" cy="294664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Freeform 100">
            <a:extLst>
              <a:ext uri="{FF2B5EF4-FFF2-40B4-BE49-F238E27FC236}">
                <a16:creationId xmlns:a16="http://schemas.microsoft.com/office/drawing/2014/main" id="{0D137ADC-3374-49EF-840B-90011FB19308}"/>
              </a:ext>
            </a:extLst>
          </p:cNvPr>
          <p:cNvSpPr>
            <a:spLocks noChangeAspect="1"/>
          </p:cNvSpPr>
          <p:nvPr/>
        </p:nvSpPr>
        <p:spPr>
          <a:xfrm rot="8580000">
            <a:off x="5162579" y="2737606"/>
            <a:ext cx="352651" cy="351712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7" name="Group 101">
            <a:extLst>
              <a:ext uri="{FF2B5EF4-FFF2-40B4-BE49-F238E27FC236}">
                <a16:creationId xmlns:a16="http://schemas.microsoft.com/office/drawing/2014/main" id="{8238C927-A2BE-4757-8375-2B8DACF85306}"/>
              </a:ext>
            </a:extLst>
          </p:cNvPr>
          <p:cNvGrpSpPr/>
          <p:nvPr/>
        </p:nvGrpSpPr>
        <p:grpSpPr>
          <a:xfrm>
            <a:off x="8642628" y="3473654"/>
            <a:ext cx="2791899" cy="890327"/>
            <a:chOff x="2079598" y="4257726"/>
            <a:chExt cx="2262901" cy="89032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AC7B42-B55F-4C61-B688-D2E508EBA8E5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973F6E0-8CA0-4E4D-88E0-98A907A7208C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04">
            <a:extLst>
              <a:ext uri="{FF2B5EF4-FFF2-40B4-BE49-F238E27FC236}">
                <a16:creationId xmlns:a16="http://schemas.microsoft.com/office/drawing/2014/main" id="{3B22A173-EF15-4226-A892-0F180311FBC9}"/>
              </a:ext>
            </a:extLst>
          </p:cNvPr>
          <p:cNvGrpSpPr/>
          <p:nvPr/>
        </p:nvGrpSpPr>
        <p:grpSpPr>
          <a:xfrm>
            <a:off x="8334811" y="5194537"/>
            <a:ext cx="2791899" cy="890327"/>
            <a:chOff x="2079598" y="4257726"/>
            <a:chExt cx="2262901" cy="89032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0B3EA3-DDE4-4155-80E2-AF689CEB3582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DD68DE8-34E1-4D05-B3A5-664F22074D5D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107">
            <a:extLst>
              <a:ext uri="{FF2B5EF4-FFF2-40B4-BE49-F238E27FC236}">
                <a16:creationId xmlns:a16="http://schemas.microsoft.com/office/drawing/2014/main" id="{04F2B46D-E492-468C-A030-C00B472EE02F}"/>
              </a:ext>
            </a:extLst>
          </p:cNvPr>
          <p:cNvGrpSpPr/>
          <p:nvPr/>
        </p:nvGrpSpPr>
        <p:grpSpPr>
          <a:xfrm>
            <a:off x="7752748" y="1752773"/>
            <a:ext cx="2791899" cy="890327"/>
            <a:chOff x="2079598" y="4257726"/>
            <a:chExt cx="2262901" cy="89032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54541B3-9750-463F-B8A3-835FF3931D7F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4DA730E-003B-443F-93DD-713EF7910FE8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110">
            <a:extLst>
              <a:ext uri="{FF2B5EF4-FFF2-40B4-BE49-F238E27FC236}">
                <a16:creationId xmlns:a16="http://schemas.microsoft.com/office/drawing/2014/main" id="{9EE0BFCE-2899-4DA0-B292-D7A528484984}"/>
              </a:ext>
            </a:extLst>
          </p:cNvPr>
          <p:cNvGrpSpPr/>
          <p:nvPr/>
        </p:nvGrpSpPr>
        <p:grpSpPr>
          <a:xfrm>
            <a:off x="1077361" y="5194537"/>
            <a:ext cx="2804354" cy="890327"/>
            <a:chOff x="2079598" y="4257726"/>
            <a:chExt cx="2262901" cy="89032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140481C-B250-402C-85FE-B7472CEC61B8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D1F68E5-6806-4EF7-999B-4D662210CFBD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113">
            <a:extLst>
              <a:ext uri="{FF2B5EF4-FFF2-40B4-BE49-F238E27FC236}">
                <a16:creationId xmlns:a16="http://schemas.microsoft.com/office/drawing/2014/main" id="{7FA08A39-2D1D-4B08-A526-4AF3C0D5F989}"/>
              </a:ext>
            </a:extLst>
          </p:cNvPr>
          <p:cNvGrpSpPr/>
          <p:nvPr/>
        </p:nvGrpSpPr>
        <p:grpSpPr>
          <a:xfrm>
            <a:off x="760492" y="3473654"/>
            <a:ext cx="2804354" cy="890327"/>
            <a:chOff x="2079598" y="4257726"/>
            <a:chExt cx="2262901" cy="89032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52B099B-E2FB-4F64-A6D3-9C506A8EA1F9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DE70E00-B88A-49E6-B8F6-7C46F4674D2F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116">
            <a:extLst>
              <a:ext uri="{FF2B5EF4-FFF2-40B4-BE49-F238E27FC236}">
                <a16:creationId xmlns:a16="http://schemas.microsoft.com/office/drawing/2014/main" id="{4B2572E0-B180-49CA-A717-3C4728245102}"/>
              </a:ext>
            </a:extLst>
          </p:cNvPr>
          <p:cNvGrpSpPr/>
          <p:nvPr/>
        </p:nvGrpSpPr>
        <p:grpSpPr>
          <a:xfrm>
            <a:off x="1653425" y="1752773"/>
            <a:ext cx="2804354" cy="890327"/>
            <a:chOff x="2079598" y="4257726"/>
            <a:chExt cx="2262901" cy="89032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B8C9153-0CED-4847-923A-6F57BEAED293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7E05D76-000C-45B0-8558-B2C3C678E242}"/>
                </a:ext>
              </a:extLst>
            </p:cNvPr>
            <p:cNvSpPr txBox="1"/>
            <p:nvPr/>
          </p:nvSpPr>
          <p:spPr>
            <a:xfrm>
              <a:off x="2079598" y="4257726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C0D5FF8-BA10-4912-990E-204049EB6BF0}"/>
              </a:ext>
            </a:extLst>
          </p:cNvPr>
          <p:cNvGrpSpPr/>
          <p:nvPr/>
        </p:nvGrpSpPr>
        <p:grpSpPr>
          <a:xfrm flipH="1">
            <a:off x="934532" y="4369501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Round Diagonal Corner Rectangle 6">
              <a:extLst>
                <a:ext uri="{FF2B5EF4-FFF2-40B4-BE49-F238E27FC236}">
                  <a16:creationId xmlns:a16="http://schemas.microsoft.com/office/drawing/2014/main" id="{538093CE-F5AA-4F3E-AC17-14D23C676BEE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Round Diagonal Corner Rectangle 7">
              <a:extLst>
                <a:ext uri="{FF2B5EF4-FFF2-40B4-BE49-F238E27FC236}">
                  <a16:creationId xmlns:a16="http://schemas.microsoft.com/office/drawing/2014/main" id="{4BE8ADC8-95C8-4899-8C08-773E2EADA927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0AD2A37-2064-4A0C-A028-1B5F8364F778}"/>
              </a:ext>
            </a:extLst>
          </p:cNvPr>
          <p:cNvGrpSpPr/>
          <p:nvPr/>
        </p:nvGrpSpPr>
        <p:grpSpPr>
          <a:xfrm flipH="1">
            <a:off x="3287534" y="3522583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Round Diagonal Corner Rectangle 9">
              <a:extLst>
                <a:ext uri="{FF2B5EF4-FFF2-40B4-BE49-F238E27FC236}">
                  <a16:creationId xmlns:a16="http://schemas.microsoft.com/office/drawing/2014/main" id="{D661F414-FD38-475D-A73E-CEEEA0A2DC0F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0"/>
                <a:gd name="adj2" fmla="val 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8" name="Round Diagonal Corner Rectangle 10">
              <a:extLst>
                <a:ext uri="{FF2B5EF4-FFF2-40B4-BE49-F238E27FC236}">
                  <a16:creationId xmlns:a16="http://schemas.microsoft.com/office/drawing/2014/main" id="{21FFA331-F70C-4DBD-8D90-608D280615B4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0E2EB53-2B10-463C-8B67-5A3A85233B9E}"/>
              </a:ext>
            </a:extLst>
          </p:cNvPr>
          <p:cNvGrpSpPr/>
          <p:nvPr/>
        </p:nvGrpSpPr>
        <p:grpSpPr>
          <a:xfrm flipH="1">
            <a:off x="5640536" y="2675664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Round Diagonal Corner Rectangle 12">
              <a:extLst>
                <a:ext uri="{FF2B5EF4-FFF2-40B4-BE49-F238E27FC236}">
                  <a16:creationId xmlns:a16="http://schemas.microsoft.com/office/drawing/2014/main" id="{18AC88F5-68BE-42AE-991C-AB2D7C97A0D2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0"/>
                <a:gd name="adj2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ound Diagonal Corner Rectangle 13">
              <a:extLst>
                <a:ext uri="{FF2B5EF4-FFF2-40B4-BE49-F238E27FC236}">
                  <a16:creationId xmlns:a16="http://schemas.microsoft.com/office/drawing/2014/main" id="{59090CE5-99DF-4E61-9794-794453B16088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FF3EA10-0684-412F-B9E8-DD5014ECF92E}"/>
              </a:ext>
            </a:extLst>
          </p:cNvPr>
          <p:cNvGrpSpPr/>
          <p:nvPr/>
        </p:nvGrpSpPr>
        <p:grpSpPr>
          <a:xfrm flipH="1">
            <a:off x="7993537" y="1828745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Round Diagonal Corner Rectangle 15">
              <a:extLst>
                <a:ext uri="{FF2B5EF4-FFF2-40B4-BE49-F238E27FC236}">
                  <a16:creationId xmlns:a16="http://schemas.microsoft.com/office/drawing/2014/main" id="{F8C21D95-6F51-4BF9-968C-5A19E2CF70A0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0"/>
                <a:gd name="adj2" fmla="val 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Round Diagonal Corner Rectangle 16">
              <a:extLst>
                <a:ext uri="{FF2B5EF4-FFF2-40B4-BE49-F238E27FC236}">
                  <a16:creationId xmlns:a16="http://schemas.microsoft.com/office/drawing/2014/main" id="{F07A151F-BCD0-4DB5-A3AC-701E07E281CD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B8E3CFA4-A862-4BF8-98B7-F60D125ABA8B}"/>
              </a:ext>
            </a:extLst>
          </p:cNvPr>
          <p:cNvSpPr txBox="1">
            <a:spLocks/>
          </p:cNvSpPr>
          <p:nvPr/>
        </p:nvSpPr>
        <p:spPr>
          <a:xfrm>
            <a:off x="8457326" y="1966024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D0DEEBF9-447D-49E1-9532-3B4D156529D9}"/>
              </a:ext>
            </a:extLst>
          </p:cNvPr>
          <p:cNvSpPr txBox="1">
            <a:spLocks/>
          </p:cNvSpPr>
          <p:nvPr/>
        </p:nvSpPr>
        <p:spPr>
          <a:xfrm>
            <a:off x="6098500" y="2814038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90A085BA-EB17-4926-9F81-8E14005BADAD}"/>
              </a:ext>
            </a:extLst>
          </p:cNvPr>
          <p:cNvSpPr txBox="1">
            <a:spLocks/>
          </p:cNvSpPr>
          <p:nvPr/>
        </p:nvSpPr>
        <p:spPr>
          <a:xfrm>
            <a:off x="3739673" y="3662050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3D1360BD-8749-4315-B0F6-4BDEADF5153B}"/>
              </a:ext>
            </a:extLst>
          </p:cNvPr>
          <p:cNvSpPr txBox="1">
            <a:spLocks/>
          </p:cNvSpPr>
          <p:nvPr/>
        </p:nvSpPr>
        <p:spPr>
          <a:xfrm>
            <a:off x="1380846" y="4510064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AC6CA7-CD66-4160-901B-3C5492074BAD}"/>
              </a:ext>
            </a:extLst>
          </p:cNvPr>
          <p:cNvSpPr txBox="1"/>
          <p:nvPr/>
        </p:nvSpPr>
        <p:spPr>
          <a:xfrm>
            <a:off x="1079312" y="5230770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65F67B-B558-4DEE-9EB7-498B744A25B7}"/>
              </a:ext>
            </a:extLst>
          </p:cNvPr>
          <p:cNvSpPr txBox="1"/>
          <p:nvPr/>
        </p:nvSpPr>
        <p:spPr>
          <a:xfrm>
            <a:off x="1983056" y="4885305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59E388-63C9-4BA3-9694-79259DD88F74}"/>
              </a:ext>
            </a:extLst>
          </p:cNvPr>
          <p:cNvSpPr txBox="1"/>
          <p:nvPr/>
        </p:nvSpPr>
        <p:spPr>
          <a:xfrm>
            <a:off x="3434701" y="4382200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648EAB0-E3E9-410D-8D40-6F285C69B575}"/>
              </a:ext>
            </a:extLst>
          </p:cNvPr>
          <p:cNvSpPr txBox="1"/>
          <p:nvPr/>
        </p:nvSpPr>
        <p:spPr>
          <a:xfrm>
            <a:off x="4417861" y="4047813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010533-D70C-4474-9237-AAB221E53127}"/>
              </a:ext>
            </a:extLst>
          </p:cNvPr>
          <p:cNvSpPr txBox="1"/>
          <p:nvPr/>
        </p:nvSpPr>
        <p:spPr>
          <a:xfrm>
            <a:off x="5790090" y="3533632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8A9FEB-522D-4DE3-A50E-C38A0F8173BF}"/>
              </a:ext>
            </a:extLst>
          </p:cNvPr>
          <p:cNvSpPr txBox="1"/>
          <p:nvPr/>
        </p:nvSpPr>
        <p:spPr>
          <a:xfrm>
            <a:off x="6646925" y="3254880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09AC4B-8919-48DD-8DFD-B9031FC7940C}"/>
              </a:ext>
            </a:extLst>
          </p:cNvPr>
          <p:cNvSpPr txBox="1"/>
          <p:nvPr/>
        </p:nvSpPr>
        <p:spPr>
          <a:xfrm>
            <a:off x="8145478" y="2685062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F772EC9-D9B3-4311-9FAE-138D28F5FA2B}"/>
              </a:ext>
            </a:extLst>
          </p:cNvPr>
          <p:cNvSpPr txBox="1"/>
          <p:nvPr/>
        </p:nvSpPr>
        <p:spPr>
          <a:xfrm>
            <a:off x="9387036" y="2298427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DE2FEA3-BC8D-4126-A631-A6B18FBE8E2C}"/>
              </a:ext>
            </a:extLst>
          </p:cNvPr>
          <p:cNvCxnSpPr/>
          <p:nvPr/>
        </p:nvCxnSpPr>
        <p:spPr>
          <a:xfrm flipV="1">
            <a:off x="9138036" y="2678511"/>
            <a:ext cx="1440000" cy="113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6BE074E-6569-4DA0-A23F-BD85D56E13B0}"/>
              </a:ext>
            </a:extLst>
          </p:cNvPr>
          <p:cNvCxnSpPr/>
          <p:nvPr/>
        </p:nvCxnSpPr>
        <p:spPr>
          <a:xfrm>
            <a:off x="6634459" y="3567456"/>
            <a:ext cx="1440000" cy="6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22B887B-FEBD-4A07-88A2-CA82ECEF6C8B}"/>
              </a:ext>
            </a:extLst>
          </p:cNvPr>
          <p:cNvCxnSpPr/>
          <p:nvPr/>
        </p:nvCxnSpPr>
        <p:spPr>
          <a:xfrm>
            <a:off x="4294361" y="4355590"/>
            <a:ext cx="1440000" cy="6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439811E-A2A6-4280-9BD8-81CE94930A16}"/>
              </a:ext>
            </a:extLst>
          </p:cNvPr>
          <p:cNvCxnSpPr/>
          <p:nvPr/>
        </p:nvCxnSpPr>
        <p:spPr>
          <a:xfrm>
            <a:off x="1807073" y="5199730"/>
            <a:ext cx="1440000" cy="6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A5CE61B-C32E-49F8-91D7-260E69ECD413}"/>
              </a:ext>
            </a:extLst>
          </p:cNvPr>
          <p:cNvGrpSpPr/>
          <p:nvPr/>
        </p:nvGrpSpPr>
        <p:grpSpPr>
          <a:xfrm>
            <a:off x="849912" y="1789639"/>
            <a:ext cx="3163182" cy="1387405"/>
            <a:chOff x="-475009" y="1129566"/>
            <a:chExt cx="3131959" cy="138740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DDA3067-46E0-468A-AA3C-3C0D293EBD24}"/>
                </a:ext>
              </a:extLst>
            </p:cNvPr>
            <p:cNvSpPr txBox="1"/>
            <p:nvPr/>
          </p:nvSpPr>
          <p:spPr>
            <a:xfrm>
              <a:off x="-475009" y="1129566"/>
              <a:ext cx="312930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FA157E6-2DF4-4F97-9E23-0F1B88DC671A}"/>
                </a:ext>
              </a:extLst>
            </p:cNvPr>
            <p:cNvSpPr txBox="1"/>
            <p:nvPr/>
          </p:nvSpPr>
          <p:spPr>
            <a:xfrm>
              <a:off x="-460976" y="1339726"/>
              <a:ext cx="3117926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B15F19EA-774A-4F92-BDB0-392FE81CF68C}"/>
              </a:ext>
            </a:extLst>
          </p:cNvPr>
          <p:cNvSpPr/>
          <p:nvPr/>
        </p:nvSpPr>
        <p:spPr>
          <a:xfrm flipH="1">
            <a:off x="5015443" y="3666849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Rectangle 9">
            <a:extLst>
              <a:ext uri="{FF2B5EF4-FFF2-40B4-BE49-F238E27FC236}">
                <a16:creationId xmlns:a16="http://schemas.microsoft.com/office/drawing/2014/main" id="{1BAB06BC-65EC-480B-A0B6-59098179240D}"/>
              </a:ext>
            </a:extLst>
          </p:cNvPr>
          <p:cNvSpPr/>
          <p:nvPr/>
        </p:nvSpPr>
        <p:spPr>
          <a:xfrm>
            <a:off x="10578036" y="2065174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Freeform 18">
            <a:extLst>
              <a:ext uri="{FF2B5EF4-FFF2-40B4-BE49-F238E27FC236}">
                <a16:creationId xmlns:a16="http://schemas.microsoft.com/office/drawing/2014/main" id="{9190C1D8-6E69-471D-8E1A-289987295D81}"/>
              </a:ext>
            </a:extLst>
          </p:cNvPr>
          <p:cNvSpPr/>
          <p:nvPr/>
        </p:nvSpPr>
        <p:spPr>
          <a:xfrm>
            <a:off x="2636292" y="4435064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Oval 21">
            <a:extLst>
              <a:ext uri="{FF2B5EF4-FFF2-40B4-BE49-F238E27FC236}">
                <a16:creationId xmlns:a16="http://schemas.microsoft.com/office/drawing/2014/main" id="{30872D97-A064-4E42-83B0-36FC92014D0B}"/>
              </a:ext>
            </a:extLst>
          </p:cNvPr>
          <p:cNvSpPr>
            <a:spLocks noChangeAspect="1"/>
          </p:cNvSpPr>
          <p:nvPr/>
        </p:nvSpPr>
        <p:spPr>
          <a:xfrm>
            <a:off x="7475603" y="2935600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E283170-F337-4DAB-9C4A-F25008056E48}"/>
              </a:ext>
            </a:extLst>
          </p:cNvPr>
          <p:cNvSpPr txBox="1"/>
          <p:nvPr/>
        </p:nvSpPr>
        <p:spPr>
          <a:xfrm>
            <a:off x="192290" y="163677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2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86CD04-B720-4C6D-868A-746A4F592E3F}"/>
              </a:ext>
            </a:extLst>
          </p:cNvPr>
          <p:cNvGrpSpPr/>
          <p:nvPr/>
        </p:nvGrpSpPr>
        <p:grpSpPr>
          <a:xfrm>
            <a:off x="797584" y="1286334"/>
            <a:ext cx="10596833" cy="4349687"/>
            <a:chOff x="800380" y="1633459"/>
            <a:chExt cx="10596833" cy="434968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5B5AEA-A8D4-4745-BD28-F1104F673024}"/>
                </a:ext>
              </a:extLst>
            </p:cNvPr>
            <p:cNvSpPr/>
            <p:nvPr/>
          </p:nvSpPr>
          <p:spPr>
            <a:xfrm>
              <a:off x="1435790" y="380969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F000A97-BFB7-413C-BC94-235B57846159}"/>
                </a:ext>
              </a:extLst>
            </p:cNvPr>
            <p:cNvSpPr/>
            <p:nvPr/>
          </p:nvSpPr>
          <p:spPr>
            <a:xfrm>
              <a:off x="4182596" y="3809697"/>
              <a:ext cx="1080000" cy="1080000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1528215-6411-4446-9C65-FE4D8D228B3E}"/>
                </a:ext>
              </a:extLst>
            </p:cNvPr>
            <p:cNvSpPr/>
            <p:nvPr/>
          </p:nvSpPr>
          <p:spPr>
            <a:xfrm>
              <a:off x="6929402" y="3809697"/>
              <a:ext cx="1080000" cy="1080000"/>
            </a:xfrm>
            <a:prstGeom prst="ellipse">
              <a:avLst/>
            </a:prstGeom>
            <a:solidFill>
              <a:schemeClr val="accent3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DEADB3-1854-4AE7-BAA1-BA5F9B5A2271}"/>
                </a:ext>
              </a:extLst>
            </p:cNvPr>
            <p:cNvSpPr/>
            <p:nvPr/>
          </p:nvSpPr>
          <p:spPr>
            <a:xfrm>
              <a:off x="9676209" y="3809697"/>
              <a:ext cx="1080000" cy="1080000"/>
            </a:xfrm>
            <a:prstGeom prst="ellipse">
              <a:avLst/>
            </a:prstGeom>
            <a:solidFill>
              <a:schemeClr val="accent4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F9B12F-9D7B-491B-B99C-12709FC32FAC}"/>
                </a:ext>
              </a:extLst>
            </p:cNvPr>
            <p:cNvGrpSpPr/>
            <p:nvPr/>
          </p:nvGrpSpPr>
          <p:grpSpPr>
            <a:xfrm>
              <a:off x="1931657" y="2948465"/>
              <a:ext cx="8334279" cy="802933"/>
              <a:chOff x="403321" y="2998094"/>
              <a:chExt cx="8334279" cy="971640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9E2D5A5-6ACA-4C8A-9FC7-100DF2212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321" y="3639368"/>
                <a:ext cx="8334279" cy="5656"/>
              </a:xfrm>
              <a:prstGeom prst="line">
                <a:avLst/>
              </a:prstGeom>
              <a:grpFill/>
              <a:ln w="11430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BB21B7C-2EDE-493F-B45A-535A056CEE1D}"/>
                  </a:ext>
                </a:extLst>
              </p:cNvPr>
              <p:cNvCxnSpPr/>
              <p:nvPr/>
            </p:nvCxnSpPr>
            <p:spPr>
              <a:xfrm>
                <a:off x="462955" y="3645025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D0E34F28-9853-4FBC-8C82-7A015AD0C6F6}"/>
                  </a:ext>
                </a:extLst>
              </p:cNvPr>
              <p:cNvCxnSpPr/>
              <p:nvPr/>
            </p:nvCxnSpPr>
            <p:spPr>
              <a:xfrm>
                <a:off x="8681045" y="3656551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82AAA7A-3948-4E8C-BC89-74E2D1460006}"/>
                  </a:ext>
                </a:extLst>
              </p:cNvPr>
              <p:cNvCxnSpPr/>
              <p:nvPr/>
            </p:nvCxnSpPr>
            <p:spPr>
              <a:xfrm>
                <a:off x="5941681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11E705D-BF01-4865-AEF4-23534DC5D4E8}"/>
                  </a:ext>
                </a:extLst>
              </p:cNvPr>
              <p:cNvCxnSpPr/>
              <p:nvPr/>
            </p:nvCxnSpPr>
            <p:spPr>
              <a:xfrm>
                <a:off x="3202318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own Arrow 23">
                <a:extLst>
                  <a:ext uri="{FF2B5EF4-FFF2-40B4-BE49-F238E27FC236}">
                    <a16:creationId xmlns:a16="http://schemas.microsoft.com/office/drawing/2014/main" id="{FD79E957-EA28-4E0C-BA91-FFDD7F4B06A8}"/>
                  </a:ext>
                </a:extLst>
              </p:cNvPr>
              <p:cNvSpPr/>
              <p:nvPr/>
            </p:nvSpPr>
            <p:spPr>
              <a:xfrm rot="10800000">
                <a:off x="4209481" y="2998094"/>
                <a:ext cx="716398" cy="646930"/>
              </a:xfrm>
              <a:prstGeom prst="downArrow">
                <a:avLst>
                  <a:gd name="adj1" fmla="val 37917"/>
                  <a:gd name="adj2" fmla="val 498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D161DF-0D48-40E2-9007-108BEBB91542}"/>
                </a:ext>
              </a:extLst>
            </p:cNvPr>
            <p:cNvSpPr/>
            <p:nvPr/>
          </p:nvSpPr>
          <p:spPr>
            <a:xfrm>
              <a:off x="5477567" y="1633459"/>
              <a:ext cx="1236898" cy="1236898"/>
            </a:xfrm>
            <a:prstGeom prst="ellipse">
              <a:avLst/>
            </a:prstGeom>
            <a:solidFill>
              <a:schemeClr val="accent6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12A22-D369-4B62-819D-2EB9B2C48E10}"/>
                </a:ext>
              </a:extLst>
            </p:cNvPr>
            <p:cNvSpPr txBox="1"/>
            <p:nvPr/>
          </p:nvSpPr>
          <p:spPr>
            <a:xfrm>
              <a:off x="1954109" y="1940737"/>
              <a:ext cx="124029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Caption </a:t>
              </a:r>
              <a:endParaRPr lang="ko-KR" altLang="en-US" sz="2000" b="1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B5785D-C54A-4437-85A4-97E886FB448F}"/>
                </a:ext>
              </a:extLst>
            </p:cNvPr>
            <p:cNvSpPr txBox="1"/>
            <p:nvPr/>
          </p:nvSpPr>
          <p:spPr>
            <a:xfrm>
              <a:off x="800380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7C6B51-D624-4AEB-9773-DAF486304E7A}"/>
                </a:ext>
              </a:extLst>
            </p:cNvPr>
            <p:cNvSpPr txBox="1"/>
            <p:nvPr/>
          </p:nvSpPr>
          <p:spPr>
            <a:xfrm>
              <a:off x="3578473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</a:t>
              </a:r>
              <a:r>
                <a:rPr lang="en-US" sz="14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2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 cond" panose="02040506050405020303" pitchFamily="18" charset="0"/>
                <a:cs typeface="B Nazanin" panose="00000400000000000000" pitchFamily="2" charset="-78"/>
              </a:endParaRP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B8F80BA-E493-4755-B731-7A17AEDBAE6F}"/>
                </a:ext>
              </a:extLst>
            </p:cNvPr>
            <p:cNvSpPr txBox="1"/>
            <p:nvPr/>
          </p:nvSpPr>
          <p:spPr>
            <a:xfrm>
              <a:off x="6356566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44359D-56A5-457A-8548-E6BD8800265C}"/>
                </a:ext>
              </a:extLst>
            </p:cNvPr>
            <p:cNvSpPr txBox="1"/>
            <p:nvPr/>
          </p:nvSpPr>
          <p:spPr>
            <a:xfrm>
              <a:off x="9134659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686C17E0-F32F-6AF4-3328-66198F63A770}"/>
              </a:ext>
            </a:extLst>
          </p:cNvPr>
          <p:cNvSpPr/>
          <p:nvPr/>
        </p:nvSpPr>
        <p:spPr bwMode="auto">
          <a:xfrm>
            <a:off x="5735021" y="1768533"/>
            <a:ext cx="627678" cy="684517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EF55D2DD-7AC7-EA4C-5798-D0130AD552A0}"/>
              </a:ext>
            </a:extLst>
          </p:cNvPr>
          <p:cNvSpPr/>
          <p:nvPr/>
        </p:nvSpPr>
        <p:spPr bwMode="auto">
          <a:xfrm>
            <a:off x="6001719" y="1395472"/>
            <a:ext cx="573143" cy="683428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 32">
            <a:extLst>
              <a:ext uri="{FF2B5EF4-FFF2-40B4-BE49-F238E27FC236}">
                <a16:creationId xmlns:a16="http://schemas.microsoft.com/office/drawing/2014/main" id="{E9F62788-738E-ED71-FEE6-171C03082D04}"/>
              </a:ext>
            </a:extLst>
          </p:cNvPr>
          <p:cNvSpPr/>
          <p:nvPr/>
        </p:nvSpPr>
        <p:spPr bwMode="auto">
          <a:xfrm>
            <a:off x="1665248" y="3920338"/>
            <a:ext cx="545976" cy="445097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425135D1-E2BC-F75A-4594-92A48EF9F14D}"/>
              </a:ext>
            </a:extLst>
          </p:cNvPr>
          <p:cNvSpPr/>
          <p:nvPr/>
        </p:nvSpPr>
        <p:spPr bwMode="auto">
          <a:xfrm>
            <a:off x="1985725" y="3743980"/>
            <a:ext cx="225499" cy="256926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BBDD13B0-AAA2-27EC-C380-27E441DBD4C1}"/>
              </a:ext>
            </a:extLst>
          </p:cNvPr>
          <p:cNvSpPr/>
          <p:nvPr/>
        </p:nvSpPr>
        <p:spPr bwMode="auto">
          <a:xfrm>
            <a:off x="1679545" y="3722972"/>
            <a:ext cx="155435" cy="285983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106DDEF0-E819-9389-F018-33384D76B33D}"/>
              </a:ext>
            </a:extLst>
          </p:cNvPr>
          <p:cNvSpPr/>
          <p:nvPr/>
        </p:nvSpPr>
        <p:spPr bwMode="auto">
          <a:xfrm>
            <a:off x="1879437" y="3799304"/>
            <a:ext cx="106568" cy="229399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078AE6F3-2456-C4A8-9122-2A9C15F5B97E}"/>
              </a:ext>
            </a:extLst>
          </p:cNvPr>
          <p:cNvSpPr/>
          <p:nvPr/>
        </p:nvSpPr>
        <p:spPr bwMode="auto">
          <a:xfrm>
            <a:off x="4447665" y="3733875"/>
            <a:ext cx="395919" cy="365946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9B65DA91-AF05-E3E3-F7EA-A67857574B59}"/>
              </a:ext>
            </a:extLst>
          </p:cNvPr>
          <p:cNvSpPr/>
          <p:nvPr/>
        </p:nvSpPr>
        <p:spPr bwMode="auto">
          <a:xfrm>
            <a:off x="4582334" y="3831816"/>
            <a:ext cx="363950" cy="431320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85ADE610-1B77-4D1F-B635-203D684D429B}"/>
              </a:ext>
            </a:extLst>
          </p:cNvPr>
          <p:cNvSpPr/>
          <p:nvPr/>
        </p:nvSpPr>
        <p:spPr bwMode="auto">
          <a:xfrm>
            <a:off x="4657982" y="3916849"/>
            <a:ext cx="391001" cy="362940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07628563-C230-E5C0-2DBB-21B221FFE8ED}"/>
              </a:ext>
            </a:extLst>
          </p:cNvPr>
          <p:cNvSpPr>
            <a:spLocks noEditPoints="1"/>
          </p:cNvSpPr>
          <p:nvPr/>
        </p:nvSpPr>
        <p:spPr bwMode="auto">
          <a:xfrm>
            <a:off x="7118871" y="3859278"/>
            <a:ext cx="828134" cy="420689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597D10E4-F0CB-3986-2AA0-036FA91BC215}"/>
              </a:ext>
            </a:extLst>
          </p:cNvPr>
          <p:cNvSpPr/>
          <p:nvPr/>
        </p:nvSpPr>
        <p:spPr bwMode="auto">
          <a:xfrm>
            <a:off x="6922503" y="3733664"/>
            <a:ext cx="279625" cy="280108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D899EFA2-E024-8CBA-C83E-1F067C4D19AA}"/>
              </a:ext>
            </a:extLst>
          </p:cNvPr>
          <p:cNvSpPr/>
          <p:nvPr/>
        </p:nvSpPr>
        <p:spPr bwMode="auto">
          <a:xfrm>
            <a:off x="7232364" y="3743980"/>
            <a:ext cx="102085" cy="275864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8B095F4A-DC75-4E37-64CA-88DCF12A80D9}"/>
              </a:ext>
            </a:extLst>
          </p:cNvPr>
          <p:cNvSpPr>
            <a:spLocks noEditPoints="1"/>
          </p:cNvSpPr>
          <p:nvPr/>
        </p:nvSpPr>
        <p:spPr bwMode="auto">
          <a:xfrm>
            <a:off x="10014857" y="3722972"/>
            <a:ext cx="417239" cy="646636"/>
          </a:xfrm>
          <a:custGeom>
            <a:avLst/>
            <a:gdLst>
              <a:gd name="T0" fmla="*/ 5 w 446"/>
              <a:gd name="T1" fmla="*/ 557 h 808"/>
              <a:gd name="T2" fmla="*/ 4 w 446"/>
              <a:gd name="T3" fmla="*/ 405 h 808"/>
              <a:gd name="T4" fmla="*/ 78 w 446"/>
              <a:gd name="T5" fmla="*/ 234 h 808"/>
              <a:gd name="T6" fmla="*/ 99 w 446"/>
              <a:gd name="T7" fmla="*/ 213 h 808"/>
              <a:gd name="T8" fmla="*/ 117 w 446"/>
              <a:gd name="T9" fmla="*/ 168 h 808"/>
              <a:gd name="T10" fmla="*/ 116 w 446"/>
              <a:gd name="T11" fmla="*/ 83 h 808"/>
              <a:gd name="T12" fmla="*/ 104 w 446"/>
              <a:gd name="T13" fmla="*/ 65 h 808"/>
              <a:gd name="T14" fmla="*/ 84 w 446"/>
              <a:gd name="T15" fmla="*/ 28 h 808"/>
              <a:gd name="T16" fmla="*/ 119 w 446"/>
              <a:gd name="T17" fmla="*/ 0 h 808"/>
              <a:gd name="T18" fmla="*/ 329 w 446"/>
              <a:gd name="T19" fmla="*/ 0 h 808"/>
              <a:gd name="T20" fmla="*/ 366 w 446"/>
              <a:gd name="T21" fmla="*/ 26 h 808"/>
              <a:gd name="T22" fmla="*/ 345 w 446"/>
              <a:gd name="T23" fmla="*/ 66 h 808"/>
              <a:gd name="T24" fmla="*/ 334 w 446"/>
              <a:gd name="T25" fmla="*/ 82 h 808"/>
              <a:gd name="T26" fmla="*/ 334 w 446"/>
              <a:gd name="T27" fmla="*/ 176 h 808"/>
              <a:gd name="T28" fmla="*/ 356 w 446"/>
              <a:gd name="T29" fmla="*/ 217 h 808"/>
              <a:gd name="T30" fmla="*/ 436 w 446"/>
              <a:gd name="T31" fmla="*/ 322 h 808"/>
              <a:gd name="T32" fmla="*/ 446 w 446"/>
              <a:gd name="T33" fmla="*/ 373 h 808"/>
              <a:gd name="T34" fmla="*/ 446 w 446"/>
              <a:gd name="T35" fmla="*/ 745 h 808"/>
              <a:gd name="T36" fmla="*/ 382 w 446"/>
              <a:gd name="T37" fmla="*/ 808 h 808"/>
              <a:gd name="T38" fmla="*/ 70 w 446"/>
              <a:gd name="T39" fmla="*/ 808 h 808"/>
              <a:gd name="T40" fmla="*/ 5 w 446"/>
              <a:gd name="T41" fmla="*/ 743 h 808"/>
              <a:gd name="T42" fmla="*/ 5 w 446"/>
              <a:gd name="T43" fmla="*/ 557 h 808"/>
              <a:gd name="T44" fmla="*/ 5 w 446"/>
              <a:gd name="T45" fmla="*/ 557 h 808"/>
              <a:gd name="T46" fmla="*/ 117 w 446"/>
              <a:gd name="T47" fmla="*/ 715 h 808"/>
              <a:gd name="T48" fmla="*/ 261 w 446"/>
              <a:gd name="T49" fmla="*/ 540 h 808"/>
              <a:gd name="T50" fmla="*/ 138 w 446"/>
              <a:gd name="T51" fmla="*/ 751 h 808"/>
              <a:gd name="T52" fmla="*/ 271 w 446"/>
              <a:gd name="T53" fmla="*/ 688 h 808"/>
              <a:gd name="T54" fmla="*/ 359 w 446"/>
              <a:gd name="T55" fmla="*/ 584 h 808"/>
              <a:gd name="T56" fmla="*/ 399 w 446"/>
              <a:gd name="T57" fmla="*/ 441 h 808"/>
              <a:gd name="T58" fmla="*/ 388 w 446"/>
              <a:gd name="T59" fmla="*/ 434 h 808"/>
              <a:gd name="T60" fmla="*/ 289 w 446"/>
              <a:gd name="T61" fmla="*/ 464 h 808"/>
              <a:gd name="T62" fmla="*/ 126 w 446"/>
              <a:gd name="T63" fmla="*/ 620 h 808"/>
              <a:gd name="T64" fmla="*/ 117 w 446"/>
              <a:gd name="T65" fmla="*/ 715 h 808"/>
              <a:gd name="T66" fmla="*/ 83 w 446"/>
              <a:gd name="T67" fmla="*/ 342 h 808"/>
              <a:gd name="T68" fmla="*/ 79 w 446"/>
              <a:gd name="T69" fmla="*/ 442 h 808"/>
              <a:gd name="T70" fmla="*/ 72 w 446"/>
              <a:gd name="T71" fmla="*/ 470 h 808"/>
              <a:gd name="T72" fmla="*/ 96 w 446"/>
              <a:gd name="T73" fmla="*/ 575 h 808"/>
              <a:gd name="T74" fmla="*/ 114 w 446"/>
              <a:gd name="T75" fmla="*/ 575 h 808"/>
              <a:gd name="T76" fmla="*/ 141 w 446"/>
              <a:gd name="T77" fmla="*/ 536 h 808"/>
              <a:gd name="T78" fmla="*/ 156 w 446"/>
              <a:gd name="T79" fmla="*/ 458 h 808"/>
              <a:gd name="T80" fmla="*/ 83 w 446"/>
              <a:gd name="T81" fmla="*/ 342 h 808"/>
              <a:gd name="T82" fmla="*/ 235 w 446"/>
              <a:gd name="T83" fmla="*/ 300 h 808"/>
              <a:gd name="T84" fmla="*/ 210 w 446"/>
              <a:gd name="T85" fmla="*/ 272 h 808"/>
              <a:gd name="T86" fmla="*/ 181 w 446"/>
              <a:gd name="T87" fmla="*/ 300 h 808"/>
              <a:gd name="T88" fmla="*/ 208 w 446"/>
              <a:gd name="T89" fmla="*/ 327 h 808"/>
              <a:gd name="T90" fmla="*/ 235 w 446"/>
              <a:gd name="T91" fmla="*/ 300 h 808"/>
              <a:gd name="T92" fmla="*/ 261 w 446"/>
              <a:gd name="T93" fmla="*/ 332 h 808"/>
              <a:gd name="T94" fmla="*/ 242 w 446"/>
              <a:gd name="T95" fmla="*/ 352 h 808"/>
              <a:gd name="T96" fmla="*/ 263 w 446"/>
              <a:gd name="T97" fmla="*/ 373 h 808"/>
              <a:gd name="T98" fmla="*/ 283 w 446"/>
              <a:gd name="T99" fmla="*/ 351 h 808"/>
              <a:gd name="T100" fmla="*/ 261 w 446"/>
              <a:gd name="T101" fmla="*/ 332 h 808"/>
              <a:gd name="T102" fmla="*/ 240 w 446"/>
              <a:gd name="T103" fmla="*/ 416 h 808"/>
              <a:gd name="T104" fmla="*/ 228 w 446"/>
              <a:gd name="T105" fmla="*/ 403 h 808"/>
              <a:gd name="T106" fmla="*/ 214 w 446"/>
              <a:gd name="T107" fmla="*/ 416 h 808"/>
              <a:gd name="T108" fmla="*/ 225 w 446"/>
              <a:gd name="T109" fmla="*/ 429 h 808"/>
              <a:gd name="T110" fmla="*/ 240 w 446"/>
              <a:gd name="T111" fmla="*/ 41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6" h="807">
                <a:moveTo>
                  <a:pt x="5" y="557"/>
                </a:moveTo>
                <a:cubicBezTo>
                  <a:pt x="5" y="506"/>
                  <a:pt x="8" y="455"/>
                  <a:pt x="4" y="405"/>
                </a:cubicBezTo>
                <a:cubicBezTo>
                  <a:pt x="0" y="334"/>
                  <a:pt x="28" y="280"/>
                  <a:pt x="78" y="234"/>
                </a:cubicBezTo>
                <a:cubicBezTo>
                  <a:pt x="85" y="227"/>
                  <a:pt x="93" y="221"/>
                  <a:pt x="99" y="213"/>
                </a:cubicBezTo>
                <a:cubicBezTo>
                  <a:pt x="111" y="201"/>
                  <a:pt x="118" y="187"/>
                  <a:pt x="117" y="168"/>
                </a:cubicBezTo>
                <a:cubicBezTo>
                  <a:pt x="116" y="140"/>
                  <a:pt x="116" y="111"/>
                  <a:pt x="116" y="83"/>
                </a:cubicBezTo>
                <a:cubicBezTo>
                  <a:pt x="116" y="74"/>
                  <a:pt x="114" y="68"/>
                  <a:pt x="104" y="65"/>
                </a:cubicBezTo>
                <a:cubicBezTo>
                  <a:pt x="88" y="59"/>
                  <a:pt x="81" y="45"/>
                  <a:pt x="84" y="28"/>
                </a:cubicBezTo>
                <a:cubicBezTo>
                  <a:pt x="86" y="11"/>
                  <a:pt x="101" y="0"/>
                  <a:pt x="119" y="0"/>
                </a:cubicBezTo>
                <a:cubicBezTo>
                  <a:pt x="189" y="0"/>
                  <a:pt x="259" y="0"/>
                  <a:pt x="329" y="0"/>
                </a:cubicBezTo>
                <a:cubicBezTo>
                  <a:pt x="349" y="0"/>
                  <a:pt x="362" y="8"/>
                  <a:pt x="366" y="26"/>
                </a:cubicBezTo>
                <a:cubicBezTo>
                  <a:pt x="371" y="44"/>
                  <a:pt x="363" y="59"/>
                  <a:pt x="345" y="66"/>
                </a:cubicBezTo>
                <a:cubicBezTo>
                  <a:pt x="337" y="69"/>
                  <a:pt x="334" y="73"/>
                  <a:pt x="334" y="82"/>
                </a:cubicBezTo>
                <a:cubicBezTo>
                  <a:pt x="335" y="113"/>
                  <a:pt x="334" y="144"/>
                  <a:pt x="334" y="176"/>
                </a:cubicBezTo>
                <a:cubicBezTo>
                  <a:pt x="334" y="193"/>
                  <a:pt x="344" y="205"/>
                  <a:pt x="356" y="217"/>
                </a:cubicBezTo>
                <a:cubicBezTo>
                  <a:pt x="387" y="248"/>
                  <a:pt x="419" y="280"/>
                  <a:pt x="436" y="322"/>
                </a:cubicBezTo>
                <a:cubicBezTo>
                  <a:pt x="443" y="339"/>
                  <a:pt x="446" y="355"/>
                  <a:pt x="446" y="373"/>
                </a:cubicBezTo>
                <a:cubicBezTo>
                  <a:pt x="446" y="497"/>
                  <a:pt x="446" y="621"/>
                  <a:pt x="446" y="745"/>
                </a:cubicBezTo>
                <a:cubicBezTo>
                  <a:pt x="446" y="786"/>
                  <a:pt x="423" y="808"/>
                  <a:pt x="382" y="808"/>
                </a:cubicBezTo>
                <a:cubicBezTo>
                  <a:pt x="278" y="808"/>
                  <a:pt x="174" y="808"/>
                  <a:pt x="70" y="808"/>
                </a:cubicBezTo>
                <a:cubicBezTo>
                  <a:pt x="28" y="808"/>
                  <a:pt x="5" y="786"/>
                  <a:pt x="5" y="743"/>
                </a:cubicBezTo>
                <a:cubicBezTo>
                  <a:pt x="5" y="681"/>
                  <a:pt x="5" y="619"/>
                  <a:pt x="5" y="557"/>
                </a:cubicBezTo>
                <a:cubicBezTo>
                  <a:pt x="5" y="557"/>
                  <a:pt x="5" y="557"/>
                  <a:pt x="5" y="557"/>
                </a:cubicBezTo>
                <a:close/>
                <a:moveTo>
                  <a:pt x="117" y="715"/>
                </a:moveTo>
                <a:cubicBezTo>
                  <a:pt x="150" y="626"/>
                  <a:pt x="229" y="531"/>
                  <a:pt x="261" y="540"/>
                </a:cubicBezTo>
                <a:cubicBezTo>
                  <a:pt x="202" y="600"/>
                  <a:pt x="154" y="666"/>
                  <a:pt x="138" y="751"/>
                </a:cubicBezTo>
                <a:cubicBezTo>
                  <a:pt x="179" y="722"/>
                  <a:pt x="227" y="709"/>
                  <a:pt x="271" y="688"/>
                </a:cubicBezTo>
                <a:cubicBezTo>
                  <a:pt x="316" y="666"/>
                  <a:pt x="348" y="634"/>
                  <a:pt x="359" y="584"/>
                </a:cubicBezTo>
                <a:cubicBezTo>
                  <a:pt x="370" y="536"/>
                  <a:pt x="375" y="486"/>
                  <a:pt x="399" y="441"/>
                </a:cubicBezTo>
                <a:cubicBezTo>
                  <a:pt x="405" y="429"/>
                  <a:pt x="394" y="432"/>
                  <a:pt x="388" y="434"/>
                </a:cubicBezTo>
                <a:cubicBezTo>
                  <a:pt x="355" y="443"/>
                  <a:pt x="322" y="451"/>
                  <a:pt x="289" y="464"/>
                </a:cubicBezTo>
                <a:cubicBezTo>
                  <a:pt x="214" y="495"/>
                  <a:pt x="154" y="540"/>
                  <a:pt x="126" y="620"/>
                </a:cubicBezTo>
                <a:cubicBezTo>
                  <a:pt x="116" y="650"/>
                  <a:pt x="111" y="680"/>
                  <a:pt x="117" y="715"/>
                </a:cubicBezTo>
                <a:close/>
                <a:moveTo>
                  <a:pt x="83" y="342"/>
                </a:moveTo>
                <a:cubicBezTo>
                  <a:pt x="96" y="380"/>
                  <a:pt x="90" y="411"/>
                  <a:pt x="79" y="442"/>
                </a:cubicBezTo>
                <a:cubicBezTo>
                  <a:pt x="75" y="451"/>
                  <a:pt x="73" y="460"/>
                  <a:pt x="72" y="470"/>
                </a:cubicBezTo>
                <a:cubicBezTo>
                  <a:pt x="66" y="508"/>
                  <a:pt x="69" y="544"/>
                  <a:pt x="96" y="575"/>
                </a:cubicBezTo>
                <a:cubicBezTo>
                  <a:pt x="102" y="583"/>
                  <a:pt x="107" y="587"/>
                  <a:pt x="114" y="575"/>
                </a:cubicBezTo>
                <a:cubicBezTo>
                  <a:pt x="122" y="561"/>
                  <a:pt x="132" y="549"/>
                  <a:pt x="141" y="536"/>
                </a:cubicBezTo>
                <a:cubicBezTo>
                  <a:pt x="157" y="512"/>
                  <a:pt x="161" y="486"/>
                  <a:pt x="156" y="458"/>
                </a:cubicBezTo>
                <a:cubicBezTo>
                  <a:pt x="147" y="412"/>
                  <a:pt x="121" y="377"/>
                  <a:pt x="83" y="342"/>
                </a:cubicBezTo>
                <a:close/>
                <a:moveTo>
                  <a:pt x="235" y="300"/>
                </a:moveTo>
                <a:cubicBezTo>
                  <a:pt x="235" y="286"/>
                  <a:pt x="224" y="273"/>
                  <a:pt x="210" y="272"/>
                </a:cubicBezTo>
                <a:cubicBezTo>
                  <a:pt x="193" y="271"/>
                  <a:pt x="181" y="283"/>
                  <a:pt x="181" y="300"/>
                </a:cubicBezTo>
                <a:cubicBezTo>
                  <a:pt x="180" y="315"/>
                  <a:pt x="193" y="327"/>
                  <a:pt x="208" y="327"/>
                </a:cubicBezTo>
                <a:cubicBezTo>
                  <a:pt x="222" y="327"/>
                  <a:pt x="234" y="315"/>
                  <a:pt x="235" y="300"/>
                </a:cubicBezTo>
                <a:close/>
                <a:moveTo>
                  <a:pt x="261" y="332"/>
                </a:moveTo>
                <a:cubicBezTo>
                  <a:pt x="250" y="333"/>
                  <a:pt x="242" y="339"/>
                  <a:pt x="242" y="352"/>
                </a:cubicBezTo>
                <a:cubicBezTo>
                  <a:pt x="242" y="365"/>
                  <a:pt x="250" y="373"/>
                  <a:pt x="263" y="373"/>
                </a:cubicBezTo>
                <a:cubicBezTo>
                  <a:pt x="275" y="372"/>
                  <a:pt x="284" y="365"/>
                  <a:pt x="283" y="351"/>
                </a:cubicBezTo>
                <a:cubicBezTo>
                  <a:pt x="282" y="338"/>
                  <a:pt x="274" y="332"/>
                  <a:pt x="261" y="332"/>
                </a:cubicBezTo>
                <a:close/>
                <a:moveTo>
                  <a:pt x="240" y="416"/>
                </a:moveTo>
                <a:cubicBezTo>
                  <a:pt x="239" y="409"/>
                  <a:pt x="236" y="404"/>
                  <a:pt x="228" y="403"/>
                </a:cubicBezTo>
                <a:cubicBezTo>
                  <a:pt x="220" y="403"/>
                  <a:pt x="214" y="407"/>
                  <a:pt x="214" y="416"/>
                </a:cubicBezTo>
                <a:cubicBezTo>
                  <a:pt x="214" y="423"/>
                  <a:pt x="217" y="429"/>
                  <a:pt x="225" y="429"/>
                </a:cubicBezTo>
                <a:cubicBezTo>
                  <a:pt x="234" y="430"/>
                  <a:pt x="239" y="425"/>
                  <a:pt x="240" y="4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67599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35626" y="1781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این اسلاید یک اسلاید قابل ویرایش با تمام نیازهای شماست.</a:t>
            </a:r>
            <a:endParaRPr lang="en-US" sz="48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577932" y="1082851"/>
            <a:ext cx="11036136" cy="5368603"/>
            <a:chOff x="577932" y="1082851"/>
            <a:chExt cx="11036136" cy="5368603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1" y="1117315"/>
              <a:ext cx="939089" cy="5417061"/>
              <a:chOff x="5655835" y="1245347"/>
              <a:chExt cx="763052" cy="4401591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C8B6B49-A26A-44AD-A8B3-E2A6C571650A}"/>
                </a:ext>
              </a:extLst>
            </p:cNvPr>
            <p:cNvSpPr/>
            <p:nvPr/>
          </p:nvSpPr>
          <p:spPr>
            <a:xfrm>
              <a:off x="5975894" y="2271985"/>
              <a:ext cx="282018" cy="586375"/>
            </a:xfrm>
            <a:custGeom>
              <a:avLst/>
              <a:gdLst>
                <a:gd name="connsiteX0" fmla="*/ 727844 w 962025"/>
                <a:gd name="connsiteY0" fmla="*/ 368617 h 2000250"/>
                <a:gd name="connsiteX1" fmla="*/ 727844 w 962025"/>
                <a:gd name="connsiteY1" fmla="*/ 436245 h 2000250"/>
                <a:gd name="connsiteX2" fmla="*/ 812617 w 962025"/>
                <a:gd name="connsiteY2" fmla="*/ 436245 h 2000250"/>
                <a:gd name="connsiteX3" fmla="*/ 870719 w 962025"/>
                <a:gd name="connsiteY3" fmla="*/ 488632 h 2000250"/>
                <a:gd name="connsiteX4" fmla="*/ 943109 w 962025"/>
                <a:gd name="connsiteY4" fmla="*/ 1503998 h 2000250"/>
                <a:gd name="connsiteX5" fmla="*/ 962159 w 962025"/>
                <a:gd name="connsiteY5" fmla="*/ 1750695 h 2000250"/>
                <a:gd name="connsiteX6" fmla="*/ 905009 w 962025"/>
                <a:gd name="connsiteY6" fmla="*/ 1847850 h 2000250"/>
                <a:gd name="connsiteX7" fmla="*/ 905009 w 962025"/>
                <a:gd name="connsiteY7" fmla="*/ 1941195 h 2000250"/>
                <a:gd name="connsiteX8" fmla="*/ 847859 w 962025"/>
                <a:gd name="connsiteY8" fmla="*/ 2000250 h 2000250"/>
                <a:gd name="connsiteX9" fmla="*/ 114434 w 962025"/>
                <a:gd name="connsiteY9" fmla="*/ 2000250 h 2000250"/>
                <a:gd name="connsiteX10" fmla="*/ 60142 w 962025"/>
                <a:gd name="connsiteY10" fmla="*/ 1944053 h 2000250"/>
                <a:gd name="connsiteX11" fmla="*/ 60142 w 962025"/>
                <a:gd name="connsiteY11" fmla="*/ 1844040 h 2000250"/>
                <a:gd name="connsiteX12" fmla="*/ 2039 w 962025"/>
                <a:gd name="connsiteY12" fmla="*/ 1744028 h 2000250"/>
                <a:gd name="connsiteX13" fmla="*/ 91574 w 962025"/>
                <a:gd name="connsiteY13" fmla="*/ 516255 h 2000250"/>
                <a:gd name="connsiteX14" fmla="*/ 175394 w 962025"/>
                <a:gd name="connsiteY14" fmla="*/ 436245 h 2000250"/>
                <a:gd name="connsiteX15" fmla="*/ 234449 w 962025"/>
                <a:gd name="connsiteY15" fmla="*/ 436245 h 2000250"/>
                <a:gd name="connsiteX16" fmla="*/ 234449 w 962025"/>
                <a:gd name="connsiteY16" fmla="*/ 369570 h 2000250"/>
                <a:gd name="connsiteX17" fmla="*/ 208732 w 962025"/>
                <a:gd name="connsiteY17" fmla="*/ 365760 h 2000250"/>
                <a:gd name="connsiteX18" fmla="*/ 153487 w 962025"/>
                <a:gd name="connsiteY18" fmla="*/ 311467 h 2000250"/>
                <a:gd name="connsiteX19" fmla="*/ 153487 w 962025"/>
                <a:gd name="connsiteY19" fmla="*/ 54292 h 2000250"/>
                <a:gd name="connsiteX20" fmla="*/ 209684 w 962025"/>
                <a:gd name="connsiteY20" fmla="*/ 0 h 2000250"/>
                <a:gd name="connsiteX21" fmla="*/ 752609 w 962025"/>
                <a:gd name="connsiteY21" fmla="*/ 0 h 2000250"/>
                <a:gd name="connsiteX22" fmla="*/ 808807 w 962025"/>
                <a:gd name="connsiteY22" fmla="*/ 57150 h 2000250"/>
                <a:gd name="connsiteX23" fmla="*/ 808807 w 962025"/>
                <a:gd name="connsiteY23" fmla="*/ 280988 h 2000250"/>
                <a:gd name="connsiteX24" fmla="*/ 727844 w 962025"/>
                <a:gd name="connsiteY24" fmla="*/ 368617 h 2000250"/>
                <a:gd name="connsiteX25" fmla="*/ 141104 w 962025"/>
                <a:gd name="connsiteY25" fmla="*/ 1912620 h 2000250"/>
                <a:gd name="connsiteX26" fmla="*/ 820237 w 962025"/>
                <a:gd name="connsiteY26" fmla="*/ 1912620 h 2000250"/>
                <a:gd name="connsiteX27" fmla="*/ 820237 w 962025"/>
                <a:gd name="connsiteY27" fmla="*/ 1837373 h 2000250"/>
                <a:gd name="connsiteX28" fmla="*/ 141104 w 962025"/>
                <a:gd name="connsiteY28" fmla="*/ 1837373 h 2000250"/>
                <a:gd name="connsiteX29" fmla="*/ 141104 w 962025"/>
                <a:gd name="connsiteY29" fmla="*/ 1912620 h 2000250"/>
                <a:gd name="connsiteX30" fmla="*/ 644976 w 962025"/>
                <a:gd name="connsiteY30" fmla="*/ 365760 h 2000250"/>
                <a:gd name="connsiteX31" fmla="*/ 321126 w 962025"/>
                <a:gd name="connsiteY31" fmla="*/ 365760 h 2000250"/>
                <a:gd name="connsiteX32" fmla="*/ 321126 w 962025"/>
                <a:gd name="connsiteY32" fmla="*/ 435292 h 2000250"/>
                <a:gd name="connsiteX33" fmla="*/ 644976 w 962025"/>
                <a:gd name="connsiteY33" fmla="*/ 435292 h 2000250"/>
                <a:gd name="connsiteX34" fmla="*/ 644976 w 962025"/>
                <a:gd name="connsiteY34" fmla="*/ 365760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62025" h="2000250">
                  <a:moveTo>
                    <a:pt x="727844" y="368617"/>
                  </a:moveTo>
                  <a:cubicBezTo>
                    <a:pt x="727844" y="390525"/>
                    <a:pt x="727844" y="408622"/>
                    <a:pt x="727844" y="436245"/>
                  </a:cubicBezTo>
                  <a:cubicBezTo>
                    <a:pt x="757372" y="436245"/>
                    <a:pt x="784994" y="436245"/>
                    <a:pt x="812617" y="436245"/>
                  </a:cubicBezTo>
                  <a:cubicBezTo>
                    <a:pt x="847859" y="436245"/>
                    <a:pt x="867862" y="449580"/>
                    <a:pt x="870719" y="488632"/>
                  </a:cubicBezTo>
                  <a:cubicBezTo>
                    <a:pt x="894532" y="826770"/>
                    <a:pt x="918344" y="1164907"/>
                    <a:pt x="943109" y="1503998"/>
                  </a:cubicBezTo>
                  <a:cubicBezTo>
                    <a:pt x="948824" y="1585913"/>
                    <a:pt x="955492" y="1668780"/>
                    <a:pt x="962159" y="1750695"/>
                  </a:cubicBezTo>
                  <a:cubicBezTo>
                    <a:pt x="967874" y="1820228"/>
                    <a:pt x="967874" y="1820228"/>
                    <a:pt x="905009" y="1847850"/>
                  </a:cubicBezTo>
                  <a:cubicBezTo>
                    <a:pt x="905009" y="1878330"/>
                    <a:pt x="905009" y="1909763"/>
                    <a:pt x="905009" y="1941195"/>
                  </a:cubicBezTo>
                  <a:cubicBezTo>
                    <a:pt x="905962" y="1980248"/>
                    <a:pt x="887864" y="2000250"/>
                    <a:pt x="847859" y="2000250"/>
                  </a:cubicBezTo>
                  <a:cubicBezTo>
                    <a:pt x="603067" y="2000250"/>
                    <a:pt x="359226" y="2000250"/>
                    <a:pt x="114434" y="2000250"/>
                  </a:cubicBezTo>
                  <a:cubicBezTo>
                    <a:pt x="77287" y="2000250"/>
                    <a:pt x="59189" y="1981200"/>
                    <a:pt x="60142" y="1944053"/>
                  </a:cubicBezTo>
                  <a:cubicBezTo>
                    <a:pt x="60142" y="1912620"/>
                    <a:pt x="60142" y="1881188"/>
                    <a:pt x="60142" y="1844040"/>
                  </a:cubicBezTo>
                  <a:cubicBezTo>
                    <a:pt x="-7486" y="1839278"/>
                    <a:pt x="-1771" y="1793557"/>
                    <a:pt x="2039" y="1744028"/>
                  </a:cubicBezTo>
                  <a:cubicBezTo>
                    <a:pt x="32519" y="1334453"/>
                    <a:pt x="62047" y="925830"/>
                    <a:pt x="91574" y="516255"/>
                  </a:cubicBezTo>
                  <a:cubicBezTo>
                    <a:pt x="97289" y="439103"/>
                    <a:pt x="100147" y="436245"/>
                    <a:pt x="175394" y="436245"/>
                  </a:cubicBezTo>
                  <a:cubicBezTo>
                    <a:pt x="194444" y="436245"/>
                    <a:pt x="212542" y="436245"/>
                    <a:pt x="234449" y="436245"/>
                  </a:cubicBezTo>
                  <a:cubicBezTo>
                    <a:pt x="234449" y="412432"/>
                    <a:pt x="234449" y="392430"/>
                    <a:pt x="234449" y="369570"/>
                  </a:cubicBezTo>
                  <a:cubicBezTo>
                    <a:pt x="226829" y="368617"/>
                    <a:pt x="217304" y="364807"/>
                    <a:pt x="208732" y="365760"/>
                  </a:cubicBezTo>
                  <a:cubicBezTo>
                    <a:pt x="168726" y="368617"/>
                    <a:pt x="153487" y="346710"/>
                    <a:pt x="153487" y="311467"/>
                  </a:cubicBezTo>
                  <a:cubicBezTo>
                    <a:pt x="153487" y="225742"/>
                    <a:pt x="153487" y="140017"/>
                    <a:pt x="153487" y="54292"/>
                  </a:cubicBezTo>
                  <a:cubicBezTo>
                    <a:pt x="153487" y="18097"/>
                    <a:pt x="169679" y="0"/>
                    <a:pt x="209684" y="0"/>
                  </a:cubicBezTo>
                  <a:cubicBezTo>
                    <a:pt x="390659" y="952"/>
                    <a:pt x="571634" y="952"/>
                    <a:pt x="752609" y="0"/>
                  </a:cubicBezTo>
                  <a:cubicBezTo>
                    <a:pt x="793567" y="0"/>
                    <a:pt x="809759" y="17145"/>
                    <a:pt x="808807" y="57150"/>
                  </a:cubicBezTo>
                  <a:cubicBezTo>
                    <a:pt x="807854" y="131445"/>
                    <a:pt x="808807" y="206692"/>
                    <a:pt x="808807" y="280988"/>
                  </a:cubicBezTo>
                  <a:cubicBezTo>
                    <a:pt x="806901" y="360045"/>
                    <a:pt x="806901" y="360045"/>
                    <a:pt x="727844" y="368617"/>
                  </a:cubicBezTo>
                  <a:close/>
                  <a:moveTo>
                    <a:pt x="141104" y="1912620"/>
                  </a:moveTo>
                  <a:cubicBezTo>
                    <a:pt x="371609" y="1912620"/>
                    <a:pt x="595447" y="1912620"/>
                    <a:pt x="820237" y="1912620"/>
                  </a:cubicBezTo>
                  <a:cubicBezTo>
                    <a:pt x="820237" y="1885950"/>
                    <a:pt x="820237" y="1862138"/>
                    <a:pt x="820237" y="1837373"/>
                  </a:cubicBezTo>
                  <a:cubicBezTo>
                    <a:pt x="592589" y="1837373"/>
                    <a:pt x="367799" y="1837373"/>
                    <a:pt x="141104" y="1837373"/>
                  </a:cubicBezTo>
                  <a:cubicBezTo>
                    <a:pt x="141104" y="1863090"/>
                    <a:pt x="141104" y="1886903"/>
                    <a:pt x="141104" y="1912620"/>
                  </a:cubicBezTo>
                  <a:close/>
                  <a:moveTo>
                    <a:pt x="644976" y="365760"/>
                  </a:moveTo>
                  <a:cubicBezTo>
                    <a:pt x="536392" y="365760"/>
                    <a:pt x="429712" y="365760"/>
                    <a:pt x="321126" y="365760"/>
                  </a:cubicBezTo>
                  <a:cubicBezTo>
                    <a:pt x="321126" y="389572"/>
                    <a:pt x="321126" y="411480"/>
                    <a:pt x="321126" y="435292"/>
                  </a:cubicBezTo>
                  <a:cubicBezTo>
                    <a:pt x="429712" y="435292"/>
                    <a:pt x="536392" y="435292"/>
                    <a:pt x="644976" y="435292"/>
                  </a:cubicBezTo>
                  <a:cubicBezTo>
                    <a:pt x="644976" y="411480"/>
                    <a:pt x="644976" y="390525"/>
                    <a:pt x="644976" y="3657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lvl="0" algn="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48962" y="569740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10">
            <a:extLst>
              <a:ext uri="{FF2B5EF4-FFF2-40B4-BE49-F238E27FC236}">
                <a16:creationId xmlns:a16="http://schemas.microsoft.com/office/drawing/2014/main" id="{ED2C9A85-F29D-D914-4868-78332126F393}"/>
              </a:ext>
            </a:extLst>
          </p:cNvPr>
          <p:cNvSpPr>
            <a:spLocks noEditPoints="1"/>
          </p:cNvSpPr>
          <p:nvPr/>
        </p:nvSpPr>
        <p:spPr bwMode="auto">
          <a:xfrm>
            <a:off x="5579381" y="3440872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783A43EE-4A44-1AC2-DCA7-1F48D9AA41DF}"/>
              </a:ext>
            </a:extLst>
          </p:cNvPr>
          <p:cNvSpPr/>
          <p:nvPr/>
        </p:nvSpPr>
        <p:spPr bwMode="auto">
          <a:xfrm>
            <a:off x="5260295" y="3396420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" name="Freeform 25">
            <a:extLst>
              <a:ext uri="{FF2B5EF4-FFF2-40B4-BE49-F238E27FC236}">
                <a16:creationId xmlns:a16="http://schemas.microsoft.com/office/drawing/2014/main" id="{554767D4-6A71-2FD6-5829-4F055893C9B9}"/>
              </a:ext>
            </a:extLst>
          </p:cNvPr>
          <p:cNvSpPr/>
          <p:nvPr/>
        </p:nvSpPr>
        <p:spPr bwMode="auto">
          <a:xfrm>
            <a:off x="5761945" y="3393245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C1EB24B3-8938-B085-E037-2C45366B962B}"/>
              </a:ext>
            </a:extLst>
          </p:cNvPr>
          <p:cNvSpPr/>
          <p:nvPr/>
        </p:nvSpPr>
        <p:spPr>
          <a:xfrm>
            <a:off x="3537782" y="3533457"/>
            <a:ext cx="647997" cy="5847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82"/>
              <a:gd name="f7" fmla="val 289"/>
              <a:gd name="f8" fmla="val 30"/>
              <a:gd name="f9" fmla="val 41"/>
              <a:gd name="f10" fmla="val 63"/>
              <a:gd name="f11" fmla="val 55"/>
              <a:gd name="f12" fmla="val 92"/>
              <a:gd name="f13" fmla="val 72"/>
              <a:gd name="f14" fmla="val 118"/>
              <a:gd name="f15" fmla="val 97"/>
              <a:gd name="f16" fmla="val 151"/>
              <a:gd name="f17" fmla="val 52"/>
              <a:gd name="f18" fmla="val 197"/>
              <a:gd name="f19" fmla="val 23"/>
              <a:gd name="f20" fmla="val 248"/>
              <a:gd name="f21" fmla="val 253"/>
              <a:gd name="f22" fmla="val 11"/>
              <a:gd name="f23" fmla="val 257"/>
              <a:gd name="f24" fmla="val 262"/>
              <a:gd name="f25" fmla="val 34"/>
              <a:gd name="f26" fmla="val 274"/>
              <a:gd name="f27" fmla="val 68"/>
              <a:gd name="f28" fmla="val 103"/>
              <a:gd name="f29" fmla="val 280"/>
              <a:gd name="f30" fmla="val 140"/>
              <a:gd name="f31" fmla="val 279"/>
              <a:gd name="f32" fmla="val 176"/>
              <a:gd name="f33" fmla="val 271"/>
              <a:gd name="f34" fmla="val 210"/>
              <a:gd name="f35" fmla="val 239"/>
              <a:gd name="f36" fmla="val 228"/>
              <a:gd name="f37" fmla="val 264"/>
              <a:gd name="f38" fmla="val 203"/>
              <a:gd name="f39" fmla="val 276"/>
              <a:gd name="f40" fmla="val 171"/>
              <a:gd name="f41" fmla="val 275"/>
              <a:gd name="f42" fmla="val 158"/>
              <a:gd name="f43" fmla="val 147"/>
              <a:gd name="f44" fmla="val 270"/>
              <a:gd name="f45" fmla="val 135"/>
              <a:gd name="f46" fmla="val 265"/>
              <a:gd name="f47" fmla="val 134"/>
              <a:gd name="f48" fmla="val 131"/>
              <a:gd name="f49" fmla="val 130"/>
              <a:gd name="f50" fmla="val 86"/>
              <a:gd name="f51" fmla="val 40"/>
              <a:gd name="f52" fmla="val 269"/>
              <a:gd name="f53" fmla="val 19"/>
              <a:gd name="f54" fmla="val 226"/>
              <a:gd name="f55" fmla="val 4"/>
              <a:gd name="f56" fmla="val 196"/>
              <a:gd name="f57" fmla="val 165"/>
              <a:gd name="f58" fmla="val 132"/>
              <a:gd name="f59" fmla="val 7"/>
              <a:gd name="f60" fmla="val 100"/>
              <a:gd name="f61" fmla="val 17"/>
              <a:gd name="f62" fmla="val 70"/>
              <a:gd name="f63" fmla="val 163"/>
              <a:gd name="f64" fmla="val 255"/>
              <a:gd name="f65" fmla="val 164"/>
              <a:gd name="f66" fmla="val 256"/>
              <a:gd name="f67" fmla="val 166"/>
              <a:gd name="f68" fmla="val 168"/>
              <a:gd name="f69" fmla="val 191"/>
              <a:gd name="f70" fmla="val 258"/>
              <a:gd name="f71" fmla="val 211"/>
              <a:gd name="f72" fmla="val 251"/>
              <a:gd name="f73" fmla="val 227"/>
              <a:gd name="f74" fmla="val 235"/>
              <a:gd name="f75" fmla="val 250"/>
              <a:gd name="f76" fmla="val 213"/>
              <a:gd name="f77" fmla="val 259"/>
              <a:gd name="f78" fmla="val 185"/>
              <a:gd name="f79" fmla="val 156"/>
              <a:gd name="f80" fmla="val 266"/>
              <a:gd name="f81" fmla="val 129"/>
              <a:gd name="f82" fmla="val 102"/>
              <a:gd name="f83" fmla="val 76"/>
              <a:gd name="f84" fmla="val 252"/>
              <a:gd name="f85" fmla="val 58"/>
              <a:gd name="f86" fmla="val 246"/>
              <a:gd name="f87" fmla="val 240"/>
              <a:gd name="f88" fmla="val 22"/>
              <a:gd name="f89" fmla="val 28"/>
              <a:gd name="f90" fmla="val 218"/>
              <a:gd name="f91" fmla="val 33"/>
              <a:gd name="f92" fmla="val 209"/>
              <a:gd name="f93" fmla="val 39"/>
              <a:gd name="f94" fmla="val 82"/>
              <a:gd name="f95" fmla="val 127"/>
              <a:gd name="f96" fmla="val 115"/>
              <a:gd name="f97" fmla="val 111"/>
              <a:gd name="f98" fmla="val 141"/>
              <a:gd name="f99" fmla="val 101"/>
              <a:gd name="f100" fmla="val 169"/>
              <a:gd name="f101" fmla="val 107"/>
              <a:gd name="f102" fmla="val 200"/>
              <a:gd name="f103" fmla="val 220"/>
              <a:gd name="f104" fmla="val 122"/>
              <a:gd name="f105" fmla="val 236"/>
              <a:gd name="f106" fmla="val 247"/>
              <a:gd name="f107" fmla="val 161"/>
              <a:gd name="f108" fmla="val 183"/>
              <a:gd name="f109" fmla="val 154"/>
              <a:gd name="f110" fmla="val 205"/>
              <a:gd name="f111" fmla="val 108"/>
              <a:gd name="f112" fmla="val 206"/>
              <a:gd name="f113" fmla="val 207"/>
              <a:gd name="f114" fmla="val 208"/>
              <a:gd name="f115" fmla="val 109"/>
              <a:gd name="f116" fmla="val 193"/>
              <a:gd name="f117" fmla="val 178"/>
              <a:gd name="f118" fmla="val 37"/>
              <a:gd name="f119" fmla="val 60"/>
              <a:gd name="f120" fmla="val 32"/>
              <a:gd name="f121" fmla="val 26"/>
              <a:gd name="f122" fmla="val 13"/>
              <a:gd name="f123" fmla="val 144"/>
              <a:gd name="f124" fmla="val 14"/>
              <a:gd name="f125" fmla="val 29"/>
              <a:gd name="f126" fmla="val 215"/>
              <a:gd name="f127" fmla="val 53"/>
              <a:gd name="f128" fmla="val 75"/>
              <a:gd name="f129" fmla="val 85"/>
              <a:gd name="f130" fmla="val 260"/>
              <a:gd name="f131" fmla="val 94"/>
              <a:gd name="f132" fmla="val 90"/>
              <a:gd name="f133" fmla="val 216"/>
              <a:gd name="f134" fmla="val 77"/>
              <a:gd name="f135" fmla="val 175"/>
              <a:gd name="f136" fmla="val 64"/>
              <a:gd name="f137" fmla="val 65"/>
              <a:gd name="f138" fmla="val 66"/>
              <a:gd name="f139" fmla="val 67"/>
              <a:gd name="f140" fmla="val 133"/>
              <a:gd name="f141" fmla="val 73"/>
              <a:gd name="f142" fmla="val 80"/>
              <a:gd name="f143" fmla="val 160"/>
              <a:gd name="f144" fmla="val 87"/>
              <a:gd name="f145" fmla="val 173"/>
              <a:gd name="f146" fmla="val 88"/>
              <a:gd name="f147" fmla="val 172"/>
              <a:gd name="f148" fmla="val 91"/>
              <a:gd name="f149" fmla="val 150"/>
              <a:gd name="f150" fmla="val 99"/>
              <a:gd name="f151" fmla="val 112"/>
              <a:gd name="f152" fmla="val 110"/>
              <a:gd name="f153" fmla="+- 0 0 -90"/>
              <a:gd name="f154" fmla="*/ f3 1 282"/>
              <a:gd name="f155" fmla="*/ f4 1 289"/>
              <a:gd name="f156" fmla="val f5"/>
              <a:gd name="f157" fmla="val f6"/>
              <a:gd name="f158" fmla="val f7"/>
              <a:gd name="f159" fmla="*/ f153 f0 1"/>
              <a:gd name="f160" fmla="+- f158 0 f156"/>
              <a:gd name="f161" fmla="+- f157 0 f156"/>
              <a:gd name="f162" fmla="*/ f159 1 f2"/>
              <a:gd name="f163" fmla="*/ f161 1 282"/>
              <a:gd name="f164" fmla="*/ f160 1 289"/>
              <a:gd name="f165" fmla="*/ 30 f161 1"/>
              <a:gd name="f166" fmla="*/ 41 f160 1"/>
              <a:gd name="f167" fmla="*/ 118 f161 1"/>
              <a:gd name="f168" fmla="*/ 97 f160 1"/>
              <a:gd name="f169" fmla="*/ 248 f161 1"/>
              <a:gd name="f170" fmla="*/ 0 f160 1"/>
              <a:gd name="f171" fmla="*/ 262 f161 1"/>
              <a:gd name="f172" fmla="*/ 34 f160 1"/>
              <a:gd name="f173" fmla="*/ 280 f161 1"/>
              <a:gd name="f174" fmla="*/ 140 f160 1"/>
              <a:gd name="f175" fmla="*/ 239 f160 1"/>
              <a:gd name="f176" fmla="*/ 171 f161 1"/>
              <a:gd name="f177" fmla="*/ 275 f160 1"/>
              <a:gd name="f178" fmla="*/ 135 f161 1"/>
              <a:gd name="f179" fmla="*/ 265 f160 1"/>
              <a:gd name="f180" fmla="*/ 130 f161 1"/>
              <a:gd name="f181" fmla="*/ 19 f161 1"/>
              <a:gd name="f182" fmla="*/ 226 f160 1"/>
              <a:gd name="f183" fmla="*/ 4 f161 1"/>
              <a:gd name="f184" fmla="*/ 132 f160 1"/>
              <a:gd name="f185" fmla="*/ 163 f161 1"/>
              <a:gd name="f186" fmla="*/ 255 f160 1"/>
              <a:gd name="f187" fmla="*/ 168 f161 1"/>
              <a:gd name="f188" fmla="*/ 256 f160 1"/>
              <a:gd name="f189" fmla="*/ 227 f161 1"/>
              <a:gd name="f190" fmla="*/ 235 f160 1"/>
              <a:gd name="f191" fmla="*/ 156 f160 1"/>
              <a:gd name="f192" fmla="*/ 256 f161 1"/>
              <a:gd name="f193" fmla="*/ 76 f160 1"/>
              <a:gd name="f194" fmla="*/ 240 f161 1"/>
              <a:gd name="f195" fmla="*/ 22 f160 1"/>
              <a:gd name="f196" fmla="*/ 209 f161 1"/>
              <a:gd name="f197" fmla="*/ 39 f160 1"/>
              <a:gd name="f198" fmla="*/ 127 f161 1"/>
              <a:gd name="f199" fmla="*/ 115 f160 1"/>
              <a:gd name="f200" fmla="*/ 107 f161 1"/>
              <a:gd name="f201" fmla="*/ 200 f160 1"/>
              <a:gd name="f202" fmla="*/ 140 f161 1"/>
              <a:gd name="f203" fmla="*/ 247 f160 1"/>
              <a:gd name="f204" fmla="*/ 205 f161 1"/>
              <a:gd name="f205" fmla="*/ 108 f160 1"/>
              <a:gd name="f206" fmla="*/ 208 f161 1"/>
              <a:gd name="f207" fmla="*/ 109 f160 1"/>
              <a:gd name="f208" fmla="*/ 37 f161 1"/>
              <a:gd name="f209" fmla="*/ 60 f160 1"/>
              <a:gd name="f210" fmla="*/ 22 f161 1"/>
              <a:gd name="f211" fmla="*/ 29 f161 1"/>
              <a:gd name="f212" fmla="*/ 215 f160 1"/>
              <a:gd name="f213" fmla="*/ 75 f161 1"/>
              <a:gd name="f214" fmla="*/ 257 f160 1"/>
              <a:gd name="f215" fmla="*/ 103 f161 1"/>
              <a:gd name="f216" fmla="*/ 258 f160 1"/>
              <a:gd name="f217" fmla="*/ 64 f161 1"/>
              <a:gd name="f218" fmla="*/ 134 f160 1"/>
              <a:gd name="f219" fmla="*/ 67 f161 1"/>
              <a:gd name="f220" fmla="*/ 133 f160 1"/>
              <a:gd name="f221" fmla="*/ 87 f161 1"/>
              <a:gd name="f222" fmla="*/ 173 f160 1"/>
              <a:gd name="f223" fmla="*/ 88 f161 1"/>
              <a:gd name="f224" fmla="*/ 171 f160 1"/>
              <a:gd name="f225" fmla="*/ 109 f161 1"/>
              <a:gd name="f226" fmla="*/ 112 f160 1"/>
              <a:gd name="f227" fmla="*/ 108 f161 1"/>
              <a:gd name="f228" fmla="*/ 107 f160 1"/>
              <a:gd name="f229" fmla="+- f162 0 f1"/>
              <a:gd name="f230" fmla="*/ f165 1 282"/>
              <a:gd name="f231" fmla="*/ f166 1 289"/>
              <a:gd name="f232" fmla="*/ f167 1 282"/>
              <a:gd name="f233" fmla="*/ f168 1 289"/>
              <a:gd name="f234" fmla="*/ f169 1 282"/>
              <a:gd name="f235" fmla="*/ f170 1 289"/>
              <a:gd name="f236" fmla="*/ f171 1 282"/>
              <a:gd name="f237" fmla="*/ f172 1 289"/>
              <a:gd name="f238" fmla="*/ f173 1 282"/>
              <a:gd name="f239" fmla="*/ f174 1 289"/>
              <a:gd name="f240" fmla="*/ f175 1 289"/>
              <a:gd name="f241" fmla="*/ f176 1 282"/>
              <a:gd name="f242" fmla="*/ f177 1 289"/>
              <a:gd name="f243" fmla="*/ f178 1 282"/>
              <a:gd name="f244" fmla="*/ f179 1 289"/>
              <a:gd name="f245" fmla="*/ f180 1 282"/>
              <a:gd name="f246" fmla="*/ f181 1 282"/>
              <a:gd name="f247" fmla="*/ f182 1 289"/>
              <a:gd name="f248" fmla="*/ f183 1 282"/>
              <a:gd name="f249" fmla="*/ f184 1 289"/>
              <a:gd name="f250" fmla="*/ f185 1 282"/>
              <a:gd name="f251" fmla="*/ f186 1 289"/>
              <a:gd name="f252" fmla="*/ f187 1 282"/>
              <a:gd name="f253" fmla="*/ f188 1 289"/>
              <a:gd name="f254" fmla="*/ f189 1 282"/>
              <a:gd name="f255" fmla="*/ f190 1 289"/>
              <a:gd name="f256" fmla="*/ f191 1 289"/>
              <a:gd name="f257" fmla="*/ f192 1 282"/>
              <a:gd name="f258" fmla="*/ f193 1 289"/>
              <a:gd name="f259" fmla="*/ f194 1 282"/>
              <a:gd name="f260" fmla="*/ f195 1 289"/>
              <a:gd name="f261" fmla="*/ f196 1 282"/>
              <a:gd name="f262" fmla="*/ f197 1 289"/>
              <a:gd name="f263" fmla="*/ f198 1 282"/>
              <a:gd name="f264" fmla="*/ f199 1 289"/>
              <a:gd name="f265" fmla="*/ f200 1 282"/>
              <a:gd name="f266" fmla="*/ f201 1 289"/>
              <a:gd name="f267" fmla="*/ f202 1 282"/>
              <a:gd name="f268" fmla="*/ f203 1 289"/>
              <a:gd name="f269" fmla="*/ f204 1 282"/>
              <a:gd name="f270" fmla="*/ f205 1 289"/>
              <a:gd name="f271" fmla="*/ f206 1 282"/>
              <a:gd name="f272" fmla="*/ f207 1 289"/>
              <a:gd name="f273" fmla="*/ f208 1 282"/>
              <a:gd name="f274" fmla="*/ f209 1 289"/>
              <a:gd name="f275" fmla="*/ f210 1 282"/>
              <a:gd name="f276" fmla="*/ f211 1 282"/>
              <a:gd name="f277" fmla="*/ f212 1 289"/>
              <a:gd name="f278" fmla="*/ f213 1 282"/>
              <a:gd name="f279" fmla="*/ f214 1 289"/>
              <a:gd name="f280" fmla="*/ f215 1 282"/>
              <a:gd name="f281" fmla="*/ f216 1 289"/>
              <a:gd name="f282" fmla="*/ f217 1 282"/>
              <a:gd name="f283" fmla="*/ f218 1 289"/>
              <a:gd name="f284" fmla="*/ f219 1 282"/>
              <a:gd name="f285" fmla="*/ f220 1 289"/>
              <a:gd name="f286" fmla="*/ f221 1 282"/>
              <a:gd name="f287" fmla="*/ f222 1 289"/>
              <a:gd name="f288" fmla="*/ f223 1 282"/>
              <a:gd name="f289" fmla="*/ f224 1 289"/>
              <a:gd name="f290" fmla="*/ f225 1 282"/>
              <a:gd name="f291" fmla="*/ f226 1 289"/>
              <a:gd name="f292" fmla="*/ f227 1 282"/>
              <a:gd name="f293" fmla="*/ f228 1 289"/>
              <a:gd name="f294" fmla="*/ 0 1 f163"/>
              <a:gd name="f295" fmla="*/ f157 1 f163"/>
              <a:gd name="f296" fmla="*/ 0 1 f164"/>
              <a:gd name="f297" fmla="*/ f158 1 f164"/>
              <a:gd name="f298" fmla="*/ f230 1 f163"/>
              <a:gd name="f299" fmla="*/ f231 1 f164"/>
              <a:gd name="f300" fmla="*/ f232 1 f163"/>
              <a:gd name="f301" fmla="*/ f233 1 f164"/>
              <a:gd name="f302" fmla="*/ f234 1 f163"/>
              <a:gd name="f303" fmla="*/ f235 1 f164"/>
              <a:gd name="f304" fmla="*/ f236 1 f163"/>
              <a:gd name="f305" fmla="*/ f237 1 f164"/>
              <a:gd name="f306" fmla="*/ f238 1 f163"/>
              <a:gd name="f307" fmla="*/ f239 1 f164"/>
              <a:gd name="f308" fmla="*/ f240 1 f164"/>
              <a:gd name="f309" fmla="*/ f241 1 f163"/>
              <a:gd name="f310" fmla="*/ f242 1 f164"/>
              <a:gd name="f311" fmla="*/ f243 1 f163"/>
              <a:gd name="f312" fmla="*/ f244 1 f164"/>
              <a:gd name="f313" fmla="*/ f245 1 f163"/>
              <a:gd name="f314" fmla="*/ f246 1 f163"/>
              <a:gd name="f315" fmla="*/ f247 1 f164"/>
              <a:gd name="f316" fmla="*/ f248 1 f163"/>
              <a:gd name="f317" fmla="*/ f249 1 f164"/>
              <a:gd name="f318" fmla="*/ f250 1 f163"/>
              <a:gd name="f319" fmla="*/ f251 1 f164"/>
              <a:gd name="f320" fmla="*/ f252 1 f163"/>
              <a:gd name="f321" fmla="*/ f253 1 f164"/>
              <a:gd name="f322" fmla="*/ f254 1 f163"/>
              <a:gd name="f323" fmla="*/ f255 1 f164"/>
              <a:gd name="f324" fmla="*/ f256 1 f164"/>
              <a:gd name="f325" fmla="*/ f257 1 f163"/>
              <a:gd name="f326" fmla="*/ f258 1 f164"/>
              <a:gd name="f327" fmla="*/ f259 1 f163"/>
              <a:gd name="f328" fmla="*/ f260 1 f164"/>
              <a:gd name="f329" fmla="*/ f261 1 f163"/>
              <a:gd name="f330" fmla="*/ f262 1 f164"/>
              <a:gd name="f331" fmla="*/ f263 1 f163"/>
              <a:gd name="f332" fmla="*/ f264 1 f164"/>
              <a:gd name="f333" fmla="*/ f265 1 f163"/>
              <a:gd name="f334" fmla="*/ f266 1 f164"/>
              <a:gd name="f335" fmla="*/ f267 1 f163"/>
              <a:gd name="f336" fmla="*/ f268 1 f164"/>
              <a:gd name="f337" fmla="*/ f269 1 f163"/>
              <a:gd name="f338" fmla="*/ f270 1 f164"/>
              <a:gd name="f339" fmla="*/ f271 1 f163"/>
              <a:gd name="f340" fmla="*/ f272 1 f164"/>
              <a:gd name="f341" fmla="*/ f273 1 f163"/>
              <a:gd name="f342" fmla="*/ f274 1 f164"/>
              <a:gd name="f343" fmla="*/ f275 1 f163"/>
              <a:gd name="f344" fmla="*/ f276 1 f163"/>
              <a:gd name="f345" fmla="*/ f277 1 f164"/>
              <a:gd name="f346" fmla="*/ f278 1 f163"/>
              <a:gd name="f347" fmla="*/ f279 1 f164"/>
              <a:gd name="f348" fmla="*/ f280 1 f163"/>
              <a:gd name="f349" fmla="*/ f281 1 f164"/>
              <a:gd name="f350" fmla="*/ f282 1 f163"/>
              <a:gd name="f351" fmla="*/ f283 1 f164"/>
              <a:gd name="f352" fmla="*/ f284 1 f163"/>
              <a:gd name="f353" fmla="*/ f285 1 f164"/>
              <a:gd name="f354" fmla="*/ f286 1 f163"/>
              <a:gd name="f355" fmla="*/ f287 1 f164"/>
              <a:gd name="f356" fmla="*/ f288 1 f163"/>
              <a:gd name="f357" fmla="*/ f289 1 f164"/>
              <a:gd name="f358" fmla="*/ f290 1 f163"/>
              <a:gd name="f359" fmla="*/ f291 1 f164"/>
              <a:gd name="f360" fmla="*/ f292 1 f163"/>
              <a:gd name="f361" fmla="*/ f293 1 f164"/>
              <a:gd name="f362" fmla="*/ f294 f154 1"/>
              <a:gd name="f363" fmla="*/ f295 f154 1"/>
              <a:gd name="f364" fmla="*/ f297 f155 1"/>
              <a:gd name="f365" fmla="*/ f296 f155 1"/>
              <a:gd name="f366" fmla="*/ f298 f154 1"/>
              <a:gd name="f367" fmla="*/ f299 f155 1"/>
              <a:gd name="f368" fmla="*/ f300 f154 1"/>
              <a:gd name="f369" fmla="*/ f301 f155 1"/>
              <a:gd name="f370" fmla="*/ f302 f154 1"/>
              <a:gd name="f371" fmla="*/ f303 f155 1"/>
              <a:gd name="f372" fmla="*/ f304 f154 1"/>
              <a:gd name="f373" fmla="*/ f305 f155 1"/>
              <a:gd name="f374" fmla="*/ f306 f154 1"/>
              <a:gd name="f375" fmla="*/ f307 f155 1"/>
              <a:gd name="f376" fmla="*/ f308 f155 1"/>
              <a:gd name="f377" fmla="*/ f309 f154 1"/>
              <a:gd name="f378" fmla="*/ f310 f155 1"/>
              <a:gd name="f379" fmla="*/ f311 f154 1"/>
              <a:gd name="f380" fmla="*/ f312 f155 1"/>
              <a:gd name="f381" fmla="*/ f313 f154 1"/>
              <a:gd name="f382" fmla="*/ f314 f154 1"/>
              <a:gd name="f383" fmla="*/ f315 f155 1"/>
              <a:gd name="f384" fmla="*/ f316 f154 1"/>
              <a:gd name="f385" fmla="*/ f317 f155 1"/>
              <a:gd name="f386" fmla="*/ f318 f154 1"/>
              <a:gd name="f387" fmla="*/ f319 f155 1"/>
              <a:gd name="f388" fmla="*/ f320 f154 1"/>
              <a:gd name="f389" fmla="*/ f321 f155 1"/>
              <a:gd name="f390" fmla="*/ f322 f154 1"/>
              <a:gd name="f391" fmla="*/ f323 f155 1"/>
              <a:gd name="f392" fmla="*/ f324 f155 1"/>
              <a:gd name="f393" fmla="*/ f325 f154 1"/>
              <a:gd name="f394" fmla="*/ f326 f155 1"/>
              <a:gd name="f395" fmla="*/ f327 f154 1"/>
              <a:gd name="f396" fmla="*/ f328 f155 1"/>
              <a:gd name="f397" fmla="*/ f329 f154 1"/>
              <a:gd name="f398" fmla="*/ f330 f155 1"/>
              <a:gd name="f399" fmla="*/ f331 f154 1"/>
              <a:gd name="f400" fmla="*/ f332 f155 1"/>
              <a:gd name="f401" fmla="*/ f333 f154 1"/>
              <a:gd name="f402" fmla="*/ f334 f155 1"/>
              <a:gd name="f403" fmla="*/ f335 f154 1"/>
              <a:gd name="f404" fmla="*/ f336 f155 1"/>
              <a:gd name="f405" fmla="*/ f337 f154 1"/>
              <a:gd name="f406" fmla="*/ f338 f155 1"/>
              <a:gd name="f407" fmla="*/ f339 f154 1"/>
              <a:gd name="f408" fmla="*/ f340 f155 1"/>
              <a:gd name="f409" fmla="*/ f341 f154 1"/>
              <a:gd name="f410" fmla="*/ f342 f155 1"/>
              <a:gd name="f411" fmla="*/ f343 f154 1"/>
              <a:gd name="f412" fmla="*/ f344 f154 1"/>
              <a:gd name="f413" fmla="*/ f345 f155 1"/>
              <a:gd name="f414" fmla="*/ f346 f154 1"/>
              <a:gd name="f415" fmla="*/ f347 f155 1"/>
              <a:gd name="f416" fmla="*/ f348 f154 1"/>
              <a:gd name="f417" fmla="*/ f349 f155 1"/>
              <a:gd name="f418" fmla="*/ f350 f154 1"/>
              <a:gd name="f419" fmla="*/ f351 f155 1"/>
              <a:gd name="f420" fmla="*/ f352 f154 1"/>
              <a:gd name="f421" fmla="*/ f353 f155 1"/>
              <a:gd name="f422" fmla="*/ f354 f154 1"/>
              <a:gd name="f423" fmla="*/ f355 f155 1"/>
              <a:gd name="f424" fmla="*/ f356 f154 1"/>
              <a:gd name="f425" fmla="*/ f357 f155 1"/>
              <a:gd name="f426" fmla="*/ f358 f154 1"/>
              <a:gd name="f427" fmla="*/ f359 f155 1"/>
              <a:gd name="f428" fmla="*/ f360 f154 1"/>
              <a:gd name="f429" fmla="*/ f361 f15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9">
                <a:pos x="f366" y="f367"/>
              </a:cxn>
              <a:cxn ang="f229">
                <a:pos x="f368" y="f369"/>
              </a:cxn>
              <a:cxn ang="f229">
                <a:pos x="f370" y="f371"/>
              </a:cxn>
              <a:cxn ang="f229">
                <a:pos x="f372" y="f373"/>
              </a:cxn>
              <a:cxn ang="f229">
                <a:pos x="f374" y="f375"/>
              </a:cxn>
              <a:cxn ang="f229">
                <a:pos x="f370" y="f376"/>
              </a:cxn>
              <a:cxn ang="f229">
                <a:pos x="f377" y="f378"/>
              </a:cxn>
              <a:cxn ang="f229">
                <a:pos x="f379" y="f380"/>
              </a:cxn>
              <a:cxn ang="f229">
                <a:pos x="f381" y="f380"/>
              </a:cxn>
              <a:cxn ang="f229">
                <a:pos x="f382" y="f383"/>
              </a:cxn>
              <a:cxn ang="f229">
                <a:pos x="f384" y="f385"/>
              </a:cxn>
              <a:cxn ang="f229">
                <a:pos x="f366" y="f367"/>
              </a:cxn>
              <a:cxn ang="f229">
                <a:pos x="f386" y="f387"/>
              </a:cxn>
              <a:cxn ang="f229">
                <a:pos x="f388" y="f389"/>
              </a:cxn>
              <a:cxn ang="f229">
                <a:pos x="f390" y="f391"/>
              </a:cxn>
              <a:cxn ang="f229">
                <a:pos x="f372" y="f392"/>
              </a:cxn>
              <a:cxn ang="f229">
                <a:pos x="f393" y="f394"/>
              </a:cxn>
              <a:cxn ang="f229">
                <a:pos x="f395" y="f396"/>
              </a:cxn>
              <a:cxn ang="f229">
                <a:pos x="f397" y="f398"/>
              </a:cxn>
              <a:cxn ang="f229">
                <a:pos x="f399" y="f400"/>
              </a:cxn>
              <a:cxn ang="f229">
                <a:pos x="f401" y="f402"/>
              </a:cxn>
              <a:cxn ang="f229">
                <a:pos x="f403" y="f404"/>
              </a:cxn>
              <a:cxn ang="f229">
                <a:pos x="f405" y="f406"/>
              </a:cxn>
              <a:cxn ang="f229">
                <a:pos x="f407" y="f408"/>
              </a:cxn>
              <a:cxn ang="f229">
                <a:pos x="f386" y="f387"/>
              </a:cxn>
              <a:cxn ang="f229">
                <a:pos x="f409" y="f410"/>
              </a:cxn>
              <a:cxn ang="f229">
                <a:pos x="f411" y="f406"/>
              </a:cxn>
              <a:cxn ang="f229">
                <a:pos x="f412" y="f413"/>
              </a:cxn>
              <a:cxn ang="f229">
                <a:pos x="f414" y="f415"/>
              </a:cxn>
              <a:cxn ang="f229">
                <a:pos x="f416" y="f417"/>
              </a:cxn>
              <a:cxn ang="f229">
                <a:pos x="f418" y="f419"/>
              </a:cxn>
              <a:cxn ang="f229">
                <a:pos x="f420" y="f421"/>
              </a:cxn>
              <a:cxn ang="f229">
                <a:pos x="f422" y="f423"/>
              </a:cxn>
              <a:cxn ang="f229">
                <a:pos x="f424" y="f425"/>
              </a:cxn>
              <a:cxn ang="f229">
                <a:pos x="f426" y="f427"/>
              </a:cxn>
              <a:cxn ang="f229">
                <a:pos x="f428" y="f429"/>
              </a:cxn>
              <a:cxn ang="f229">
                <a:pos x="f409" y="f410"/>
              </a:cxn>
            </a:cxnLst>
            <a:rect l="f362" t="f365" r="f363" b="f364"/>
            <a:pathLst>
              <a:path w="282" h="28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5"/>
                </a:cubicBezTo>
                <a:cubicBezTo>
                  <a:pt x="f21" y="f22"/>
                  <a:pt x="f23" y="f19"/>
                  <a:pt x="f24" y="f25"/>
                </a:cubicBezTo>
                <a:cubicBezTo>
                  <a:pt x="f26" y="f27"/>
                  <a:pt x="f6" y="f28"/>
                  <a:pt x="f29" y="f30"/>
                </a:cubicBezTo>
                <a:cubicBezTo>
                  <a:pt x="f31" y="f32"/>
                  <a:pt x="f33" y="f34"/>
                  <a:pt x="f20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26"/>
                  <a:pt x="f43" y="f44"/>
                  <a:pt x="f45" y="f46"/>
                </a:cubicBezTo>
                <a:cubicBezTo>
                  <a:pt x="f47" y="f37"/>
                  <a:pt x="f48" y="f37"/>
                  <a:pt x="f49" y="f46"/>
                </a:cubicBezTo>
                <a:cubicBezTo>
                  <a:pt x="f50" y="f7"/>
                  <a:pt x="f51" y="f52"/>
                  <a:pt x="f53" y="f54"/>
                </a:cubicBezTo>
                <a:cubicBezTo>
                  <a:pt x="f55" y="f56"/>
                  <a:pt x="f5" y="f57"/>
                  <a:pt x="f55" y="f58"/>
                </a:cubicBezTo>
                <a:cubicBezTo>
                  <a:pt x="f59" y="f60"/>
                  <a:pt x="f61" y="f62"/>
                  <a:pt x="f8" y="f9"/>
                </a:cubicBezTo>
                <a:close/>
                <a:moveTo>
                  <a:pt x="f63" y="f64"/>
                </a:moveTo>
                <a:cubicBezTo>
                  <a:pt x="f65" y="f66"/>
                  <a:pt x="f67" y="f66"/>
                  <a:pt x="f68" y="f66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24" y="f79"/>
                </a:cubicBezTo>
                <a:cubicBezTo>
                  <a:pt x="f80" y="f81"/>
                  <a:pt x="f37" y="f82"/>
                  <a:pt x="f66" y="f83"/>
                </a:cubicBezTo>
                <a:cubicBezTo>
                  <a:pt x="f84" y="f85"/>
                  <a:pt x="f86" y="f9"/>
                  <a:pt x="f87" y="f88"/>
                </a:cubicBezTo>
                <a:cubicBezTo>
                  <a:pt x="f36" y="f89"/>
                  <a:pt x="f90" y="f91"/>
                  <a:pt x="f92" y="f93"/>
                </a:cubicBezTo>
                <a:cubicBezTo>
                  <a:pt x="f32" y="f85"/>
                  <a:pt x="f4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97" y="f103"/>
                  <a:pt x="f104" y="f105"/>
                  <a:pt x="f30" y="f106"/>
                </a:cubicBezTo>
                <a:cubicBezTo>
                  <a:pt x="f107" y="f102"/>
                  <a:pt x="f108" y="f109"/>
                  <a:pt x="f110" y="f111"/>
                </a:cubicBezTo>
                <a:cubicBezTo>
                  <a:pt x="f112" y="f111"/>
                  <a:pt x="f113" y="f111"/>
                  <a:pt x="f114" y="f115"/>
                </a:cubicBezTo>
                <a:cubicBezTo>
                  <a:pt x="f116" y="f42"/>
                  <a:pt x="f117" y="f112"/>
                  <a:pt x="f63" y="f64"/>
                </a:cubicBezTo>
                <a:close/>
                <a:moveTo>
                  <a:pt x="f118" y="f119"/>
                </a:moveTo>
                <a:cubicBezTo>
                  <a:pt x="f120" y="f83"/>
                  <a:pt x="f121" y="f12"/>
                  <a:pt x="f88" y="f111"/>
                </a:cubicBezTo>
                <a:cubicBezTo>
                  <a:pt x="f122" y="f123"/>
                  <a:pt x="f124" y="f2"/>
                  <a:pt x="f125" y="f126"/>
                </a:cubicBezTo>
                <a:cubicBezTo>
                  <a:pt x="f93" y="f74"/>
                  <a:pt x="f127" y="f72"/>
                  <a:pt x="f128" y="f23"/>
                </a:cubicBezTo>
                <a:cubicBezTo>
                  <a:pt x="f129" y="f130"/>
                  <a:pt x="f131" y="f130"/>
                  <a:pt x="f28" y="f70"/>
                </a:cubicBezTo>
                <a:cubicBezTo>
                  <a:pt x="f132" y="f133"/>
                  <a:pt x="f134" y="f135"/>
                  <a:pt x="f136" y="f47"/>
                </a:cubicBezTo>
                <a:cubicBezTo>
                  <a:pt x="f137" y="f47"/>
                  <a:pt x="f138" y="f47"/>
                  <a:pt x="f139" y="f140"/>
                </a:cubicBezTo>
                <a:cubicBezTo>
                  <a:pt x="f141" y="f43"/>
                  <a:pt x="f142" y="f143"/>
                  <a:pt x="f144" y="f145"/>
                </a:cubicBezTo>
                <a:cubicBezTo>
                  <a:pt x="f146" y="f145"/>
                  <a:pt x="f146" y="f147"/>
                  <a:pt x="f146" y="f40"/>
                </a:cubicBezTo>
                <a:cubicBezTo>
                  <a:pt x="f148" y="f149"/>
                  <a:pt x="f150" y="f48"/>
                  <a:pt x="f115" y="f151"/>
                </a:cubicBezTo>
                <a:cubicBezTo>
                  <a:pt x="f152" y="f97"/>
                  <a:pt x="f115" y="f111"/>
                  <a:pt x="f111" y="f101"/>
                </a:cubicBezTo>
                <a:cubicBezTo>
                  <a:pt x="f144" y="f144"/>
                  <a:pt x="f136" y="f13"/>
                  <a:pt x="f118" y="f11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Freeform 39">
            <a:extLst>
              <a:ext uri="{FF2B5EF4-FFF2-40B4-BE49-F238E27FC236}">
                <a16:creationId xmlns:a16="http://schemas.microsoft.com/office/drawing/2014/main" id="{FC78A07F-ED85-6ECF-B286-34C10AA79ACB}"/>
              </a:ext>
            </a:extLst>
          </p:cNvPr>
          <p:cNvSpPr/>
          <p:nvPr/>
        </p:nvSpPr>
        <p:spPr>
          <a:xfrm>
            <a:off x="8069582" y="3466916"/>
            <a:ext cx="540337" cy="7007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7"/>
              <a:gd name="f7" fmla="val 303"/>
              <a:gd name="f8" fmla="val 176"/>
              <a:gd name="f9" fmla="val 126"/>
              <a:gd name="f10" fmla="val 145"/>
              <a:gd name="f11" fmla="val 163"/>
              <a:gd name="f12" fmla="val 181"/>
              <a:gd name="f13" fmla="val 175"/>
              <a:gd name="f14" fmla="val 174"/>
              <a:gd name="f15" fmla="val 173"/>
              <a:gd name="f16" fmla="val 162"/>
              <a:gd name="f17" fmla="val 182"/>
              <a:gd name="f18" fmla="val 159"/>
              <a:gd name="f19" fmla="val 193"/>
              <a:gd name="f20" fmla="val 151"/>
              <a:gd name="f21" fmla="val 225"/>
              <a:gd name="f22" fmla="val 144"/>
              <a:gd name="f23" fmla="val 256"/>
              <a:gd name="f24" fmla="val 136"/>
              <a:gd name="f25" fmla="val 289"/>
              <a:gd name="f26" fmla="val 141"/>
              <a:gd name="f27" fmla="val 147"/>
              <a:gd name="f28" fmla="val 152"/>
              <a:gd name="f29" fmla="val 294"/>
              <a:gd name="f30" fmla="val 299"/>
              <a:gd name="f31" fmla="val 111"/>
              <a:gd name="f32" fmla="val 69"/>
              <a:gd name="f33" fmla="val 27"/>
              <a:gd name="f34" fmla="val 33"/>
              <a:gd name="f35" fmla="val 39"/>
              <a:gd name="f36" fmla="val 46"/>
              <a:gd name="f37" fmla="val 37"/>
              <a:gd name="f38" fmla="val 253"/>
              <a:gd name="f39" fmla="val 29"/>
              <a:gd name="f40" fmla="val 217"/>
              <a:gd name="f41" fmla="val 20"/>
              <a:gd name="f42" fmla="val 15"/>
              <a:gd name="f43" fmla="val 11"/>
              <a:gd name="f44" fmla="val 6"/>
              <a:gd name="f45" fmla="val 32"/>
              <a:gd name="f46" fmla="val 58"/>
              <a:gd name="f47" fmla="val 83"/>
              <a:gd name="f48" fmla="val 91"/>
              <a:gd name="f49" fmla="val 113"/>
              <a:gd name="f50" fmla="val 86"/>
              <a:gd name="f51" fmla="val 101"/>
              <a:gd name="f52" fmla="val 80"/>
              <a:gd name="f53" fmla="val 89"/>
              <a:gd name="f54" fmla="val 79"/>
              <a:gd name="f55" fmla="val 88"/>
              <a:gd name="f56" fmla="val 77"/>
              <a:gd name="f57" fmla="val 87"/>
              <a:gd name="f58" fmla="val 76"/>
              <a:gd name="f59" fmla="val 44"/>
              <a:gd name="f60" fmla="val 97"/>
              <a:gd name="f61" fmla="val 24"/>
              <a:gd name="f62" fmla="val 53"/>
              <a:gd name="f63" fmla="val 12"/>
              <a:gd name="f64" fmla="val 10"/>
              <a:gd name="f65" fmla="val 8"/>
              <a:gd name="f66" fmla="val 22"/>
              <a:gd name="f67" fmla="val 3"/>
              <a:gd name="f68" fmla="val 30"/>
              <a:gd name="f69" fmla="val 9"/>
              <a:gd name="f70" fmla="val 14"/>
              <a:gd name="f71" fmla="val 56"/>
              <a:gd name="f72" fmla="val 21"/>
              <a:gd name="f73" fmla="val 67"/>
              <a:gd name="f74" fmla="val 31"/>
              <a:gd name="f75" fmla="val 59"/>
              <a:gd name="f76" fmla="val 82"/>
              <a:gd name="f77" fmla="val 81"/>
              <a:gd name="f78" fmla="val 85"/>
              <a:gd name="f79" fmla="val 92"/>
              <a:gd name="f80" fmla="val 94"/>
              <a:gd name="f81" fmla="val 90"/>
              <a:gd name="f82" fmla="val 100"/>
              <a:gd name="f83" fmla="val 95"/>
              <a:gd name="f84" fmla="val 93"/>
              <a:gd name="f85" fmla="val 98"/>
              <a:gd name="f86" fmla="val 84"/>
              <a:gd name="f87" fmla="val 102"/>
              <a:gd name="f88" fmla="val 105"/>
              <a:gd name="f89" fmla="val 78"/>
              <a:gd name="f90" fmla="val 107"/>
              <a:gd name="f91" fmla="val 75"/>
              <a:gd name="f92" fmla="val 74"/>
              <a:gd name="f93" fmla="val 54"/>
              <a:gd name="f94" fmla="val 118"/>
              <a:gd name="f95" fmla="val 42"/>
              <a:gd name="f96" fmla="val 135"/>
              <a:gd name="f97" fmla="val 34"/>
              <a:gd name="f98" fmla="val 148"/>
              <a:gd name="f99" fmla="val 168"/>
              <a:gd name="f100" fmla="val 164"/>
              <a:gd name="f101" fmla="val 63"/>
              <a:gd name="f102" fmla="val 123"/>
              <a:gd name="f103" fmla="val 109"/>
              <a:gd name="f104" fmla="val 96"/>
              <a:gd name="f105" fmla="val 149"/>
              <a:gd name="f106" fmla="val 195"/>
              <a:gd name="f107" fmla="val 43"/>
              <a:gd name="f108" fmla="val 219"/>
              <a:gd name="f109" fmla="val 48"/>
              <a:gd name="f110" fmla="val 242"/>
              <a:gd name="f111" fmla="val 57"/>
              <a:gd name="f112" fmla="val 264"/>
              <a:gd name="f113" fmla="val 240"/>
              <a:gd name="f114" fmla="val 51"/>
              <a:gd name="f115" fmla="val 61"/>
              <a:gd name="f116" fmla="val 72"/>
              <a:gd name="f117" fmla="val 68"/>
              <a:gd name="f118" fmla="val 65"/>
              <a:gd name="f119" fmla="val 62"/>
              <a:gd name="f120" fmla="val 52"/>
              <a:gd name="f121" fmla="val 40"/>
              <a:gd name="f122" fmla="val 45"/>
              <a:gd name="f123" fmla="val 49"/>
              <a:gd name="f124" fmla="val 41"/>
              <a:gd name="f125" fmla="val 38"/>
              <a:gd name="f126" fmla="val 23"/>
              <a:gd name="f127" fmla="val 25"/>
              <a:gd name="f128" fmla="val 19"/>
              <a:gd name="f129" fmla="val 17"/>
              <a:gd name="f130" fmla="val 16"/>
              <a:gd name="f131" fmla="val 18"/>
              <a:gd name="f132" fmla="val 28"/>
              <a:gd name="f133" fmla="val 36"/>
              <a:gd name="f134" fmla="val 47"/>
              <a:gd name="f135" fmla="val 50"/>
              <a:gd name="f136" fmla="val 156"/>
              <a:gd name="f137" fmla="val 127"/>
              <a:gd name="f138" fmla="val 122"/>
              <a:gd name="f139" fmla="val 125"/>
              <a:gd name="f140" fmla="val 64"/>
              <a:gd name="f141" fmla="val 128"/>
              <a:gd name="f142" fmla="val 131"/>
              <a:gd name="f143" fmla="val 130"/>
              <a:gd name="f144" fmla="val 129"/>
              <a:gd name="f145" fmla="val 138"/>
              <a:gd name="f146" fmla="+- 0 0 -90"/>
              <a:gd name="f147" fmla="*/ f3 1 177"/>
              <a:gd name="f148" fmla="*/ f4 1 303"/>
              <a:gd name="f149" fmla="val f5"/>
              <a:gd name="f150" fmla="val f6"/>
              <a:gd name="f151" fmla="val f7"/>
              <a:gd name="f152" fmla="*/ f146 f0 1"/>
              <a:gd name="f153" fmla="+- f151 0 f149"/>
              <a:gd name="f154" fmla="+- f150 0 f149"/>
              <a:gd name="f155" fmla="*/ f152 1 f2"/>
              <a:gd name="f156" fmla="*/ f154 1 177"/>
              <a:gd name="f157" fmla="*/ f153 1 303"/>
              <a:gd name="f158" fmla="*/ 176 f154 1"/>
              <a:gd name="f159" fmla="*/ 126 f153 1"/>
              <a:gd name="f160" fmla="*/ 181 f153 1"/>
              <a:gd name="f161" fmla="*/ 173 f154 1"/>
              <a:gd name="f162" fmla="*/ 159 f154 1"/>
              <a:gd name="f163" fmla="*/ 193 f153 1"/>
              <a:gd name="f164" fmla="*/ 136 f154 1"/>
              <a:gd name="f165" fmla="*/ 289 f153 1"/>
              <a:gd name="f166" fmla="*/ 152 f154 1"/>
              <a:gd name="f167" fmla="*/ 303 f153 1"/>
              <a:gd name="f168" fmla="*/ 27 f154 1"/>
              <a:gd name="f169" fmla="*/ 46 f154 1"/>
              <a:gd name="f170" fmla="*/ 20 f154 1"/>
              <a:gd name="f171" fmla="*/ 182 f153 1"/>
              <a:gd name="f172" fmla="*/ 6 f154 1"/>
              <a:gd name="f173" fmla="*/ 83 f154 1"/>
              <a:gd name="f174" fmla="*/ 80 f154 1"/>
              <a:gd name="f175" fmla="*/ 89 f153 1"/>
              <a:gd name="f176" fmla="*/ 76 f154 1"/>
              <a:gd name="f177" fmla="*/ 88 f153 1"/>
              <a:gd name="f178" fmla="*/ 15 f154 1"/>
              <a:gd name="f179" fmla="*/ 53 f153 1"/>
              <a:gd name="f180" fmla="*/ 8 f154 1"/>
              <a:gd name="f181" fmla="*/ 32 f153 1"/>
              <a:gd name="f182" fmla="*/ 0 f154 1"/>
              <a:gd name="f183" fmla="*/ 0 f153 1"/>
              <a:gd name="f184" fmla="*/ 30 f154 1"/>
              <a:gd name="f185" fmla="*/ 9 f153 1"/>
              <a:gd name="f186" fmla="*/ 67 f154 1"/>
              <a:gd name="f187" fmla="*/ 31 f153 1"/>
              <a:gd name="f188" fmla="*/ 82 f154 1"/>
              <a:gd name="f189" fmla="*/ 77 f153 1"/>
              <a:gd name="f190" fmla="*/ 85 f154 1"/>
              <a:gd name="f191" fmla="*/ 92 f153 1"/>
              <a:gd name="f192" fmla="*/ 90 f154 1"/>
              <a:gd name="f193" fmla="*/ 100 f153 1"/>
              <a:gd name="f194" fmla="*/ 94 f154 1"/>
              <a:gd name="f195" fmla="*/ 105 f154 1"/>
              <a:gd name="f196" fmla="*/ 78 f153 1"/>
              <a:gd name="f197" fmla="*/ 107 f154 1"/>
              <a:gd name="f198" fmla="*/ 74 f153 1"/>
              <a:gd name="f199" fmla="*/ 135 f154 1"/>
              <a:gd name="f200" fmla="*/ 34 f153 1"/>
              <a:gd name="f201" fmla="*/ 177 f154 1"/>
              <a:gd name="f202" fmla="*/ 27 f153 1"/>
              <a:gd name="f203" fmla="*/ 148 f154 1"/>
              <a:gd name="f204" fmla="*/ 75 f153 1"/>
              <a:gd name="f205" fmla="*/ 109 f154 1"/>
              <a:gd name="f206" fmla="*/ 96 f154 1"/>
              <a:gd name="f207" fmla="*/ 42 f154 1"/>
              <a:gd name="f208" fmla="*/ 195 f153 1"/>
              <a:gd name="f209" fmla="*/ 57 f154 1"/>
              <a:gd name="f210" fmla="*/ 264 f153 1"/>
              <a:gd name="f211" fmla="*/ 51 f154 1"/>
              <a:gd name="f212" fmla="*/ 59 f153 1"/>
              <a:gd name="f213" fmla="*/ 69 f154 1"/>
              <a:gd name="f214" fmla="*/ 72 f153 1"/>
              <a:gd name="f215" fmla="*/ 62 f153 1"/>
              <a:gd name="f216" fmla="*/ 54 f153 1"/>
              <a:gd name="f217" fmla="*/ 68 f154 1"/>
              <a:gd name="f218" fmla="*/ 67 f153 1"/>
              <a:gd name="f219" fmla="*/ 52 f154 1"/>
              <a:gd name="f220" fmla="*/ 40 f153 1"/>
              <a:gd name="f221" fmla="*/ 49 f153 1"/>
              <a:gd name="f222" fmla="*/ 32 f154 1"/>
              <a:gd name="f223" fmla="*/ 25 f154 1"/>
              <a:gd name="f224" fmla="*/ 21 f153 1"/>
              <a:gd name="f225" fmla="*/ 16 f154 1"/>
              <a:gd name="f226" fmla="*/ 15 f153 1"/>
              <a:gd name="f227" fmla="*/ 16 f153 1"/>
              <a:gd name="f228" fmla="*/ 20 f153 1"/>
              <a:gd name="f229" fmla="*/ 17 f154 1"/>
              <a:gd name="f230" fmla="*/ 41 f154 1"/>
              <a:gd name="f231" fmla="*/ 36 f154 1"/>
              <a:gd name="f232" fmla="*/ 41 f153 1"/>
              <a:gd name="f233" fmla="*/ 156 f154 1"/>
              <a:gd name="f234" fmla="*/ 122 f154 1"/>
              <a:gd name="f235" fmla="*/ 65 f153 1"/>
              <a:gd name="f236" fmla="*/ 131 f154 1"/>
              <a:gd name="f237" fmla="*/ 129 f154 1"/>
              <a:gd name="f238" fmla="*/ 61 f153 1"/>
              <a:gd name="f239" fmla="+- f155 0 f1"/>
              <a:gd name="f240" fmla="*/ f158 1 177"/>
              <a:gd name="f241" fmla="*/ f159 1 303"/>
              <a:gd name="f242" fmla="*/ f160 1 303"/>
              <a:gd name="f243" fmla="*/ f161 1 177"/>
              <a:gd name="f244" fmla="*/ f162 1 177"/>
              <a:gd name="f245" fmla="*/ f163 1 303"/>
              <a:gd name="f246" fmla="*/ f164 1 177"/>
              <a:gd name="f247" fmla="*/ f165 1 303"/>
              <a:gd name="f248" fmla="*/ f166 1 177"/>
              <a:gd name="f249" fmla="*/ f167 1 303"/>
              <a:gd name="f250" fmla="*/ f168 1 177"/>
              <a:gd name="f251" fmla="*/ f169 1 177"/>
              <a:gd name="f252" fmla="*/ f170 1 177"/>
              <a:gd name="f253" fmla="*/ f171 1 303"/>
              <a:gd name="f254" fmla="*/ f172 1 177"/>
              <a:gd name="f255" fmla="*/ f173 1 177"/>
              <a:gd name="f256" fmla="*/ f174 1 177"/>
              <a:gd name="f257" fmla="*/ f175 1 303"/>
              <a:gd name="f258" fmla="*/ f176 1 177"/>
              <a:gd name="f259" fmla="*/ f177 1 303"/>
              <a:gd name="f260" fmla="*/ f178 1 177"/>
              <a:gd name="f261" fmla="*/ f179 1 303"/>
              <a:gd name="f262" fmla="*/ f180 1 177"/>
              <a:gd name="f263" fmla="*/ f181 1 303"/>
              <a:gd name="f264" fmla="*/ f182 1 177"/>
              <a:gd name="f265" fmla="*/ f183 1 303"/>
              <a:gd name="f266" fmla="*/ f184 1 177"/>
              <a:gd name="f267" fmla="*/ f185 1 303"/>
              <a:gd name="f268" fmla="*/ f186 1 177"/>
              <a:gd name="f269" fmla="*/ f187 1 303"/>
              <a:gd name="f270" fmla="*/ f188 1 177"/>
              <a:gd name="f271" fmla="*/ f189 1 303"/>
              <a:gd name="f272" fmla="*/ f190 1 177"/>
              <a:gd name="f273" fmla="*/ f191 1 303"/>
              <a:gd name="f274" fmla="*/ f192 1 177"/>
              <a:gd name="f275" fmla="*/ f193 1 303"/>
              <a:gd name="f276" fmla="*/ f194 1 177"/>
              <a:gd name="f277" fmla="*/ f195 1 177"/>
              <a:gd name="f278" fmla="*/ f196 1 303"/>
              <a:gd name="f279" fmla="*/ f197 1 177"/>
              <a:gd name="f280" fmla="*/ f198 1 303"/>
              <a:gd name="f281" fmla="*/ f199 1 177"/>
              <a:gd name="f282" fmla="*/ f200 1 303"/>
              <a:gd name="f283" fmla="*/ f201 1 177"/>
              <a:gd name="f284" fmla="*/ f202 1 303"/>
              <a:gd name="f285" fmla="*/ f203 1 177"/>
              <a:gd name="f286" fmla="*/ f204 1 303"/>
              <a:gd name="f287" fmla="*/ f205 1 177"/>
              <a:gd name="f288" fmla="*/ f206 1 177"/>
              <a:gd name="f289" fmla="*/ f207 1 177"/>
              <a:gd name="f290" fmla="*/ f208 1 303"/>
              <a:gd name="f291" fmla="*/ f209 1 177"/>
              <a:gd name="f292" fmla="*/ f210 1 303"/>
              <a:gd name="f293" fmla="*/ f211 1 177"/>
              <a:gd name="f294" fmla="*/ f212 1 303"/>
              <a:gd name="f295" fmla="*/ f213 1 177"/>
              <a:gd name="f296" fmla="*/ f214 1 303"/>
              <a:gd name="f297" fmla="*/ f215 1 303"/>
              <a:gd name="f298" fmla="*/ f216 1 303"/>
              <a:gd name="f299" fmla="*/ f217 1 177"/>
              <a:gd name="f300" fmla="*/ f218 1 303"/>
              <a:gd name="f301" fmla="*/ f219 1 177"/>
              <a:gd name="f302" fmla="*/ f220 1 303"/>
              <a:gd name="f303" fmla="*/ f221 1 303"/>
              <a:gd name="f304" fmla="*/ f222 1 177"/>
              <a:gd name="f305" fmla="*/ f223 1 177"/>
              <a:gd name="f306" fmla="*/ f224 1 303"/>
              <a:gd name="f307" fmla="*/ f225 1 177"/>
              <a:gd name="f308" fmla="*/ f226 1 303"/>
              <a:gd name="f309" fmla="*/ f227 1 303"/>
              <a:gd name="f310" fmla="*/ f228 1 303"/>
              <a:gd name="f311" fmla="*/ f229 1 177"/>
              <a:gd name="f312" fmla="*/ f230 1 177"/>
              <a:gd name="f313" fmla="*/ f231 1 177"/>
              <a:gd name="f314" fmla="*/ f232 1 303"/>
              <a:gd name="f315" fmla="*/ f233 1 177"/>
              <a:gd name="f316" fmla="*/ f234 1 177"/>
              <a:gd name="f317" fmla="*/ f235 1 303"/>
              <a:gd name="f318" fmla="*/ f236 1 177"/>
              <a:gd name="f319" fmla="*/ f237 1 177"/>
              <a:gd name="f320" fmla="*/ f238 1 303"/>
              <a:gd name="f321" fmla="*/ 0 1 f156"/>
              <a:gd name="f322" fmla="*/ f150 1 f156"/>
              <a:gd name="f323" fmla="*/ 0 1 f157"/>
              <a:gd name="f324" fmla="*/ f151 1 f157"/>
              <a:gd name="f325" fmla="*/ f240 1 f156"/>
              <a:gd name="f326" fmla="*/ f241 1 f157"/>
              <a:gd name="f327" fmla="*/ f242 1 f157"/>
              <a:gd name="f328" fmla="*/ f243 1 f156"/>
              <a:gd name="f329" fmla="*/ f244 1 f156"/>
              <a:gd name="f330" fmla="*/ f245 1 f157"/>
              <a:gd name="f331" fmla="*/ f246 1 f156"/>
              <a:gd name="f332" fmla="*/ f247 1 f157"/>
              <a:gd name="f333" fmla="*/ f248 1 f156"/>
              <a:gd name="f334" fmla="*/ f249 1 f157"/>
              <a:gd name="f335" fmla="*/ f250 1 f156"/>
              <a:gd name="f336" fmla="*/ f251 1 f156"/>
              <a:gd name="f337" fmla="*/ f252 1 f156"/>
              <a:gd name="f338" fmla="*/ f253 1 f157"/>
              <a:gd name="f339" fmla="*/ f254 1 f156"/>
              <a:gd name="f340" fmla="*/ f255 1 f156"/>
              <a:gd name="f341" fmla="*/ f256 1 f156"/>
              <a:gd name="f342" fmla="*/ f257 1 f157"/>
              <a:gd name="f343" fmla="*/ f258 1 f156"/>
              <a:gd name="f344" fmla="*/ f259 1 f157"/>
              <a:gd name="f345" fmla="*/ f260 1 f156"/>
              <a:gd name="f346" fmla="*/ f261 1 f157"/>
              <a:gd name="f347" fmla="*/ f262 1 f156"/>
              <a:gd name="f348" fmla="*/ f263 1 f157"/>
              <a:gd name="f349" fmla="*/ f264 1 f156"/>
              <a:gd name="f350" fmla="*/ f265 1 f157"/>
              <a:gd name="f351" fmla="*/ f266 1 f156"/>
              <a:gd name="f352" fmla="*/ f267 1 f157"/>
              <a:gd name="f353" fmla="*/ f268 1 f156"/>
              <a:gd name="f354" fmla="*/ f269 1 f157"/>
              <a:gd name="f355" fmla="*/ f270 1 f156"/>
              <a:gd name="f356" fmla="*/ f271 1 f157"/>
              <a:gd name="f357" fmla="*/ f272 1 f156"/>
              <a:gd name="f358" fmla="*/ f273 1 f157"/>
              <a:gd name="f359" fmla="*/ f274 1 f156"/>
              <a:gd name="f360" fmla="*/ f275 1 f157"/>
              <a:gd name="f361" fmla="*/ f276 1 f156"/>
              <a:gd name="f362" fmla="*/ f277 1 f156"/>
              <a:gd name="f363" fmla="*/ f278 1 f157"/>
              <a:gd name="f364" fmla="*/ f279 1 f156"/>
              <a:gd name="f365" fmla="*/ f280 1 f157"/>
              <a:gd name="f366" fmla="*/ f281 1 f156"/>
              <a:gd name="f367" fmla="*/ f282 1 f157"/>
              <a:gd name="f368" fmla="*/ f283 1 f156"/>
              <a:gd name="f369" fmla="*/ f284 1 f157"/>
              <a:gd name="f370" fmla="*/ f285 1 f156"/>
              <a:gd name="f371" fmla="*/ f286 1 f157"/>
              <a:gd name="f372" fmla="*/ f287 1 f156"/>
              <a:gd name="f373" fmla="*/ f288 1 f156"/>
              <a:gd name="f374" fmla="*/ f289 1 f156"/>
              <a:gd name="f375" fmla="*/ f290 1 f157"/>
              <a:gd name="f376" fmla="*/ f291 1 f156"/>
              <a:gd name="f377" fmla="*/ f292 1 f157"/>
              <a:gd name="f378" fmla="*/ f293 1 f156"/>
              <a:gd name="f379" fmla="*/ f294 1 f157"/>
              <a:gd name="f380" fmla="*/ f295 1 f156"/>
              <a:gd name="f381" fmla="*/ f296 1 f157"/>
              <a:gd name="f382" fmla="*/ f297 1 f157"/>
              <a:gd name="f383" fmla="*/ f298 1 f157"/>
              <a:gd name="f384" fmla="*/ f299 1 f156"/>
              <a:gd name="f385" fmla="*/ f300 1 f157"/>
              <a:gd name="f386" fmla="*/ f301 1 f156"/>
              <a:gd name="f387" fmla="*/ f302 1 f157"/>
              <a:gd name="f388" fmla="*/ f303 1 f157"/>
              <a:gd name="f389" fmla="*/ f304 1 f156"/>
              <a:gd name="f390" fmla="*/ f305 1 f156"/>
              <a:gd name="f391" fmla="*/ f306 1 f157"/>
              <a:gd name="f392" fmla="*/ f307 1 f156"/>
              <a:gd name="f393" fmla="*/ f308 1 f157"/>
              <a:gd name="f394" fmla="*/ f309 1 f157"/>
              <a:gd name="f395" fmla="*/ f310 1 f157"/>
              <a:gd name="f396" fmla="*/ f311 1 f156"/>
              <a:gd name="f397" fmla="*/ f312 1 f156"/>
              <a:gd name="f398" fmla="*/ f313 1 f156"/>
              <a:gd name="f399" fmla="*/ f314 1 f157"/>
              <a:gd name="f400" fmla="*/ f315 1 f156"/>
              <a:gd name="f401" fmla="*/ f316 1 f156"/>
              <a:gd name="f402" fmla="*/ f317 1 f157"/>
              <a:gd name="f403" fmla="*/ f318 1 f156"/>
              <a:gd name="f404" fmla="*/ f319 1 f156"/>
              <a:gd name="f405" fmla="*/ f320 1 f157"/>
              <a:gd name="f406" fmla="*/ f321 f147 1"/>
              <a:gd name="f407" fmla="*/ f322 f147 1"/>
              <a:gd name="f408" fmla="*/ f324 f148 1"/>
              <a:gd name="f409" fmla="*/ f323 f148 1"/>
              <a:gd name="f410" fmla="*/ f325 f147 1"/>
              <a:gd name="f411" fmla="*/ f326 f148 1"/>
              <a:gd name="f412" fmla="*/ f327 f148 1"/>
              <a:gd name="f413" fmla="*/ f328 f147 1"/>
              <a:gd name="f414" fmla="*/ f329 f147 1"/>
              <a:gd name="f415" fmla="*/ f330 f148 1"/>
              <a:gd name="f416" fmla="*/ f331 f147 1"/>
              <a:gd name="f417" fmla="*/ f332 f148 1"/>
              <a:gd name="f418" fmla="*/ f333 f147 1"/>
              <a:gd name="f419" fmla="*/ f334 f148 1"/>
              <a:gd name="f420" fmla="*/ f335 f147 1"/>
              <a:gd name="f421" fmla="*/ f336 f147 1"/>
              <a:gd name="f422" fmla="*/ f337 f147 1"/>
              <a:gd name="f423" fmla="*/ f338 f148 1"/>
              <a:gd name="f424" fmla="*/ f339 f147 1"/>
              <a:gd name="f425" fmla="*/ f340 f147 1"/>
              <a:gd name="f426" fmla="*/ f341 f147 1"/>
              <a:gd name="f427" fmla="*/ f342 f148 1"/>
              <a:gd name="f428" fmla="*/ f343 f147 1"/>
              <a:gd name="f429" fmla="*/ f344 f148 1"/>
              <a:gd name="f430" fmla="*/ f345 f147 1"/>
              <a:gd name="f431" fmla="*/ f346 f148 1"/>
              <a:gd name="f432" fmla="*/ f347 f147 1"/>
              <a:gd name="f433" fmla="*/ f348 f148 1"/>
              <a:gd name="f434" fmla="*/ f349 f147 1"/>
              <a:gd name="f435" fmla="*/ f350 f148 1"/>
              <a:gd name="f436" fmla="*/ f351 f147 1"/>
              <a:gd name="f437" fmla="*/ f352 f148 1"/>
              <a:gd name="f438" fmla="*/ f353 f147 1"/>
              <a:gd name="f439" fmla="*/ f354 f148 1"/>
              <a:gd name="f440" fmla="*/ f355 f147 1"/>
              <a:gd name="f441" fmla="*/ f356 f148 1"/>
              <a:gd name="f442" fmla="*/ f357 f147 1"/>
              <a:gd name="f443" fmla="*/ f358 f148 1"/>
              <a:gd name="f444" fmla="*/ f359 f147 1"/>
              <a:gd name="f445" fmla="*/ f360 f148 1"/>
              <a:gd name="f446" fmla="*/ f361 f147 1"/>
              <a:gd name="f447" fmla="*/ f362 f147 1"/>
              <a:gd name="f448" fmla="*/ f363 f148 1"/>
              <a:gd name="f449" fmla="*/ f364 f147 1"/>
              <a:gd name="f450" fmla="*/ f365 f148 1"/>
              <a:gd name="f451" fmla="*/ f366 f147 1"/>
              <a:gd name="f452" fmla="*/ f367 f148 1"/>
              <a:gd name="f453" fmla="*/ f368 f147 1"/>
              <a:gd name="f454" fmla="*/ f369 f148 1"/>
              <a:gd name="f455" fmla="*/ f370 f147 1"/>
              <a:gd name="f456" fmla="*/ f371 f148 1"/>
              <a:gd name="f457" fmla="*/ f372 f147 1"/>
              <a:gd name="f458" fmla="*/ f373 f147 1"/>
              <a:gd name="f459" fmla="*/ f374 f147 1"/>
              <a:gd name="f460" fmla="*/ f375 f148 1"/>
              <a:gd name="f461" fmla="*/ f376 f147 1"/>
              <a:gd name="f462" fmla="*/ f377 f148 1"/>
              <a:gd name="f463" fmla="*/ f378 f147 1"/>
              <a:gd name="f464" fmla="*/ f379 f148 1"/>
              <a:gd name="f465" fmla="*/ f380 f147 1"/>
              <a:gd name="f466" fmla="*/ f381 f148 1"/>
              <a:gd name="f467" fmla="*/ f382 f148 1"/>
              <a:gd name="f468" fmla="*/ f383 f148 1"/>
              <a:gd name="f469" fmla="*/ f384 f147 1"/>
              <a:gd name="f470" fmla="*/ f385 f148 1"/>
              <a:gd name="f471" fmla="*/ f386 f147 1"/>
              <a:gd name="f472" fmla="*/ f387 f148 1"/>
              <a:gd name="f473" fmla="*/ f388 f148 1"/>
              <a:gd name="f474" fmla="*/ f389 f147 1"/>
              <a:gd name="f475" fmla="*/ f390 f147 1"/>
              <a:gd name="f476" fmla="*/ f391 f148 1"/>
              <a:gd name="f477" fmla="*/ f392 f147 1"/>
              <a:gd name="f478" fmla="*/ f393 f148 1"/>
              <a:gd name="f479" fmla="*/ f394 f148 1"/>
              <a:gd name="f480" fmla="*/ f395 f148 1"/>
              <a:gd name="f481" fmla="*/ f396 f147 1"/>
              <a:gd name="f482" fmla="*/ f397 f147 1"/>
              <a:gd name="f483" fmla="*/ f398 f147 1"/>
              <a:gd name="f484" fmla="*/ f399 f148 1"/>
              <a:gd name="f485" fmla="*/ f400 f147 1"/>
              <a:gd name="f486" fmla="*/ f401 f147 1"/>
              <a:gd name="f487" fmla="*/ f402 f148 1"/>
              <a:gd name="f488" fmla="*/ f403 f147 1"/>
              <a:gd name="f489" fmla="*/ f404 f147 1"/>
              <a:gd name="f490" fmla="*/ f405 f1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9">
                <a:pos x="f410" y="f411"/>
              </a:cxn>
              <a:cxn ang="f239">
                <a:pos x="f410" y="f412"/>
              </a:cxn>
              <a:cxn ang="f239">
                <a:pos x="f413" y="f412"/>
              </a:cxn>
              <a:cxn ang="f239">
                <a:pos x="f414" y="f415"/>
              </a:cxn>
              <a:cxn ang="f239">
                <a:pos x="f416" y="f417"/>
              </a:cxn>
              <a:cxn ang="f239">
                <a:pos x="f418" y="f417"/>
              </a:cxn>
              <a:cxn ang="f239">
                <a:pos x="f418" y="f419"/>
              </a:cxn>
              <a:cxn ang="f239">
                <a:pos x="f420" y="f419"/>
              </a:cxn>
              <a:cxn ang="f239">
                <a:pos x="f420" y="f417"/>
              </a:cxn>
              <a:cxn ang="f239">
                <a:pos x="f421" y="f417"/>
              </a:cxn>
              <a:cxn ang="f239">
                <a:pos x="f422" y="f423"/>
              </a:cxn>
              <a:cxn ang="f239">
                <a:pos x="f424" y="f423"/>
              </a:cxn>
              <a:cxn ang="f239">
                <a:pos x="f424" y="f411"/>
              </a:cxn>
              <a:cxn ang="f239">
                <a:pos x="f425" y="f411"/>
              </a:cxn>
              <a:cxn ang="f239">
                <a:pos x="f426" y="f427"/>
              </a:cxn>
              <a:cxn ang="f239">
                <a:pos x="f428" y="f429"/>
              </a:cxn>
              <a:cxn ang="f239">
                <a:pos x="f430" y="f431"/>
              </a:cxn>
              <a:cxn ang="f239">
                <a:pos x="f432" y="f433"/>
              </a:cxn>
              <a:cxn ang="f239">
                <a:pos x="f434" y="f435"/>
              </a:cxn>
              <a:cxn ang="f239">
                <a:pos x="f436" y="f437"/>
              </a:cxn>
              <a:cxn ang="f239">
                <a:pos x="f438" y="f439"/>
              </a:cxn>
              <a:cxn ang="f239">
                <a:pos x="f440" y="f441"/>
              </a:cxn>
              <a:cxn ang="f239">
                <a:pos x="f442" y="f443"/>
              </a:cxn>
              <a:cxn ang="f239">
                <a:pos x="f444" y="f445"/>
              </a:cxn>
              <a:cxn ang="f239">
                <a:pos x="f446" y="f429"/>
              </a:cxn>
              <a:cxn ang="f239">
                <a:pos x="f447" y="f448"/>
              </a:cxn>
              <a:cxn ang="f239">
                <a:pos x="f449" y="f450"/>
              </a:cxn>
              <a:cxn ang="f239">
                <a:pos x="f451" y="f452"/>
              </a:cxn>
              <a:cxn ang="f239">
                <a:pos x="f453" y="f454"/>
              </a:cxn>
              <a:cxn ang="f239">
                <a:pos x="f455" y="f456"/>
              </a:cxn>
              <a:cxn ang="f239">
                <a:pos x="f457" y="f448"/>
              </a:cxn>
              <a:cxn ang="f239">
                <a:pos x="f458" y="f411"/>
              </a:cxn>
              <a:cxn ang="f239">
                <a:pos x="f410" y="f411"/>
              </a:cxn>
              <a:cxn ang="f239">
                <a:pos x="f459" y="f460"/>
              </a:cxn>
              <a:cxn ang="f239">
                <a:pos x="f461" y="f462"/>
              </a:cxn>
              <a:cxn ang="f239">
                <a:pos x="f459" y="f460"/>
              </a:cxn>
              <a:cxn ang="f239">
                <a:pos x="f463" y="f464"/>
              </a:cxn>
              <a:cxn ang="f239">
                <a:pos x="f465" y="f466"/>
              </a:cxn>
              <a:cxn ang="f239">
                <a:pos x="f465" y="f467"/>
              </a:cxn>
              <a:cxn ang="f239">
                <a:pos x="f465" y="f468"/>
              </a:cxn>
              <a:cxn ang="f239">
                <a:pos x="f469" y="f468"/>
              </a:cxn>
              <a:cxn ang="f239">
                <a:pos x="f469" y="f470"/>
              </a:cxn>
              <a:cxn ang="f239">
                <a:pos x="f471" y="f472"/>
              </a:cxn>
              <a:cxn ang="f239">
                <a:pos x="f471" y="f473"/>
              </a:cxn>
              <a:cxn ang="f239">
                <a:pos x="f474" y="f454"/>
              </a:cxn>
              <a:cxn ang="f239">
                <a:pos x="f475" y="f476"/>
              </a:cxn>
              <a:cxn ang="f239">
                <a:pos x="f477" y="f478"/>
              </a:cxn>
              <a:cxn ang="f239">
                <a:pos x="f477" y="f479"/>
              </a:cxn>
              <a:cxn ang="f239">
                <a:pos x="f422" y="f480"/>
              </a:cxn>
              <a:cxn ang="f239">
                <a:pos x="f481" y="f476"/>
              </a:cxn>
              <a:cxn ang="f239">
                <a:pos x="f482" y="f472"/>
              </a:cxn>
              <a:cxn ang="f239">
                <a:pos x="f483" y="f484"/>
              </a:cxn>
              <a:cxn ang="f239">
                <a:pos x="f461" y="f464"/>
              </a:cxn>
              <a:cxn ang="f239">
                <a:pos x="f463" y="f464"/>
              </a:cxn>
              <a:cxn ang="f239">
                <a:pos x="f485" y="f484"/>
              </a:cxn>
              <a:cxn ang="f239">
                <a:pos x="f486" y="f487"/>
              </a:cxn>
              <a:cxn ang="f239">
                <a:pos x="f488" y="f467"/>
              </a:cxn>
              <a:cxn ang="f239">
                <a:pos x="f489" y="f490"/>
              </a:cxn>
              <a:cxn ang="f239">
                <a:pos x="f485" y="f484"/>
              </a:cxn>
            </a:cxnLst>
            <a:rect l="f406" t="f409" r="f407" b="f408"/>
            <a:pathLst>
              <a:path w="177" h="303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5"/>
                  <a:pt x="f27" y="f25"/>
                  <a:pt x="f28" y="f25"/>
                </a:cubicBezTo>
                <a:cubicBezTo>
                  <a:pt x="f28" y="f29"/>
                  <a:pt x="f28" y="f30"/>
                  <a:pt x="f28" y="f7"/>
                </a:cubicBezTo>
                <a:cubicBezTo>
                  <a:pt x="f31" y="f7"/>
                  <a:pt x="f32" y="f7"/>
                  <a:pt x="f33" y="f7"/>
                </a:cubicBezTo>
                <a:cubicBezTo>
                  <a:pt x="f33" y="f30"/>
                  <a:pt x="f33" y="f29"/>
                  <a:pt x="f33" y="f25"/>
                </a:cubicBezTo>
                <a:cubicBezTo>
                  <a:pt x="f34" y="f25"/>
                  <a:pt x="f35" y="f25"/>
                  <a:pt x="f36" y="f25"/>
                </a:cubicBezTo>
                <a:cubicBezTo>
                  <a:pt x="f37" y="f38"/>
                  <a:pt x="f39" y="f40"/>
                  <a:pt x="f41" y="f17"/>
                </a:cubicBezTo>
                <a:cubicBezTo>
                  <a:pt x="f42" y="f17"/>
                  <a:pt x="f43" y="f17"/>
                  <a:pt x="f44" y="f17"/>
                </a:cubicBezTo>
                <a:cubicBezTo>
                  <a:pt x="f44" y="f11"/>
                  <a:pt x="f44" y="f10"/>
                  <a:pt x="f44" y="f9"/>
                </a:cubicBezTo>
                <a:cubicBezTo>
                  <a:pt x="f45" y="f9"/>
                  <a:pt x="f46" y="f9"/>
                  <a:pt x="f47" y="f9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5"/>
                </a:cubicBezTo>
                <a:cubicBezTo>
                  <a:pt x="f59" y="f60"/>
                  <a:pt x="f61" y="f58"/>
                  <a:pt x="f42" y="f62"/>
                </a:cubicBezTo>
                <a:cubicBezTo>
                  <a:pt x="f63" y="f36"/>
                  <a:pt x="f64" y="f35"/>
                  <a:pt x="f65" y="f45"/>
                </a:cubicBezTo>
                <a:cubicBezTo>
                  <a:pt x="f44" y="f66"/>
                  <a:pt x="f67" y="f63"/>
                  <a:pt x="f5" y="f5"/>
                </a:cubicBezTo>
                <a:cubicBezTo>
                  <a:pt x="f64" y="f67"/>
                  <a:pt x="f41" y="f44"/>
                  <a:pt x="f68" y="f69"/>
                </a:cubicBezTo>
                <a:cubicBezTo>
                  <a:pt x="f59" y="f70"/>
                  <a:pt x="f71" y="f72"/>
                  <a:pt x="f73" y="f74"/>
                </a:cubicBezTo>
                <a:cubicBezTo>
                  <a:pt x="f52" y="f59"/>
                  <a:pt x="f50" y="f75"/>
                  <a:pt x="f76" y="f56"/>
                </a:cubicBezTo>
                <a:cubicBezTo>
                  <a:pt x="f77" y="f47"/>
                  <a:pt x="f76" y="f57"/>
                  <a:pt x="f78" y="f79"/>
                </a:cubicBezTo>
                <a:cubicBezTo>
                  <a:pt x="f57" y="f80"/>
                  <a:pt x="f55" y="f60"/>
                  <a:pt x="f81" y="f82"/>
                </a:cubicBezTo>
                <a:cubicBezTo>
                  <a:pt x="f79" y="f83"/>
                  <a:pt x="f84" y="f81"/>
                  <a:pt x="f80" y="f55"/>
                </a:cubicBezTo>
                <a:cubicBezTo>
                  <a:pt x="f85" y="f86"/>
                  <a:pt x="f87" y="f77"/>
                  <a:pt x="f88" y="f89"/>
                </a:cubicBezTo>
                <a:cubicBezTo>
                  <a:pt x="f90" y="f56"/>
                  <a:pt x="f90" y="f91"/>
                  <a:pt x="f90" y="f92"/>
                </a:cubicBezTo>
                <a:cubicBezTo>
                  <a:pt x="f90" y="f93"/>
                  <a:pt x="f94" y="f95"/>
                  <a:pt x="f96" y="f97"/>
                </a:cubicBezTo>
                <a:cubicBezTo>
                  <a:pt x="f98" y="f39"/>
                  <a:pt x="f16" y="f33"/>
                  <a:pt x="f6" y="f33"/>
                </a:cubicBezTo>
                <a:cubicBezTo>
                  <a:pt x="f99" y="f59"/>
                  <a:pt x="f100" y="f101"/>
                  <a:pt x="f98" y="f91"/>
                </a:cubicBezTo>
                <a:cubicBezTo>
                  <a:pt x="f24" y="f78"/>
                  <a:pt x="f102" y="f78"/>
                  <a:pt x="f103" y="f89"/>
                </a:cubicBezTo>
                <a:cubicBezTo>
                  <a:pt x="f60" y="f79"/>
                  <a:pt x="f85" y="f103"/>
                  <a:pt x="f104" y="f9"/>
                </a:cubicBezTo>
                <a:cubicBezTo>
                  <a:pt x="f102" y="f9"/>
                  <a:pt x="f105" y="f9"/>
                  <a:pt x="f8" y="f9"/>
                </a:cubicBezTo>
                <a:close/>
                <a:moveTo>
                  <a:pt x="f95" y="f106"/>
                </a:moveTo>
                <a:cubicBezTo>
                  <a:pt x="f107" y="f108"/>
                  <a:pt x="f109" y="f110"/>
                  <a:pt x="f111" y="f112"/>
                </a:cubicBezTo>
                <a:cubicBezTo>
                  <a:pt x="f71" y="f113"/>
                  <a:pt x="f114" y="f40"/>
                  <a:pt x="f95" y="f106"/>
                </a:cubicBezTo>
                <a:close/>
                <a:moveTo>
                  <a:pt x="f114" y="f75"/>
                </a:moveTo>
                <a:cubicBezTo>
                  <a:pt x="f115" y="f46"/>
                  <a:pt x="f101" y="f73"/>
                  <a:pt x="f32" y="f116"/>
                </a:cubicBezTo>
                <a:cubicBezTo>
                  <a:pt x="f32" y="f117"/>
                  <a:pt x="f32" y="f118"/>
                  <a:pt x="f32" y="f119"/>
                </a:cubicBezTo>
                <a:cubicBezTo>
                  <a:pt x="f32" y="f75"/>
                  <a:pt x="f32" y="f71"/>
                  <a:pt x="f32" y="f93"/>
                </a:cubicBezTo>
                <a:cubicBezTo>
                  <a:pt x="f117" y="f93"/>
                  <a:pt x="f117" y="f93"/>
                  <a:pt x="f117" y="f93"/>
                </a:cubicBezTo>
                <a:cubicBezTo>
                  <a:pt x="f117" y="f46"/>
                  <a:pt x="f117" y="f119"/>
                  <a:pt x="f117" y="f73"/>
                </a:cubicBezTo>
                <a:cubicBezTo>
                  <a:pt x="f71" y="f111"/>
                  <a:pt x="f93" y="f62"/>
                  <a:pt x="f120" y="f121"/>
                </a:cubicBezTo>
                <a:cubicBezTo>
                  <a:pt x="f120" y="f95"/>
                  <a:pt x="f120" y="f122"/>
                  <a:pt x="f120" y="f123"/>
                </a:cubicBezTo>
                <a:cubicBezTo>
                  <a:pt x="f122" y="f124"/>
                  <a:pt x="f125" y="f97"/>
                  <a:pt x="f45" y="f33"/>
                </a:cubicBezTo>
                <a:cubicBezTo>
                  <a:pt x="f39" y="f33"/>
                  <a:pt x="f33" y="f126"/>
                  <a:pt x="f127" y="f72"/>
                </a:cubicBezTo>
                <a:cubicBezTo>
                  <a:pt x="f66" y="f128"/>
                  <a:pt x="f128" y="f129"/>
                  <a:pt x="f130" y="f42"/>
                </a:cubicBezTo>
                <a:cubicBezTo>
                  <a:pt x="f130" y="f42"/>
                  <a:pt x="f130" y="f42"/>
                  <a:pt x="f130" y="f130"/>
                </a:cubicBezTo>
                <a:cubicBezTo>
                  <a:pt x="f129" y="f129"/>
                  <a:pt x="f128" y="f131"/>
                  <a:pt x="f41" y="f41"/>
                </a:cubicBezTo>
                <a:cubicBezTo>
                  <a:pt x="f128" y="f41"/>
                  <a:pt x="f131" y="f72"/>
                  <a:pt x="f129" y="f72"/>
                </a:cubicBezTo>
                <a:cubicBezTo>
                  <a:pt x="f132" y="f126"/>
                  <a:pt x="f45" y="f97"/>
                  <a:pt x="f124" y="f121"/>
                </a:cubicBezTo>
                <a:cubicBezTo>
                  <a:pt x="f35" y="f124"/>
                  <a:pt x="f125" y="f124"/>
                  <a:pt x="f133" y="f124"/>
                </a:cubicBezTo>
                <a:cubicBezTo>
                  <a:pt x="f134" y="f107"/>
                  <a:pt x="f135" y="f120"/>
                  <a:pt x="f111" y="f75"/>
                </a:cubicBezTo>
                <a:cubicBezTo>
                  <a:pt x="f93" y="f75"/>
                  <a:pt x="f62" y="f75"/>
                  <a:pt x="f114" y="f75"/>
                </a:cubicBezTo>
                <a:close/>
                <a:moveTo>
                  <a:pt x="f136" y="f124"/>
                </a:moveTo>
                <a:cubicBezTo>
                  <a:pt x="f98" y="f107"/>
                  <a:pt x="f137" y="f75"/>
                  <a:pt x="f138" y="f118"/>
                </a:cubicBezTo>
                <a:cubicBezTo>
                  <a:pt x="f139" y="f140"/>
                  <a:pt x="f141" y="f101"/>
                  <a:pt x="f142" y="f119"/>
                </a:cubicBezTo>
                <a:cubicBezTo>
                  <a:pt x="f142" y="f115"/>
                  <a:pt x="f143" y="f115"/>
                  <a:pt x="f144" y="f115"/>
                </a:cubicBezTo>
                <a:cubicBezTo>
                  <a:pt x="f145" y="f93"/>
                  <a:pt x="f27" y="f134"/>
                  <a:pt x="f136" y="f12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53496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52A37ED-0C76-E733-AE4A-E2D679C57E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F179900A-3C2E-4FAF-BBA0-27C7D52F4885}"/>
              </a:ext>
            </a:extLst>
          </p:cNvPr>
          <p:cNvSpPr txBox="1">
            <a:spLocks/>
          </p:cNvSpPr>
          <p:nvPr/>
        </p:nvSpPr>
        <p:spPr>
          <a:xfrm>
            <a:off x="216977" y="741078"/>
            <a:ext cx="5159992" cy="187220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a-IR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 </a:t>
            </a:r>
            <a:r>
              <a:rPr lang="fa-IR" altLang="ko-KR" sz="4800" dirty="0">
                <a:solidFill>
                  <a:schemeClr val="accent3">
                    <a:lumMod val="75000"/>
                  </a:schemeClr>
                </a:solidFill>
                <a:latin typeface="+mj-lt"/>
                <a:cs typeface="B Nazanin" panose="00000700000000000000" pitchFamily="2" charset="-78"/>
              </a:rPr>
              <a:t>نمونه کارها </a:t>
            </a:r>
            <a:r>
              <a:rPr lang="fa-IR" altLang="ko-KR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مدرن</a:t>
            </a:r>
            <a:endParaRPr lang="en-US" altLang="ko-KR" sz="4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BC4D50-6F0D-4959-9338-DAAF8E68F27F}"/>
              </a:ext>
            </a:extLst>
          </p:cNvPr>
          <p:cNvSpPr txBox="1"/>
          <p:nvPr/>
        </p:nvSpPr>
        <p:spPr>
          <a:xfrm>
            <a:off x="3415029" y="6022618"/>
            <a:ext cx="1928167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 مدرن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70738E-164A-4868-90CE-2C473B60425E}"/>
              </a:ext>
            </a:extLst>
          </p:cNvPr>
          <p:cNvSpPr txBox="1"/>
          <p:nvPr/>
        </p:nvSpPr>
        <p:spPr>
          <a:xfrm>
            <a:off x="838201" y="2962290"/>
            <a:ext cx="4538767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زیبایی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>
              <a:lnSpc>
                <a:spcPct val="150000"/>
              </a:lnSpc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E8B10A7D-ABC9-4879-959A-164F5221E4B8}"/>
              </a:ext>
            </a:extLst>
          </p:cNvPr>
          <p:cNvSpPr txBox="1">
            <a:spLocks/>
          </p:cNvSpPr>
          <p:nvPr/>
        </p:nvSpPr>
        <p:spPr>
          <a:xfrm>
            <a:off x="2510583" y="2024776"/>
            <a:ext cx="3737060" cy="947456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fa-IR" altLang="ko-KR" sz="2800" dirty="0">
                <a:solidFill>
                  <a:schemeClr val="accent2"/>
                </a:solidFill>
                <a:cs typeface="B Nazanin" panose="00000700000000000000" pitchFamily="2" charset="-78"/>
              </a:rPr>
              <a:t>انقلاب اینفلوئنسر مارکتینگ</a:t>
            </a:r>
            <a:endParaRPr lang="ko-KR" altLang="en-US" sz="2800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5A480F1-F6DF-1CD4-EBED-0FE17376E9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FEFCD03-9317-AD44-B3E6-7146D04EB35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22B9DA1-811D-B711-5AEC-71118E86DF9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6124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D6579FB-80AA-4EBF-AE14-BA4BC4C2CF12}"/>
              </a:ext>
            </a:extLst>
          </p:cNvPr>
          <p:cNvSpPr txBox="1"/>
          <p:nvPr/>
        </p:nvSpPr>
        <p:spPr>
          <a:xfrm>
            <a:off x="1001695" y="1927185"/>
            <a:ext cx="2650099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cs typeface="B Nazanin" panose="00000700000000000000" pitchFamily="2" charset="-78"/>
              </a:rPr>
              <a:t>سبک دستور کار</a:t>
            </a:r>
            <a:endParaRPr lang="ko-KR" altLang="en-US" sz="5400" dirty="0">
              <a:cs typeface="B Nazanin" panose="000007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398E85-376C-4272-865D-2E21EF06B038}"/>
              </a:ext>
            </a:extLst>
          </p:cNvPr>
          <p:cNvGrpSpPr/>
          <p:nvPr/>
        </p:nvGrpSpPr>
        <p:grpSpPr>
          <a:xfrm>
            <a:off x="6351484" y="829151"/>
            <a:ext cx="5318002" cy="807563"/>
            <a:chOff x="6351484" y="1068086"/>
            <a:chExt cx="5318002" cy="807563"/>
          </a:xfrm>
        </p:grpSpPr>
        <p:sp>
          <p:nvSpPr>
            <p:cNvPr id="36" name="Regular Pentagon 33">
              <a:extLst>
                <a:ext uri="{FF2B5EF4-FFF2-40B4-BE49-F238E27FC236}">
                  <a16:creationId xmlns:a16="http://schemas.microsoft.com/office/drawing/2014/main" id="{1DC2C077-B5C6-4A2F-844D-221A507BD157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C09A4BB-21BE-4807-BBC3-A63AB2E37DF9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01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8C52059-7B00-4D55-9F03-65B55675A884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E60EDFEA-B1DA-49EC-9AB6-DDE9A71D1F9B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1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1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70668BA-C544-461B-BB79-3E34E0456D7F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68EC539-1846-4486-9A11-E273253BED4C}"/>
              </a:ext>
            </a:extLst>
          </p:cNvPr>
          <p:cNvGrpSpPr/>
          <p:nvPr/>
        </p:nvGrpSpPr>
        <p:grpSpPr>
          <a:xfrm>
            <a:off x="6351484" y="1927185"/>
            <a:ext cx="5318002" cy="807563"/>
            <a:chOff x="6351484" y="1068086"/>
            <a:chExt cx="5318002" cy="807563"/>
          </a:xfrm>
        </p:grpSpPr>
        <p:sp>
          <p:nvSpPr>
            <p:cNvPr id="48" name="Regular Pentagon 33">
              <a:extLst>
                <a:ext uri="{FF2B5EF4-FFF2-40B4-BE49-F238E27FC236}">
                  <a16:creationId xmlns:a16="http://schemas.microsoft.com/office/drawing/2014/main" id="{FF4F053B-6C8A-4BA7-87B3-C509F4E1E196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4814A1E-1951-4786-9290-0771704BD257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02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665DFD1-023A-4968-8144-0DF32C3A1CDF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4939507B-9EBB-4447-B0BC-74F276E4DE53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2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2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2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EB3F93C4-8E1E-496D-885C-BED71FC50163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916B4E4-E2E5-436E-9916-C5BCB32F65DE}"/>
              </a:ext>
            </a:extLst>
          </p:cNvPr>
          <p:cNvGrpSpPr/>
          <p:nvPr/>
        </p:nvGrpSpPr>
        <p:grpSpPr>
          <a:xfrm>
            <a:off x="6351484" y="3025219"/>
            <a:ext cx="5318002" cy="807563"/>
            <a:chOff x="6351484" y="1068086"/>
            <a:chExt cx="5318002" cy="807563"/>
          </a:xfrm>
        </p:grpSpPr>
        <p:sp>
          <p:nvSpPr>
            <p:cNvPr id="54" name="Regular Pentagon 33">
              <a:extLst>
                <a:ext uri="{FF2B5EF4-FFF2-40B4-BE49-F238E27FC236}">
                  <a16:creationId xmlns:a16="http://schemas.microsoft.com/office/drawing/2014/main" id="{8BF791A1-F8C8-4F10-98A0-DCA148FBF9BC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71189E6-6D5B-4ADE-8E80-2E647FC188E5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03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4374E7C9-4892-40DC-B46A-9351120F0BEE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AA562870-AAC7-4466-960F-592E1409CBCC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3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3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3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DD333C7-6E94-4594-A56C-3AE959C9156A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BEE73F8-5CCD-4DD1-80B4-23566F0FBCA0}"/>
              </a:ext>
            </a:extLst>
          </p:cNvPr>
          <p:cNvGrpSpPr/>
          <p:nvPr/>
        </p:nvGrpSpPr>
        <p:grpSpPr>
          <a:xfrm>
            <a:off x="6351484" y="4123253"/>
            <a:ext cx="5318002" cy="807563"/>
            <a:chOff x="6351484" y="1068086"/>
            <a:chExt cx="5318002" cy="807563"/>
          </a:xfrm>
        </p:grpSpPr>
        <p:sp>
          <p:nvSpPr>
            <p:cNvPr id="60" name="Regular Pentagon 33">
              <a:extLst>
                <a:ext uri="{FF2B5EF4-FFF2-40B4-BE49-F238E27FC236}">
                  <a16:creationId xmlns:a16="http://schemas.microsoft.com/office/drawing/2014/main" id="{0B45D774-A4FA-4C25-9FAF-95844E517D40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37D94E2-FBEA-491D-87FE-BA3B94B0AF9A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04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1CB89EE9-4725-4F0D-B710-51E0DD894F6C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318EB63-9122-48D8-8AB6-06C8FBC1EBF6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4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4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4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A68A5621-ADDB-4AD3-AEC9-171674883997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BC93A32-3FEE-4146-A477-853EE2460B30}"/>
              </a:ext>
            </a:extLst>
          </p:cNvPr>
          <p:cNvGrpSpPr/>
          <p:nvPr/>
        </p:nvGrpSpPr>
        <p:grpSpPr>
          <a:xfrm>
            <a:off x="6351484" y="5221287"/>
            <a:ext cx="5318002" cy="807563"/>
            <a:chOff x="6351484" y="1068086"/>
            <a:chExt cx="5318002" cy="807563"/>
          </a:xfrm>
        </p:grpSpPr>
        <p:sp>
          <p:nvSpPr>
            <p:cNvPr id="66" name="Regular Pentagon 33">
              <a:extLst>
                <a:ext uri="{FF2B5EF4-FFF2-40B4-BE49-F238E27FC236}">
                  <a16:creationId xmlns:a16="http://schemas.microsoft.com/office/drawing/2014/main" id="{2DFCC8C8-4E27-45AF-9D4F-C2D2EDD6B7E8}"/>
                </a:ext>
              </a:extLst>
            </p:cNvPr>
            <p:cNvSpPr/>
            <p:nvPr/>
          </p:nvSpPr>
          <p:spPr>
            <a:xfrm>
              <a:off x="6351484" y="1104189"/>
              <a:ext cx="772126" cy="735356"/>
            </a:xfrm>
            <a:prstGeom prst="round2DiagRect">
              <a:avLst>
                <a:gd name="adj1" fmla="val 0"/>
                <a:gd name="adj2" fmla="val 50000"/>
              </a:avLst>
            </a:pr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dirty="0">
                <a:solidFill>
                  <a:schemeClr val="tx2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35A15A7-1690-4255-9474-492A0DCD151E}"/>
                </a:ext>
              </a:extLst>
            </p:cNvPr>
            <p:cNvSpPr txBox="1"/>
            <p:nvPr/>
          </p:nvSpPr>
          <p:spPr>
            <a:xfrm>
              <a:off x="6399043" y="1179480"/>
              <a:ext cx="677008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04</a:t>
              </a:r>
              <a:endParaRPr lang="ko-KR" altLang="en-US" sz="3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471B2519-BD8E-451B-BDBD-BE6E6E49E9DD}"/>
                </a:ext>
              </a:extLst>
            </p:cNvPr>
            <p:cNvGrpSpPr/>
            <p:nvPr/>
          </p:nvGrpSpPr>
          <p:grpSpPr>
            <a:xfrm>
              <a:off x="7367450" y="1068086"/>
              <a:ext cx="4302036" cy="807563"/>
              <a:chOff x="1797648" y="2369571"/>
              <a:chExt cx="3488745" cy="807563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897B67A-114B-4B4A-8348-4B01A3BF569D}"/>
                  </a:ext>
                </a:extLst>
              </p:cNvPr>
              <p:cNvSpPr txBox="1"/>
              <p:nvPr/>
            </p:nvSpPr>
            <p:spPr>
              <a:xfrm>
                <a:off x="1797648" y="2369571"/>
                <a:ext cx="3488745" cy="338554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5"/>
                    </a:solidFill>
                    <a:cs typeface="B Nazanin" panose="00000700000000000000" pitchFamily="2" charset="-78"/>
                  </a:rPr>
                  <a:t>اسلاید متن پاک طرح بندی </a:t>
                </a:r>
                <a:r>
                  <a:rPr lang="en-GB" altLang="ko-KR" sz="1600" b="1" dirty="0">
                    <a:solidFill>
                      <a:schemeClr val="accent5"/>
                    </a:solidFill>
                    <a:cs typeface="B Nazanin" panose="00000700000000000000" pitchFamily="2" charset="-78"/>
                  </a:rPr>
                  <a:t>ALLPPT</a:t>
                </a:r>
                <a:endParaRPr lang="ko-KR" altLang="en-US" sz="1600" b="1" dirty="0">
                  <a:solidFill>
                    <a:schemeClr val="accent5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1F64FA9-2F52-4942-83BC-4451AEA8DDB4}"/>
                  </a:ext>
                </a:extLst>
              </p:cNvPr>
              <p:cNvSpPr txBox="1"/>
              <p:nvPr/>
            </p:nvSpPr>
            <p:spPr>
              <a:xfrm>
                <a:off x="2167367" y="2715469"/>
                <a:ext cx="31190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28600" indent="-228600" algn="r" rtl="1">
                  <a:buFont typeface="Wingdings" panose="05000000000000000000" pitchFamily="2" charset="2"/>
                  <a:buChar char="Ø"/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</a:t>
                </a:r>
                <a:endPara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481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2810F97-839C-4B46-B889-AADCECC224DD}"/>
              </a:ext>
            </a:extLst>
          </p:cNvPr>
          <p:cNvGrpSpPr/>
          <p:nvPr/>
        </p:nvGrpSpPr>
        <p:grpSpPr>
          <a:xfrm>
            <a:off x="1111587" y="1975934"/>
            <a:ext cx="9968825" cy="1597290"/>
            <a:chOff x="972001" y="1694611"/>
            <a:chExt cx="10247997" cy="1642021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5B1229D-C4B9-40E0-8213-4495E0124475}"/>
                </a:ext>
              </a:extLst>
            </p:cNvPr>
            <p:cNvGrpSpPr/>
            <p:nvPr/>
          </p:nvGrpSpPr>
          <p:grpSpPr>
            <a:xfrm>
              <a:off x="1923673" y="3148034"/>
              <a:ext cx="8344655" cy="188598"/>
              <a:chOff x="1923673" y="3988294"/>
              <a:chExt cx="8344655" cy="188598"/>
            </a:xfrm>
          </p:grpSpPr>
          <p:sp>
            <p:nvSpPr>
              <p:cNvPr id="53" name="Triangle 4">
                <a:extLst>
                  <a:ext uri="{FF2B5EF4-FFF2-40B4-BE49-F238E27FC236}">
                    <a16:creationId xmlns:a16="http://schemas.microsoft.com/office/drawing/2014/main" id="{FEEBB5FE-72C4-4098-8726-84F10535C68C}"/>
                  </a:ext>
                </a:extLst>
              </p:cNvPr>
              <p:cNvSpPr/>
              <p:nvPr/>
            </p:nvSpPr>
            <p:spPr>
              <a:xfrm rot="10800000">
                <a:off x="1923673" y="3988294"/>
                <a:ext cx="218773" cy="188598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riangle 57">
                <a:extLst>
                  <a:ext uri="{FF2B5EF4-FFF2-40B4-BE49-F238E27FC236}">
                    <a16:creationId xmlns:a16="http://schemas.microsoft.com/office/drawing/2014/main" id="{C46E32BE-EE42-4713-A9A9-D7E273289D90}"/>
                  </a:ext>
                </a:extLst>
              </p:cNvPr>
              <p:cNvSpPr/>
              <p:nvPr/>
            </p:nvSpPr>
            <p:spPr>
              <a:xfrm rot="10800000">
                <a:off x="4632300" y="3988294"/>
                <a:ext cx="218773" cy="18859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Triangle 58">
                <a:extLst>
                  <a:ext uri="{FF2B5EF4-FFF2-40B4-BE49-F238E27FC236}">
                    <a16:creationId xmlns:a16="http://schemas.microsoft.com/office/drawing/2014/main" id="{4B1B5ACF-64EB-4F5C-A070-5A9638C9CABE}"/>
                  </a:ext>
                </a:extLst>
              </p:cNvPr>
              <p:cNvSpPr/>
              <p:nvPr/>
            </p:nvSpPr>
            <p:spPr>
              <a:xfrm rot="10800000">
                <a:off x="7340928" y="3988294"/>
                <a:ext cx="218773" cy="18859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riangle 59">
                <a:extLst>
                  <a:ext uri="{FF2B5EF4-FFF2-40B4-BE49-F238E27FC236}">
                    <a16:creationId xmlns:a16="http://schemas.microsoft.com/office/drawing/2014/main" id="{714FACCC-B555-4141-86A4-C6423B93F8B3}"/>
                  </a:ext>
                </a:extLst>
              </p:cNvPr>
              <p:cNvSpPr/>
              <p:nvPr/>
            </p:nvSpPr>
            <p:spPr>
              <a:xfrm rot="10800000">
                <a:off x="10049555" y="3988294"/>
                <a:ext cx="218773" cy="1885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3BE0348-D11C-4A55-9ABD-ECC32B810A11}"/>
                </a:ext>
              </a:extLst>
            </p:cNvPr>
            <p:cNvSpPr txBox="1"/>
            <p:nvPr/>
          </p:nvSpPr>
          <p:spPr>
            <a:xfrm>
              <a:off x="972001" y="1694611"/>
              <a:ext cx="2122117" cy="743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1</a:t>
              </a:r>
            </a:p>
            <a:p>
              <a:pPr algn="ctr" rtl="1">
                <a:spcBef>
                  <a:spcPts val="600"/>
                </a:spcBef>
              </a:pP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لورم اپیسوم 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B556A2F-0EC9-4A61-8092-770CD064C0B1}"/>
                </a:ext>
              </a:extLst>
            </p:cNvPr>
            <p:cNvSpPr txBox="1"/>
            <p:nvPr/>
          </p:nvSpPr>
          <p:spPr>
            <a:xfrm>
              <a:off x="3680627" y="1694611"/>
              <a:ext cx="2122117" cy="743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2</a:t>
              </a:r>
            </a:p>
            <a:p>
              <a:pPr algn="ctr" rtl="1">
                <a:spcBef>
                  <a:spcPts val="600"/>
                </a:spcBef>
              </a:pP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لورم اپیسوم 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F9D67D-BE6B-406F-A60C-CA6564CCB992}"/>
                </a:ext>
              </a:extLst>
            </p:cNvPr>
            <p:cNvSpPr txBox="1"/>
            <p:nvPr/>
          </p:nvSpPr>
          <p:spPr>
            <a:xfrm>
              <a:off x="6389255" y="1694611"/>
              <a:ext cx="2122117" cy="743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3</a:t>
              </a:r>
            </a:p>
            <a:p>
              <a:pPr algn="ctr" rtl="1">
                <a:spcBef>
                  <a:spcPts val="600"/>
                </a:spcBef>
              </a:pP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لورم اپیسوم 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1A8E7BC-86FE-4062-806F-B92A70DAB880}"/>
                </a:ext>
              </a:extLst>
            </p:cNvPr>
            <p:cNvSpPr txBox="1"/>
            <p:nvPr/>
          </p:nvSpPr>
          <p:spPr>
            <a:xfrm>
              <a:off x="9097881" y="1694611"/>
              <a:ext cx="2122117" cy="743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4</a:t>
              </a:r>
            </a:p>
            <a:p>
              <a:pPr algn="ctr" rtl="1">
                <a:spcBef>
                  <a:spcPts val="600"/>
                </a:spcBef>
              </a:pP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لورم اپیسوم 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B3DF9BE9-0BE3-4793-8F52-FC5A457598A0}"/>
              </a:ext>
            </a:extLst>
          </p:cNvPr>
          <p:cNvSpPr txBox="1"/>
          <p:nvPr/>
        </p:nvSpPr>
        <p:spPr>
          <a:xfrm>
            <a:off x="0" y="43248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sp>
        <p:nvSpPr>
          <p:cNvPr id="2" name="Freeform 32">
            <a:extLst>
              <a:ext uri="{FF2B5EF4-FFF2-40B4-BE49-F238E27FC236}">
                <a16:creationId xmlns:a16="http://schemas.microsoft.com/office/drawing/2014/main" id="{DC3DBB5C-C670-776B-3E22-1A24DFE915D7}"/>
              </a:ext>
            </a:extLst>
          </p:cNvPr>
          <p:cNvSpPr/>
          <p:nvPr/>
        </p:nvSpPr>
        <p:spPr bwMode="auto">
          <a:xfrm>
            <a:off x="193904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43">
            <a:extLst>
              <a:ext uri="{FF2B5EF4-FFF2-40B4-BE49-F238E27FC236}">
                <a16:creationId xmlns:a16="http://schemas.microsoft.com/office/drawing/2014/main" id="{A38C399A-FBB8-FA27-8823-E6C4BF796E15}"/>
              </a:ext>
            </a:extLst>
          </p:cNvPr>
          <p:cNvSpPr/>
          <p:nvPr/>
        </p:nvSpPr>
        <p:spPr bwMode="auto">
          <a:xfrm>
            <a:off x="844780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id="{49C83CF8-CF6C-99F7-D6EB-D307F210FEE3}"/>
              </a:ext>
            </a:extLst>
          </p:cNvPr>
          <p:cNvSpPr/>
          <p:nvPr/>
        </p:nvSpPr>
        <p:spPr bwMode="auto">
          <a:xfrm>
            <a:off x="347892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5" name="Freeform 46">
            <a:extLst>
              <a:ext uri="{FF2B5EF4-FFF2-40B4-BE49-F238E27FC236}">
                <a16:creationId xmlns:a16="http://schemas.microsoft.com/office/drawing/2014/main" id="{90DC6C95-EBFB-C3D9-B54C-59EA134E1C52}"/>
              </a:ext>
            </a:extLst>
          </p:cNvPr>
          <p:cNvSpPr/>
          <p:nvPr/>
        </p:nvSpPr>
        <p:spPr bwMode="auto">
          <a:xfrm>
            <a:off x="751117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6" name="Freeform 32">
            <a:extLst>
              <a:ext uri="{FF2B5EF4-FFF2-40B4-BE49-F238E27FC236}">
                <a16:creationId xmlns:a16="http://schemas.microsoft.com/office/drawing/2014/main" id="{0E5ABB26-907B-2387-9EAA-AE1B4BD1E3ED}"/>
              </a:ext>
            </a:extLst>
          </p:cNvPr>
          <p:cNvSpPr/>
          <p:nvPr/>
        </p:nvSpPr>
        <p:spPr bwMode="auto">
          <a:xfrm>
            <a:off x="1530581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" name="Freeform 43">
            <a:extLst>
              <a:ext uri="{FF2B5EF4-FFF2-40B4-BE49-F238E27FC236}">
                <a16:creationId xmlns:a16="http://schemas.microsoft.com/office/drawing/2014/main" id="{3D0D69BD-A34B-614B-C1D9-30EF82F48831}"/>
              </a:ext>
            </a:extLst>
          </p:cNvPr>
          <p:cNvSpPr/>
          <p:nvPr/>
        </p:nvSpPr>
        <p:spPr bwMode="auto">
          <a:xfrm>
            <a:off x="2181457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" name="Freeform 44">
            <a:extLst>
              <a:ext uri="{FF2B5EF4-FFF2-40B4-BE49-F238E27FC236}">
                <a16:creationId xmlns:a16="http://schemas.microsoft.com/office/drawing/2014/main" id="{1D3BA289-34F6-7AA0-7F59-0BDCBEC534CC}"/>
              </a:ext>
            </a:extLst>
          </p:cNvPr>
          <p:cNvSpPr/>
          <p:nvPr/>
        </p:nvSpPr>
        <p:spPr bwMode="auto">
          <a:xfrm>
            <a:off x="1684569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9" name="Freeform 46">
            <a:extLst>
              <a:ext uri="{FF2B5EF4-FFF2-40B4-BE49-F238E27FC236}">
                <a16:creationId xmlns:a16="http://schemas.microsoft.com/office/drawing/2014/main" id="{C27A3AAC-CDBF-611E-EFDF-3D8500B801AA}"/>
              </a:ext>
            </a:extLst>
          </p:cNvPr>
          <p:cNvSpPr/>
          <p:nvPr/>
        </p:nvSpPr>
        <p:spPr bwMode="auto">
          <a:xfrm>
            <a:off x="2087794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0" name="Freeform 32">
            <a:extLst>
              <a:ext uri="{FF2B5EF4-FFF2-40B4-BE49-F238E27FC236}">
                <a16:creationId xmlns:a16="http://schemas.microsoft.com/office/drawing/2014/main" id="{3216F5A0-61A0-7815-5FB6-AF1AEF9C7C8E}"/>
              </a:ext>
            </a:extLst>
          </p:cNvPr>
          <p:cNvSpPr/>
          <p:nvPr/>
        </p:nvSpPr>
        <p:spPr bwMode="auto">
          <a:xfrm>
            <a:off x="2867258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D45F265C-995D-16ED-F19C-1EB60C531B48}"/>
              </a:ext>
            </a:extLst>
          </p:cNvPr>
          <p:cNvSpPr/>
          <p:nvPr/>
        </p:nvSpPr>
        <p:spPr bwMode="auto">
          <a:xfrm>
            <a:off x="3518134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67FBD711-46E7-6D7C-B908-5014862CA0C8}"/>
              </a:ext>
            </a:extLst>
          </p:cNvPr>
          <p:cNvSpPr/>
          <p:nvPr/>
        </p:nvSpPr>
        <p:spPr bwMode="auto">
          <a:xfrm>
            <a:off x="3021246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" name="Freeform 46">
            <a:extLst>
              <a:ext uri="{FF2B5EF4-FFF2-40B4-BE49-F238E27FC236}">
                <a16:creationId xmlns:a16="http://schemas.microsoft.com/office/drawing/2014/main" id="{4DA057A1-1E08-A4B2-4720-F6BE5E3356DA}"/>
              </a:ext>
            </a:extLst>
          </p:cNvPr>
          <p:cNvSpPr/>
          <p:nvPr/>
        </p:nvSpPr>
        <p:spPr bwMode="auto">
          <a:xfrm>
            <a:off x="3424471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4" name="Freeform 32">
            <a:extLst>
              <a:ext uri="{FF2B5EF4-FFF2-40B4-BE49-F238E27FC236}">
                <a16:creationId xmlns:a16="http://schemas.microsoft.com/office/drawing/2014/main" id="{6F76F73D-CFA4-4829-F313-86A06B737226}"/>
              </a:ext>
            </a:extLst>
          </p:cNvPr>
          <p:cNvSpPr/>
          <p:nvPr/>
        </p:nvSpPr>
        <p:spPr bwMode="auto">
          <a:xfrm>
            <a:off x="4246797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5" name="Freeform 43">
            <a:extLst>
              <a:ext uri="{FF2B5EF4-FFF2-40B4-BE49-F238E27FC236}">
                <a16:creationId xmlns:a16="http://schemas.microsoft.com/office/drawing/2014/main" id="{B5387D33-6BEF-7483-D13D-40729534726A}"/>
              </a:ext>
            </a:extLst>
          </p:cNvPr>
          <p:cNvSpPr/>
          <p:nvPr/>
        </p:nvSpPr>
        <p:spPr bwMode="auto">
          <a:xfrm>
            <a:off x="4897673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BA857228-911B-3903-03FC-04C8BAA7EE09}"/>
              </a:ext>
            </a:extLst>
          </p:cNvPr>
          <p:cNvSpPr/>
          <p:nvPr/>
        </p:nvSpPr>
        <p:spPr bwMode="auto">
          <a:xfrm>
            <a:off x="4400785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7" name="Freeform 46">
            <a:extLst>
              <a:ext uri="{FF2B5EF4-FFF2-40B4-BE49-F238E27FC236}">
                <a16:creationId xmlns:a16="http://schemas.microsoft.com/office/drawing/2014/main" id="{B0022935-0043-94E9-1941-C7E8A8C05E31}"/>
              </a:ext>
            </a:extLst>
          </p:cNvPr>
          <p:cNvSpPr/>
          <p:nvPr/>
        </p:nvSpPr>
        <p:spPr bwMode="auto">
          <a:xfrm>
            <a:off x="4804010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8" name="Freeform 32">
            <a:extLst>
              <a:ext uri="{FF2B5EF4-FFF2-40B4-BE49-F238E27FC236}">
                <a16:creationId xmlns:a16="http://schemas.microsoft.com/office/drawing/2014/main" id="{C97C27B5-D592-D62D-FBD6-EB050DC6D7B3}"/>
              </a:ext>
            </a:extLst>
          </p:cNvPr>
          <p:cNvSpPr/>
          <p:nvPr/>
        </p:nvSpPr>
        <p:spPr bwMode="auto">
          <a:xfrm>
            <a:off x="5585068" y="4528276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9" name="Freeform 43">
            <a:extLst>
              <a:ext uri="{FF2B5EF4-FFF2-40B4-BE49-F238E27FC236}">
                <a16:creationId xmlns:a16="http://schemas.microsoft.com/office/drawing/2014/main" id="{B680953F-3085-B55B-1BF7-B66E21C5F14D}"/>
              </a:ext>
            </a:extLst>
          </p:cNvPr>
          <p:cNvSpPr/>
          <p:nvPr/>
        </p:nvSpPr>
        <p:spPr bwMode="auto">
          <a:xfrm>
            <a:off x="6235944" y="4190140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0" name="Freeform 44">
            <a:extLst>
              <a:ext uri="{FF2B5EF4-FFF2-40B4-BE49-F238E27FC236}">
                <a16:creationId xmlns:a16="http://schemas.microsoft.com/office/drawing/2014/main" id="{D5AC8358-68F0-84EA-DA5A-0542F25078B9}"/>
              </a:ext>
            </a:extLst>
          </p:cNvPr>
          <p:cNvSpPr/>
          <p:nvPr/>
        </p:nvSpPr>
        <p:spPr bwMode="auto">
          <a:xfrm>
            <a:off x="5739056" y="4117115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1" name="Freeform 46">
            <a:extLst>
              <a:ext uri="{FF2B5EF4-FFF2-40B4-BE49-F238E27FC236}">
                <a16:creationId xmlns:a16="http://schemas.microsoft.com/office/drawing/2014/main" id="{9D7C1F9C-F640-43ED-B950-1F1BF18BDCC6}"/>
              </a:ext>
            </a:extLst>
          </p:cNvPr>
          <p:cNvSpPr/>
          <p:nvPr/>
        </p:nvSpPr>
        <p:spPr bwMode="auto">
          <a:xfrm>
            <a:off x="6142281" y="4080601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2" name="Freeform 32">
            <a:extLst>
              <a:ext uri="{FF2B5EF4-FFF2-40B4-BE49-F238E27FC236}">
                <a16:creationId xmlns:a16="http://schemas.microsoft.com/office/drawing/2014/main" id="{3E27F994-14FD-F6AC-2194-9EED20CEC76C}"/>
              </a:ext>
            </a:extLst>
          </p:cNvPr>
          <p:cNvSpPr/>
          <p:nvPr/>
        </p:nvSpPr>
        <p:spPr bwMode="auto">
          <a:xfrm>
            <a:off x="6990900" y="4483487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3" name="Freeform 43">
            <a:extLst>
              <a:ext uri="{FF2B5EF4-FFF2-40B4-BE49-F238E27FC236}">
                <a16:creationId xmlns:a16="http://schemas.microsoft.com/office/drawing/2014/main" id="{0DB663B9-8739-6672-AAF1-CD0AEB8E3019}"/>
              </a:ext>
            </a:extLst>
          </p:cNvPr>
          <p:cNvSpPr/>
          <p:nvPr/>
        </p:nvSpPr>
        <p:spPr bwMode="auto">
          <a:xfrm>
            <a:off x="7641776" y="4145351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4" name="Freeform 44">
            <a:extLst>
              <a:ext uri="{FF2B5EF4-FFF2-40B4-BE49-F238E27FC236}">
                <a16:creationId xmlns:a16="http://schemas.microsoft.com/office/drawing/2014/main" id="{5506823A-AA5A-4741-6F99-42A992B5BDD2}"/>
              </a:ext>
            </a:extLst>
          </p:cNvPr>
          <p:cNvSpPr/>
          <p:nvPr/>
        </p:nvSpPr>
        <p:spPr bwMode="auto">
          <a:xfrm>
            <a:off x="7144888" y="4072326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5" name="Freeform 46">
            <a:extLst>
              <a:ext uri="{FF2B5EF4-FFF2-40B4-BE49-F238E27FC236}">
                <a16:creationId xmlns:a16="http://schemas.microsoft.com/office/drawing/2014/main" id="{F9FAE9EA-8930-D9CE-8127-23BE2BB18990}"/>
              </a:ext>
            </a:extLst>
          </p:cNvPr>
          <p:cNvSpPr/>
          <p:nvPr/>
        </p:nvSpPr>
        <p:spPr bwMode="auto">
          <a:xfrm>
            <a:off x="7548113" y="4035812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0" name="Freeform 32">
            <a:extLst>
              <a:ext uri="{FF2B5EF4-FFF2-40B4-BE49-F238E27FC236}">
                <a16:creationId xmlns:a16="http://schemas.microsoft.com/office/drawing/2014/main" id="{22FA0950-7DAC-464C-506A-4B9F13191176}"/>
              </a:ext>
            </a:extLst>
          </p:cNvPr>
          <p:cNvSpPr/>
          <p:nvPr/>
        </p:nvSpPr>
        <p:spPr bwMode="auto">
          <a:xfrm>
            <a:off x="9240600" y="4543989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1" name="Freeform 43">
            <a:extLst>
              <a:ext uri="{FF2B5EF4-FFF2-40B4-BE49-F238E27FC236}">
                <a16:creationId xmlns:a16="http://schemas.microsoft.com/office/drawing/2014/main" id="{D4BE8F9F-7929-4CEC-C8FB-A75C7000B05D}"/>
              </a:ext>
            </a:extLst>
          </p:cNvPr>
          <p:cNvSpPr/>
          <p:nvPr/>
        </p:nvSpPr>
        <p:spPr bwMode="auto">
          <a:xfrm>
            <a:off x="9891476" y="4205853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2" name="Freeform 44">
            <a:extLst>
              <a:ext uri="{FF2B5EF4-FFF2-40B4-BE49-F238E27FC236}">
                <a16:creationId xmlns:a16="http://schemas.microsoft.com/office/drawing/2014/main" id="{05437815-D95C-6555-ED24-5CF0BC56FB72}"/>
              </a:ext>
            </a:extLst>
          </p:cNvPr>
          <p:cNvSpPr/>
          <p:nvPr/>
        </p:nvSpPr>
        <p:spPr bwMode="auto">
          <a:xfrm>
            <a:off x="9394588" y="4132828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3" name="Freeform 46">
            <a:extLst>
              <a:ext uri="{FF2B5EF4-FFF2-40B4-BE49-F238E27FC236}">
                <a16:creationId xmlns:a16="http://schemas.microsoft.com/office/drawing/2014/main" id="{F81D42EA-B86A-14B1-0670-D4299E85D5B5}"/>
              </a:ext>
            </a:extLst>
          </p:cNvPr>
          <p:cNvSpPr/>
          <p:nvPr/>
        </p:nvSpPr>
        <p:spPr bwMode="auto">
          <a:xfrm>
            <a:off x="9797813" y="4096314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4" name="Freeform 32">
            <a:extLst>
              <a:ext uri="{FF2B5EF4-FFF2-40B4-BE49-F238E27FC236}">
                <a16:creationId xmlns:a16="http://schemas.microsoft.com/office/drawing/2014/main" id="{C6B4F20D-C47A-7B8A-F14B-894B05205FDC}"/>
              </a:ext>
            </a:extLst>
          </p:cNvPr>
          <p:cNvSpPr/>
          <p:nvPr/>
        </p:nvSpPr>
        <p:spPr bwMode="auto">
          <a:xfrm>
            <a:off x="10691635" y="4558099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5" name="Freeform 43">
            <a:extLst>
              <a:ext uri="{FF2B5EF4-FFF2-40B4-BE49-F238E27FC236}">
                <a16:creationId xmlns:a16="http://schemas.microsoft.com/office/drawing/2014/main" id="{556D4D03-AD6C-E705-934A-BB7DBC0A12FF}"/>
              </a:ext>
            </a:extLst>
          </p:cNvPr>
          <p:cNvSpPr/>
          <p:nvPr/>
        </p:nvSpPr>
        <p:spPr bwMode="auto">
          <a:xfrm>
            <a:off x="11342511" y="4219963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6" name="Freeform 44">
            <a:extLst>
              <a:ext uri="{FF2B5EF4-FFF2-40B4-BE49-F238E27FC236}">
                <a16:creationId xmlns:a16="http://schemas.microsoft.com/office/drawing/2014/main" id="{11C742EF-9F07-9256-0DEB-B5CF27646D77}"/>
              </a:ext>
            </a:extLst>
          </p:cNvPr>
          <p:cNvSpPr/>
          <p:nvPr/>
        </p:nvSpPr>
        <p:spPr bwMode="auto">
          <a:xfrm>
            <a:off x="10845623" y="4146938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463700FE-5EF0-3190-9E3E-25B2AE25B676}"/>
              </a:ext>
            </a:extLst>
          </p:cNvPr>
          <p:cNvSpPr/>
          <p:nvPr/>
        </p:nvSpPr>
        <p:spPr bwMode="auto">
          <a:xfrm>
            <a:off x="11248848" y="4110424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28177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E341D00-A115-4A3C-947C-71A6EBABDACF}"/>
              </a:ext>
            </a:extLst>
          </p:cNvPr>
          <p:cNvGrpSpPr/>
          <p:nvPr/>
        </p:nvGrpSpPr>
        <p:grpSpPr>
          <a:xfrm>
            <a:off x="7003917" y="2113170"/>
            <a:ext cx="3889104" cy="3653597"/>
            <a:chOff x="5109516" y="2278588"/>
            <a:chExt cx="2923644" cy="274660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7FEBF64-FCDE-42D7-96C9-F157B5BEC9D4}"/>
                </a:ext>
              </a:extLst>
            </p:cNvPr>
            <p:cNvGrpSpPr/>
            <p:nvPr/>
          </p:nvGrpSpPr>
          <p:grpSpPr>
            <a:xfrm>
              <a:off x="5109516" y="2278588"/>
              <a:ext cx="2923644" cy="2746601"/>
              <a:chOff x="3419872" y="1916832"/>
              <a:chExt cx="2923644" cy="2746601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97E2315A-71DC-43F8-8031-120FF783E0BF}"/>
                  </a:ext>
                </a:extLst>
              </p:cNvPr>
              <p:cNvSpPr/>
              <p:nvPr/>
            </p:nvSpPr>
            <p:spPr>
              <a:xfrm>
                <a:off x="4014166" y="1916832"/>
                <a:ext cx="1735057" cy="1735057"/>
              </a:xfrm>
              <a:prstGeom prst="ellipse">
                <a:avLst/>
              </a:pr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2700" b="1" dirty="0">
                  <a:cs typeface="B Nazanin" panose="00000700000000000000" pitchFamily="2" charset="-78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20872B2-26B7-446E-8EC8-6C22F9CE818E}"/>
                  </a:ext>
                </a:extLst>
              </p:cNvPr>
              <p:cNvGrpSpPr/>
              <p:nvPr/>
            </p:nvGrpSpPr>
            <p:grpSpPr>
              <a:xfrm>
                <a:off x="3419872" y="2928376"/>
                <a:ext cx="2923644" cy="1735057"/>
                <a:chOff x="3419872" y="2928376"/>
                <a:chExt cx="2923644" cy="1735057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B8A97AF7-1442-495B-82B7-8CE8D81A3CD0}"/>
                    </a:ext>
                  </a:extLst>
                </p:cNvPr>
                <p:cNvSpPr/>
                <p:nvPr/>
              </p:nvSpPr>
              <p:spPr>
                <a:xfrm>
                  <a:off x="4608459" y="2928376"/>
                  <a:ext cx="1735057" cy="1735057"/>
                </a:xfrm>
                <a:prstGeom prst="ellipse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8D5B0F48-73EB-45AF-AEFE-3956CA7C6192}"/>
                    </a:ext>
                  </a:extLst>
                </p:cNvPr>
                <p:cNvSpPr/>
                <p:nvPr/>
              </p:nvSpPr>
              <p:spPr>
                <a:xfrm>
                  <a:off x="3419872" y="2928376"/>
                  <a:ext cx="1735057" cy="1735057"/>
                </a:xfrm>
                <a:prstGeom prst="ellipse">
                  <a:avLst/>
                </a:prstGeom>
                <a:solidFill>
                  <a:schemeClr val="accent3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sz="2700" b="1" dirty="0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4A4FA5C-0F32-4430-946B-276B795E897F}"/>
                </a:ext>
              </a:extLst>
            </p:cNvPr>
            <p:cNvSpPr/>
            <p:nvPr/>
          </p:nvSpPr>
          <p:spPr>
            <a:xfrm>
              <a:off x="5109516" y="4013645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77BACAA-09C2-48B2-9BE0-71ED2ADCECF8}"/>
                </a:ext>
              </a:extLst>
            </p:cNvPr>
            <p:cNvSpPr/>
            <p:nvPr/>
          </p:nvSpPr>
          <p:spPr>
            <a:xfrm>
              <a:off x="6835695" y="4023390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DA161C7-69BB-4550-BC79-5C365B3AFBEF}"/>
                </a:ext>
              </a:extLst>
            </p:cNvPr>
            <p:cNvSpPr/>
            <p:nvPr/>
          </p:nvSpPr>
          <p:spPr>
            <a:xfrm>
              <a:off x="5977044" y="2779458"/>
              <a:ext cx="1188587" cy="53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متن</a:t>
              </a:r>
              <a:endParaRPr lang="ko-KR" altLang="en-US" sz="2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그룹 3">
            <a:extLst>
              <a:ext uri="{FF2B5EF4-FFF2-40B4-BE49-F238E27FC236}">
                <a16:creationId xmlns:a16="http://schemas.microsoft.com/office/drawing/2014/main" id="{1460A773-2BDC-4EAE-A02B-2C9E3606B347}"/>
              </a:ext>
            </a:extLst>
          </p:cNvPr>
          <p:cNvGrpSpPr/>
          <p:nvPr/>
        </p:nvGrpSpPr>
        <p:grpSpPr>
          <a:xfrm>
            <a:off x="1286518" y="2305220"/>
            <a:ext cx="4546958" cy="901016"/>
            <a:chOff x="467544" y="2421312"/>
            <a:chExt cx="4546958" cy="90101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B2B6EC3-857F-4B19-AF63-F6EBD56D0BBE}"/>
                </a:ext>
              </a:extLst>
            </p:cNvPr>
            <p:cNvSpPr/>
            <p:nvPr/>
          </p:nvSpPr>
          <p:spPr>
            <a:xfrm>
              <a:off x="820483" y="2799108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5773FD4-B900-4242-8FCA-C622268B4B43}"/>
                </a:ext>
              </a:extLst>
            </p:cNvPr>
            <p:cNvSpPr/>
            <p:nvPr/>
          </p:nvSpPr>
          <p:spPr>
            <a:xfrm>
              <a:off x="467544" y="2421312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1. مطالب در اینجا 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A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그룹 9">
            <a:extLst>
              <a:ext uri="{FF2B5EF4-FFF2-40B4-BE49-F238E27FC236}">
                <a16:creationId xmlns:a16="http://schemas.microsoft.com/office/drawing/2014/main" id="{43B46856-15A6-419A-AD30-146CDC7B78C6}"/>
              </a:ext>
            </a:extLst>
          </p:cNvPr>
          <p:cNvGrpSpPr/>
          <p:nvPr/>
        </p:nvGrpSpPr>
        <p:grpSpPr>
          <a:xfrm>
            <a:off x="1286518" y="3460114"/>
            <a:ext cx="4546958" cy="901016"/>
            <a:chOff x="467544" y="3302740"/>
            <a:chExt cx="4546958" cy="90101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C76F14C-2611-486D-86EF-1D475C19CCFE}"/>
                </a:ext>
              </a:extLst>
            </p:cNvPr>
            <p:cNvSpPr/>
            <p:nvPr/>
          </p:nvSpPr>
          <p:spPr>
            <a:xfrm>
              <a:off x="820483" y="3680536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21ACBB-2D5E-4CBB-BDC8-E7493E3E78E5}"/>
                </a:ext>
              </a:extLst>
            </p:cNvPr>
            <p:cNvSpPr/>
            <p:nvPr/>
          </p:nvSpPr>
          <p:spPr>
            <a:xfrm>
              <a:off x="467544" y="3302740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2. مطالب در اینجا 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B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그룹 10">
            <a:extLst>
              <a:ext uri="{FF2B5EF4-FFF2-40B4-BE49-F238E27FC236}">
                <a16:creationId xmlns:a16="http://schemas.microsoft.com/office/drawing/2014/main" id="{A7FAD8D3-41C0-4A31-8852-E71902311F2E}"/>
              </a:ext>
            </a:extLst>
          </p:cNvPr>
          <p:cNvGrpSpPr/>
          <p:nvPr/>
        </p:nvGrpSpPr>
        <p:grpSpPr>
          <a:xfrm>
            <a:off x="1286518" y="4615008"/>
            <a:ext cx="4546958" cy="901016"/>
            <a:chOff x="467544" y="4184168"/>
            <a:chExt cx="4546958" cy="90101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5C30A38-20C9-4494-82D0-57DBD827C1A3}"/>
                </a:ext>
              </a:extLst>
            </p:cNvPr>
            <p:cNvSpPr/>
            <p:nvPr/>
          </p:nvSpPr>
          <p:spPr>
            <a:xfrm>
              <a:off x="820483" y="4561964"/>
              <a:ext cx="4194019" cy="523220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D7C4380-EB0A-42D3-9913-DEB9161972C6}"/>
                </a:ext>
              </a:extLst>
            </p:cNvPr>
            <p:cNvSpPr/>
            <p:nvPr/>
          </p:nvSpPr>
          <p:spPr>
            <a:xfrm>
              <a:off x="467544" y="4184168"/>
              <a:ext cx="454695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3. مطالب در اینجا ج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772A1F9-5EF4-09FB-5957-F5EFE5839761}"/>
              </a:ext>
            </a:extLst>
          </p:cNvPr>
          <p:cNvSpPr txBox="1"/>
          <p:nvPr/>
        </p:nvSpPr>
        <p:spPr>
          <a:xfrm>
            <a:off x="0" y="419365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rPr>
              <a:t>عنوان گیاه دارویی</a:t>
            </a:r>
            <a:endParaRPr lang="en-US" sz="3600" b="1" dirty="0">
              <a:solidFill>
                <a:schemeClr val="bg1"/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sp>
        <p:nvSpPr>
          <p:cNvPr id="34" name="Google Shape;21;p5">
            <a:extLst>
              <a:ext uri="{FF2B5EF4-FFF2-40B4-BE49-F238E27FC236}">
                <a16:creationId xmlns:a16="http://schemas.microsoft.com/office/drawing/2014/main" id="{AEE67240-0E30-6FBA-1372-48C17C965A0E}"/>
              </a:ext>
            </a:extLst>
          </p:cNvPr>
          <p:cNvSpPr/>
          <p:nvPr/>
        </p:nvSpPr>
        <p:spPr>
          <a:xfrm rot="10800000">
            <a:off x="10964952" y="-1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" name="Google Shape;21;p5">
            <a:extLst>
              <a:ext uri="{FF2B5EF4-FFF2-40B4-BE49-F238E27FC236}">
                <a16:creationId xmlns:a16="http://schemas.microsoft.com/office/drawing/2014/main" id="{3B2D3F99-EDCD-7CF5-DB37-1DB8C85FE976}"/>
              </a:ext>
            </a:extLst>
          </p:cNvPr>
          <p:cNvSpPr/>
          <p:nvPr/>
        </p:nvSpPr>
        <p:spPr>
          <a:xfrm rot="10800000" flipV="1">
            <a:off x="10964953" y="5871029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" name="Google Shape;21;p5">
            <a:extLst>
              <a:ext uri="{FF2B5EF4-FFF2-40B4-BE49-F238E27FC236}">
                <a16:creationId xmlns:a16="http://schemas.microsoft.com/office/drawing/2014/main" id="{A6FEDE97-CBEB-7F6F-2703-5C79C472D5A6}"/>
              </a:ext>
            </a:extLst>
          </p:cNvPr>
          <p:cNvSpPr/>
          <p:nvPr/>
        </p:nvSpPr>
        <p:spPr>
          <a:xfrm rot="10800000" flipH="1">
            <a:off x="1" y="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7" name="Google Shape;21;p5">
            <a:extLst>
              <a:ext uri="{FF2B5EF4-FFF2-40B4-BE49-F238E27FC236}">
                <a16:creationId xmlns:a16="http://schemas.microsoft.com/office/drawing/2014/main" id="{567D320F-5829-BEF6-9BE8-F3B186C8CE0C}"/>
              </a:ext>
            </a:extLst>
          </p:cNvPr>
          <p:cNvSpPr/>
          <p:nvPr/>
        </p:nvSpPr>
        <p:spPr>
          <a:xfrm rot="10800000" flipH="1" flipV="1">
            <a:off x="0" y="587103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F5F775C-C456-D550-104B-5E6A2DBD4C2B}"/>
              </a:ext>
            </a:extLst>
          </p:cNvPr>
          <p:cNvGrpSpPr/>
          <p:nvPr/>
        </p:nvGrpSpPr>
        <p:grpSpPr>
          <a:xfrm>
            <a:off x="597768" y="1994651"/>
            <a:ext cx="10996465" cy="4001157"/>
            <a:chOff x="564746" y="1762424"/>
            <a:chExt cx="10996465" cy="400115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0A8F696-361C-01ED-8FD7-866D96D096C9}"/>
                </a:ext>
              </a:extLst>
            </p:cNvPr>
            <p:cNvSpPr/>
            <p:nvPr/>
          </p:nvSpPr>
          <p:spPr>
            <a:xfrm rot="18900000">
              <a:off x="3228505" y="1762508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D692B8-5297-755F-EDFB-D5A44D4BB1A4}"/>
                </a:ext>
              </a:extLst>
            </p:cNvPr>
            <p:cNvSpPr/>
            <p:nvPr/>
          </p:nvSpPr>
          <p:spPr>
            <a:xfrm rot="18900000">
              <a:off x="3942910" y="3151482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8FA566-B47A-63F5-9FB9-BD82C329D930}"/>
                </a:ext>
              </a:extLst>
            </p:cNvPr>
            <p:cNvSpPr/>
            <p:nvPr/>
          </p:nvSpPr>
          <p:spPr>
            <a:xfrm>
              <a:off x="3950927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9E34233-671E-B51E-E813-5C1BE3420462}"/>
                </a:ext>
              </a:extLst>
            </p:cNvPr>
            <p:cNvSpPr/>
            <p:nvPr/>
          </p:nvSpPr>
          <p:spPr>
            <a:xfrm rot="18900000">
              <a:off x="7915388" y="1762424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2 w 832574"/>
                <a:gd name="connsiteY1" fmla="*/ 832657 h 832574"/>
                <a:gd name="connsiteX2" fmla="*/ 45 w 832574"/>
                <a:gd name="connsiteY2" fmla="*/ 416370 h 832574"/>
                <a:gd name="connsiteX3" fmla="*/ 416332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1" y="832657"/>
                    <a:pt x="416332" y="832657"/>
                  </a:cubicBezTo>
                  <a:cubicBezTo>
                    <a:pt x="186423" y="832657"/>
                    <a:pt x="45" y="646279"/>
                    <a:pt x="45" y="416370"/>
                  </a:cubicBezTo>
                  <a:cubicBezTo>
                    <a:pt x="45" y="186461"/>
                    <a:pt x="186423" y="83"/>
                    <a:pt x="416332" y="83"/>
                  </a:cubicBezTo>
                  <a:cubicBezTo>
                    <a:pt x="646241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B852F59-036E-D038-C701-EBAA9DBCEDF6}"/>
                </a:ext>
              </a:extLst>
            </p:cNvPr>
            <p:cNvSpPr/>
            <p:nvPr/>
          </p:nvSpPr>
          <p:spPr>
            <a:xfrm rot="17008199">
              <a:off x="7259495" y="3151135"/>
              <a:ext cx="1048109" cy="1048108"/>
            </a:xfrm>
            <a:custGeom>
              <a:avLst/>
              <a:gdLst>
                <a:gd name="connsiteX0" fmla="*/ 832620 w 832574"/>
                <a:gd name="connsiteY0" fmla="*/ 416370 h 832573"/>
                <a:gd name="connsiteX1" fmla="*/ 416333 w 832574"/>
                <a:gd name="connsiteY1" fmla="*/ 832657 h 832573"/>
                <a:gd name="connsiteX2" fmla="*/ 46 w 832574"/>
                <a:gd name="connsiteY2" fmla="*/ 416370 h 832573"/>
                <a:gd name="connsiteX3" fmla="*/ 416333 w 832574"/>
                <a:gd name="connsiteY3" fmla="*/ 83 h 832573"/>
                <a:gd name="connsiteX4" fmla="*/ 832620 w 832574"/>
                <a:gd name="connsiteY4" fmla="*/ 416370 h 8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3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F1C4CA-6C56-90DE-8272-CA8D80E961DC}"/>
                </a:ext>
              </a:extLst>
            </p:cNvPr>
            <p:cNvSpPr/>
            <p:nvPr/>
          </p:nvSpPr>
          <p:spPr>
            <a:xfrm>
              <a:off x="7203919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5965E0A-95A7-4C8B-C7B7-C7BEEAAAE116}"/>
                </a:ext>
              </a:extLst>
            </p:cNvPr>
            <p:cNvSpPr txBox="1"/>
            <p:nvPr/>
          </p:nvSpPr>
          <p:spPr>
            <a:xfrm>
              <a:off x="9035700" y="1816196"/>
              <a:ext cx="2525511" cy="7540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200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3372A6-737A-7FB2-FE63-7416FCF903A9}"/>
                </a:ext>
              </a:extLst>
            </p:cNvPr>
            <p:cNvSpPr txBox="1"/>
            <p:nvPr/>
          </p:nvSpPr>
          <p:spPr>
            <a:xfrm>
              <a:off x="8439442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روش های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می تواند به درمان ها یا عمل های مختلفی که دندانپزشکان انجام می دهند اشاره داشته باشد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DE6CD4-3126-9080-DCF7-AC07E05EF03B}"/>
                </a:ext>
              </a:extLst>
            </p:cNvPr>
            <p:cNvSpPr txBox="1"/>
            <p:nvPr/>
          </p:nvSpPr>
          <p:spPr>
            <a:xfrm>
              <a:off x="8439442" y="4732530"/>
              <a:ext cx="2525511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تمرین حفظ تمیزی دندان ها برای جلوگیری از پوسیدگی دندان است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5861D7-2C3D-554D-639D-4E7D17427354}"/>
                </a:ext>
              </a:extLst>
            </p:cNvPr>
            <p:cNvSpPr txBox="1"/>
            <p:nvPr/>
          </p:nvSpPr>
          <p:spPr>
            <a:xfrm>
              <a:off x="1293189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بیمه ی دندان پزشکی</a:t>
              </a:r>
            </a:p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نوع بیمه درمانی است که بخشی از هزینه های مراقبت از دندان را پوشش می دهد.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58AC8A-E9C5-C9AE-7DC8-6396ECA611ED}"/>
                </a:ext>
              </a:extLst>
            </p:cNvPr>
            <p:cNvSpPr txBox="1"/>
            <p:nvPr/>
          </p:nvSpPr>
          <p:spPr>
            <a:xfrm>
              <a:off x="1293189" y="4732530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دانشکده دندانپزشکی</a:t>
              </a:r>
            </a:p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برنامه تخصصی در دانشگاه است که در آن دندانپزشکان آینده آموزش می بینند.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06B1776-4EAB-0DC1-A645-E1D1911B2F5A}"/>
                </a:ext>
              </a:extLst>
            </p:cNvPr>
            <p:cNvSpPr txBox="1"/>
            <p:nvPr/>
          </p:nvSpPr>
          <p:spPr>
            <a:xfrm>
              <a:off x="564746" y="1816196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حرفه دندانپزشکی</a:t>
              </a:r>
            </a:p>
            <a:p>
              <a:pPr algn="r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حرفه دندانپزشکی از جمله دندانپزشکان، دستیاران دندانپزشکی اشاره دارد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DD0402-FDA2-9DD8-D314-C51175132237}"/>
                </a:ext>
              </a:extLst>
            </p:cNvPr>
            <p:cNvSpPr txBox="1"/>
            <p:nvPr/>
          </p:nvSpPr>
          <p:spPr>
            <a:xfrm>
              <a:off x="3515059" y="2024952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2C16F95-DF3B-E682-6511-0E4ACD9C5C49}"/>
                </a:ext>
              </a:extLst>
            </p:cNvPr>
            <p:cNvSpPr txBox="1"/>
            <p:nvPr/>
          </p:nvSpPr>
          <p:spPr>
            <a:xfrm>
              <a:off x="8201942" y="202486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E6C3D3-CF62-7995-D2EC-3D5D211EDAFC}"/>
                </a:ext>
              </a:extLst>
            </p:cNvPr>
            <p:cNvSpPr txBox="1"/>
            <p:nvPr/>
          </p:nvSpPr>
          <p:spPr>
            <a:xfrm>
              <a:off x="7532815" y="3397016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420CDE-C165-3475-A8E2-4E000BDB6F7F}"/>
                </a:ext>
              </a:extLst>
            </p:cNvPr>
            <p:cNvSpPr txBox="1"/>
            <p:nvPr/>
          </p:nvSpPr>
          <p:spPr>
            <a:xfrm>
              <a:off x="7490473" y="484474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12D10B2-4728-5694-7955-50C9D6C72C56}"/>
                </a:ext>
              </a:extLst>
            </p:cNvPr>
            <p:cNvSpPr txBox="1"/>
            <p:nvPr/>
          </p:nvSpPr>
          <p:spPr>
            <a:xfrm>
              <a:off x="4229463" y="342692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D423F0-C513-D98B-8AA6-FD9F6A82B925}"/>
                </a:ext>
              </a:extLst>
            </p:cNvPr>
            <p:cNvSpPr txBox="1"/>
            <p:nvPr/>
          </p:nvSpPr>
          <p:spPr>
            <a:xfrm>
              <a:off x="4237481" y="4831643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5</a:t>
              </a: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983403DF-8EA1-29D6-7653-8AC44B9A6575}"/>
              </a:ext>
            </a:extLst>
          </p:cNvPr>
          <p:cNvSpPr/>
          <p:nvPr/>
        </p:nvSpPr>
        <p:spPr bwMode="auto">
          <a:xfrm>
            <a:off x="4755427" y="2780315"/>
            <a:ext cx="2357363" cy="3082325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B91BB725-0486-467D-BA16-81CDCDE499ED}"/>
              </a:ext>
            </a:extLst>
          </p:cNvPr>
          <p:cNvSpPr/>
          <p:nvPr/>
        </p:nvSpPr>
        <p:spPr bwMode="auto">
          <a:xfrm>
            <a:off x="5501269" y="1851347"/>
            <a:ext cx="1978258" cy="2670187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9417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84A3FCF-B493-4F04-A844-947B2203DBE7}"/>
              </a:ext>
            </a:extLst>
          </p:cNvPr>
          <p:cNvCxnSpPr>
            <a:cxnSpLocks/>
          </p:cNvCxnSpPr>
          <p:nvPr/>
        </p:nvCxnSpPr>
        <p:spPr>
          <a:xfrm>
            <a:off x="904876" y="2727126"/>
            <a:ext cx="10410825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CEB7D71-72D5-4A4C-99AD-348DEFFB3EB8}"/>
              </a:ext>
            </a:extLst>
          </p:cNvPr>
          <p:cNvSpPr/>
          <p:nvPr/>
        </p:nvSpPr>
        <p:spPr>
          <a:xfrm>
            <a:off x="1497263" y="2065200"/>
            <a:ext cx="1080000" cy="1080000"/>
          </a:xfrm>
          <a:prstGeom prst="round2DiagRect">
            <a:avLst>
              <a:gd name="adj1" fmla="val 23924"/>
              <a:gd name="adj2" fmla="val 0"/>
            </a:avLst>
          </a:prstGeom>
          <a:solidFill>
            <a:schemeClr val="accent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A59AAE5-3122-4B1D-AD8D-A95B5857083E}"/>
              </a:ext>
            </a:extLst>
          </p:cNvPr>
          <p:cNvSpPr/>
          <p:nvPr/>
        </p:nvSpPr>
        <p:spPr>
          <a:xfrm>
            <a:off x="3357812" y="1975858"/>
            <a:ext cx="1258686" cy="1258686"/>
          </a:xfrm>
          <a:prstGeom prst="round2DiagRect">
            <a:avLst>
              <a:gd name="adj1" fmla="val 25661"/>
              <a:gd name="adj2" fmla="val 0"/>
            </a:avLst>
          </a:prstGeom>
          <a:solidFill>
            <a:schemeClr val="accent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324DA81-D044-4D74-8418-93103CB0CF6C}"/>
              </a:ext>
            </a:extLst>
          </p:cNvPr>
          <p:cNvSpPr/>
          <p:nvPr/>
        </p:nvSpPr>
        <p:spPr>
          <a:xfrm>
            <a:off x="5397047" y="1885200"/>
            <a:ext cx="1440000" cy="1440000"/>
          </a:xfrm>
          <a:prstGeom prst="round2DiagRect">
            <a:avLst>
              <a:gd name="adj1" fmla="val 24529"/>
              <a:gd name="adj2" fmla="val 0"/>
            </a:avLst>
          </a:prstGeom>
          <a:solidFill>
            <a:schemeClr val="accent3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9EE315D-673B-47E1-AE9E-6684B7632C55}"/>
              </a:ext>
            </a:extLst>
          </p:cNvPr>
          <p:cNvSpPr/>
          <p:nvPr/>
        </p:nvSpPr>
        <p:spPr>
          <a:xfrm>
            <a:off x="7617596" y="1975858"/>
            <a:ext cx="1258686" cy="1258686"/>
          </a:xfrm>
          <a:prstGeom prst="round2DiagRect">
            <a:avLst>
              <a:gd name="adj1" fmla="val 28429"/>
              <a:gd name="adj2" fmla="val 0"/>
            </a:avLst>
          </a:prstGeom>
          <a:solidFill>
            <a:schemeClr val="accent4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EF6E1DA-8C4B-4C95-B034-B7E7B2F5566E}"/>
              </a:ext>
            </a:extLst>
          </p:cNvPr>
          <p:cNvSpPr/>
          <p:nvPr/>
        </p:nvSpPr>
        <p:spPr>
          <a:xfrm>
            <a:off x="9656830" y="2065200"/>
            <a:ext cx="1080000" cy="1080000"/>
          </a:xfrm>
          <a:prstGeom prst="round2DiagRect">
            <a:avLst>
              <a:gd name="adj1" fmla="val 24730"/>
              <a:gd name="adj2" fmla="val 0"/>
            </a:avLst>
          </a:prstGeom>
          <a:solidFill>
            <a:schemeClr val="accent5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2D8558C-4AD2-4096-8FEF-8E7D9F56E8EA}"/>
              </a:ext>
            </a:extLst>
          </p:cNvPr>
          <p:cNvGrpSpPr/>
          <p:nvPr/>
        </p:nvGrpSpPr>
        <p:grpSpPr>
          <a:xfrm>
            <a:off x="5432971" y="4171293"/>
            <a:ext cx="1368152" cy="1107996"/>
            <a:chOff x="3324740" y="1715063"/>
            <a:chExt cx="1260140" cy="110799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72C3854-D9E0-4C6D-9851-4E927579E62B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BB0A016-63F9-4DA8-8BF1-FEEBCFE4B1F2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2579103-4DBF-4D2C-AF27-25456C38D4CD}"/>
              </a:ext>
            </a:extLst>
          </p:cNvPr>
          <p:cNvGrpSpPr/>
          <p:nvPr/>
        </p:nvGrpSpPr>
        <p:grpSpPr>
          <a:xfrm>
            <a:off x="9512754" y="4171293"/>
            <a:ext cx="1368152" cy="1107996"/>
            <a:chOff x="3324740" y="1715063"/>
            <a:chExt cx="1260140" cy="110799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24AADB-3AD7-47DC-8DCC-30A62B09D7F7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8D603D4-6BF0-4105-98C6-AC47CB7CC3A8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16E6D75-D799-4103-BE50-EDF78F965BAF}"/>
              </a:ext>
            </a:extLst>
          </p:cNvPr>
          <p:cNvGrpSpPr/>
          <p:nvPr/>
        </p:nvGrpSpPr>
        <p:grpSpPr>
          <a:xfrm>
            <a:off x="7558588" y="4171293"/>
            <a:ext cx="1368152" cy="1107996"/>
            <a:chOff x="3324740" y="1715063"/>
            <a:chExt cx="1260140" cy="110799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EB2DF63-1F19-4FEA-A663-2AAF6D9F20D8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A4B9F38-0F4A-44EC-99AF-D918E27AE757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A91B1D2-7BC2-4376-9C14-2A304B24E16E}"/>
              </a:ext>
            </a:extLst>
          </p:cNvPr>
          <p:cNvGrpSpPr/>
          <p:nvPr/>
        </p:nvGrpSpPr>
        <p:grpSpPr>
          <a:xfrm>
            <a:off x="3297829" y="4171293"/>
            <a:ext cx="1368152" cy="1107996"/>
            <a:chOff x="3324740" y="1715063"/>
            <a:chExt cx="1260140" cy="110799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690D0FB-292C-4704-8941-851B46A42A00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86F0783-4B62-4472-AAA5-62D507E69057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E7523C0-EDD4-4858-9E2B-4BC255030155}"/>
              </a:ext>
            </a:extLst>
          </p:cNvPr>
          <p:cNvGrpSpPr/>
          <p:nvPr/>
        </p:nvGrpSpPr>
        <p:grpSpPr>
          <a:xfrm>
            <a:off x="1353187" y="4171293"/>
            <a:ext cx="1368152" cy="1107996"/>
            <a:chOff x="3324740" y="1715063"/>
            <a:chExt cx="1260140" cy="110799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BD41E3-9A2D-4686-88C0-43CC7257D9F5}"/>
                </a:ext>
              </a:extLst>
            </p:cNvPr>
            <p:cNvSpPr txBox="1"/>
            <p:nvPr/>
          </p:nvSpPr>
          <p:spPr>
            <a:xfrm>
              <a:off x="3324740" y="1715063"/>
              <a:ext cx="1260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71598E3-7693-4C3A-AF13-719DB529E21B}"/>
                </a:ext>
              </a:extLst>
            </p:cNvPr>
            <p:cNvSpPr txBox="1"/>
            <p:nvPr/>
          </p:nvSpPr>
          <p:spPr>
            <a:xfrm>
              <a:off x="3324740" y="1992062"/>
              <a:ext cx="12601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7242A3EE-4F68-4E04-80EB-C9C4DFEC2999}"/>
              </a:ext>
            </a:extLst>
          </p:cNvPr>
          <p:cNvSpPr/>
          <p:nvPr/>
        </p:nvSpPr>
        <p:spPr>
          <a:xfrm>
            <a:off x="1775463" y="3527372"/>
            <a:ext cx="523600" cy="487900"/>
          </a:xfrm>
          <a:prstGeom prst="ellipse">
            <a:avLst/>
          </a:prstGeom>
          <a:solidFill>
            <a:schemeClr val="accent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01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77646C6-D9E9-4422-9442-54B315603350}"/>
              </a:ext>
            </a:extLst>
          </p:cNvPr>
          <p:cNvSpPr/>
          <p:nvPr/>
        </p:nvSpPr>
        <p:spPr>
          <a:xfrm>
            <a:off x="5855247" y="3527372"/>
            <a:ext cx="523600" cy="487900"/>
          </a:xfrm>
          <a:prstGeom prst="ellipse">
            <a:avLst/>
          </a:prstGeom>
          <a:solidFill>
            <a:schemeClr val="accent3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03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6635411-EEBB-4AE5-8419-C59914637582}"/>
              </a:ext>
            </a:extLst>
          </p:cNvPr>
          <p:cNvSpPr/>
          <p:nvPr/>
        </p:nvSpPr>
        <p:spPr>
          <a:xfrm>
            <a:off x="7980864" y="3527372"/>
            <a:ext cx="523600" cy="487900"/>
          </a:xfrm>
          <a:prstGeom prst="ellipse">
            <a:avLst/>
          </a:prstGeom>
          <a:solidFill>
            <a:schemeClr val="accent4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04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031797A-2C85-45F9-A563-75B313493358}"/>
              </a:ext>
            </a:extLst>
          </p:cNvPr>
          <p:cNvSpPr/>
          <p:nvPr/>
        </p:nvSpPr>
        <p:spPr>
          <a:xfrm>
            <a:off x="9935030" y="3527372"/>
            <a:ext cx="523600" cy="487900"/>
          </a:xfrm>
          <a:prstGeom prst="ellipse">
            <a:avLst/>
          </a:prstGeom>
          <a:solidFill>
            <a:schemeClr val="accent5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05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43AB3C6-A3EA-464B-AE59-CBE283EAAEF1}"/>
              </a:ext>
            </a:extLst>
          </p:cNvPr>
          <p:cNvSpPr/>
          <p:nvPr/>
        </p:nvSpPr>
        <p:spPr>
          <a:xfrm>
            <a:off x="3720105" y="3527372"/>
            <a:ext cx="523600" cy="487900"/>
          </a:xfrm>
          <a:prstGeom prst="ellipse">
            <a:avLst/>
          </a:prstGeom>
          <a:solidFill>
            <a:schemeClr val="accent2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02</a:t>
            </a:r>
            <a:endParaRPr lang="ko-KR" altLang="en-US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C92F3D4-BB19-480D-B591-33F26BA3807D}"/>
              </a:ext>
            </a:extLst>
          </p:cNvPr>
          <p:cNvSpPr txBox="1"/>
          <p:nvPr/>
        </p:nvSpPr>
        <p:spPr>
          <a:xfrm>
            <a:off x="1276350" y="5685571"/>
            <a:ext cx="9688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DB035922-E166-4954-BCB2-7199EEFBDD58}"/>
              </a:ext>
            </a:extLst>
          </p:cNvPr>
          <p:cNvSpPr/>
          <p:nvPr/>
        </p:nvSpPr>
        <p:spPr>
          <a:xfrm rot="2700000">
            <a:off x="3883688" y="2353044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DCA978FA-F7B3-4F7A-85BA-3C4AD7110637}"/>
              </a:ext>
            </a:extLst>
          </p:cNvPr>
          <p:cNvSpPr/>
          <p:nvPr/>
        </p:nvSpPr>
        <p:spPr>
          <a:xfrm>
            <a:off x="1900993" y="2450997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2" name="Rectangle 36">
            <a:extLst>
              <a:ext uri="{FF2B5EF4-FFF2-40B4-BE49-F238E27FC236}">
                <a16:creationId xmlns:a16="http://schemas.microsoft.com/office/drawing/2014/main" id="{7934AD96-7E5B-4A1B-A90F-74879EF50B9E}"/>
              </a:ext>
            </a:extLst>
          </p:cNvPr>
          <p:cNvSpPr/>
          <p:nvPr/>
        </p:nvSpPr>
        <p:spPr>
          <a:xfrm>
            <a:off x="8083058" y="2442460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3" name="Oval 21">
            <a:extLst>
              <a:ext uri="{FF2B5EF4-FFF2-40B4-BE49-F238E27FC236}">
                <a16:creationId xmlns:a16="http://schemas.microsoft.com/office/drawing/2014/main" id="{08EC79B5-BCB7-4986-9F28-7B53C88E8A87}"/>
              </a:ext>
            </a:extLst>
          </p:cNvPr>
          <p:cNvSpPr>
            <a:spLocks noChangeAspect="1"/>
          </p:cNvSpPr>
          <p:nvPr/>
        </p:nvSpPr>
        <p:spPr>
          <a:xfrm>
            <a:off x="10035346" y="2421646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4" name="Block Arc 14">
            <a:extLst>
              <a:ext uri="{FF2B5EF4-FFF2-40B4-BE49-F238E27FC236}">
                <a16:creationId xmlns:a16="http://schemas.microsoft.com/office/drawing/2014/main" id="{4636F02F-902C-4ECB-8D0D-44762A853613}"/>
              </a:ext>
            </a:extLst>
          </p:cNvPr>
          <p:cNvSpPr/>
          <p:nvPr/>
        </p:nvSpPr>
        <p:spPr>
          <a:xfrm rot="16200000">
            <a:off x="5728813" y="2200298"/>
            <a:ext cx="776468" cy="77697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7323799-827E-4B2E-ADE8-561FA1ABAEAD}"/>
              </a:ext>
            </a:extLst>
          </p:cNvPr>
          <p:cNvSpPr txBox="1"/>
          <p:nvPr/>
        </p:nvSpPr>
        <p:spPr>
          <a:xfrm>
            <a:off x="575037" y="2024357"/>
            <a:ext cx="365969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accent3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2000" dirty="0">
                <a:solidFill>
                  <a:schemeClr val="accent3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000" dirty="0">
                <a:solidFill>
                  <a:schemeClr val="accent3"/>
                </a:solidFill>
                <a:cs typeface="B Nazanin" panose="00000700000000000000" pitchFamily="2" charset="-78"/>
              </a:rPr>
              <a:t>اسلاید متنی را برای خود تمیز کنیدارائه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DFB2A4-21E8-47C6-BFC6-023A728166F4}"/>
              </a:ext>
            </a:extLst>
          </p:cNvPr>
          <p:cNvSpPr txBox="1"/>
          <p:nvPr/>
        </p:nvSpPr>
        <p:spPr>
          <a:xfrm>
            <a:off x="575037" y="2894201"/>
            <a:ext cx="3459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</a:p>
          <a:p>
            <a:pPr algn="r" rtl="1"/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직사각형 5">
            <a:extLst>
              <a:ext uri="{FF2B5EF4-FFF2-40B4-BE49-F238E27FC236}">
                <a16:creationId xmlns:a16="http://schemas.microsoft.com/office/drawing/2014/main" id="{80A3168F-A634-4E29-A86C-0FAD97D06A09}"/>
              </a:ext>
            </a:extLst>
          </p:cNvPr>
          <p:cNvSpPr/>
          <p:nvPr/>
        </p:nvSpPr>
        <p:spPr>
          <a:xfrm>
            <a:off x="575037" y="417512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l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نمونه کارها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" name="직사각형 6">
            <a:extLst>
              <a:ext uri="{FF2B5EF4-FFF2-40B4-BE49-F238E27FC236}">
                <a16:creationId xmlns:a16="http://schemas.microsoft.com/office/drawing/2014/main" id="{516A5B2B-8A96-4041-B758-4AB7CD32AB00}"/>
              </a:ext>
            </a:extLst>
          </p:cNvPr>
          <p:cNvSpPr/>
          <p:nvPr/>
        </p:nvSpPr>
        <p:spPr>
          <a:xfrm>
            <a:off x="976379" y="986102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l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1" name="Group 2">
            <a:extLst>
              <a:ext uri="{FF2B5EF4-FFF2-40B4-BE49-F238E27FC236}">
                <a16:creationId xmlns:a16="http://schemas.microsoft.com/office/drawing/2014/main" id="{59ACC679-5D89-447D-810F-0A54AA46AB47}"/>
              </a:ext>
            </a:extLst>
          </p:cNvPr>
          <p:cNvGrpSpPr/>
          <p:nvPr/>
        </p:nvGrpSpPr>
        <p:grpSpPr>
          <a:xfrm>
            <a:off x="1356164" y="1510955"/>
            <a:ext cx="1830680" cy="1646584"/>
            <a:chOff x="3975087" y="1937022"/>
            <a:chExt cx="1830680" cy="1646584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7AFCBFF-73EF-4A7B-9F22-146A28B6EB24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27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26F8656-6756-4DD6-ACB7-30ED8EFE00E7}"/>
                </a:ext>
              </a:extLst>
            </p:cNvPr>
            <p:cNvSpPr txBox="1"/>
            <p:nvPr/>
          </p:nvSpPr>
          <p:spPr>
            <a:xfrm>
              <a:off x="3975087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D21234BF-B533-4AD5-8D2C-1388581540EA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">
            <a:extLst>
              <a:ext uri="{FF2B5EF4-FFF2-40B4-BE49-F238E27FC236}">
                <a16:creationId xmlns:a16="http://schemas.microsoft.com/office/drawing/2014/main" id="{34E0755B-5953-4CF2-AF0C-4FC784808970}"/>
              </a:ext>
            </a:extLst>
          </p:cNvPr>
          <p:cNvGrpSpPr/>
          <p:nvPr/>
        </p:nvGrpSpPr>
        <p:grpSpPr>
          <a:xfrm>
            <a:off x="5212748" y="1546447"/>
            <a:ext cx="1830680" cy="1646584"/>
            <a:chOff x="6668697" y="1937022"/>
            <a:chExt cx="1830680" cy="1646584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28AC25C-61DB-447D-B080-A82557810B7F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27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01217CC-613E-45CB-81A3-D2C8806860E7}"/>
                </a:ext>
              </a:extLst>
            </p:cNvPr>
            <p:cNvSpPr txBox="1"/>
            <p:nvPr/>
          </p:nvSpPr>
          <p:spPr>
            <a:xfrm>
              <a:off x="6668697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Rectangle 9">
              <a:extLst>
                <a:ext uri="{FF2B5EF4-FFF2-40B4-BE49-F238E27FC236}">
                  <a16:creationId xmlns:a16="http://schemas.microsoft.com/office/drawing/2014/main" id="{1A4F670E-5BBC-4B64-B478-66CAD8920E5A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oup 10">
            <a:extLst>
              <a:ext uri="{FF2B5EF4-FFF2-40B4-BE49-F238E27FC236}">
                <a16:creationId xmlns:a16="http://schemas.microsoft.com/office/drawing/2014/main" id="{9994DE50-772E-41C2-977E-EEEC0F69052D}"/>
              </a:ext>
            </a:extLst>
          </p:cNvPr>
          <p:cNvGrpSpPr/>
          <p:nvPr/>
        </p:nvGrpSpPr>
        <p:grpSpPr>
          <a:xfrm>
            <a:off x="9068460" y="1546447"/>
            <a:ext cx="1830680" cy="1646584"/>
            <a:chOff x="9362305" y="1937022"/>
            <a:chExt cx="1830680" cy="1646584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EE1E4D9-9FBF-42C7-9630-844EB0577372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27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9B850A0-C51E-4382-BD53-517659189798}"/>
                </a:ext>
              </a:extLst>
            </p:cNvPr>
            <p:cNvSpPr txBox="1"/>
            <p:nvPr/>
          </p:nvSpPr>
          <p:spPr>
            <a:xfrm>
              <a:off x="9362305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id="{91D315E0-C78F-4E68-92F5-2F3CA34B5B94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4">
            <a:extLst>
              <a:ext uri="{FF2B5EF4-FFF2-40B4-BE49-F238E27FC236}">
                <a16:creationId xmlns:a16="http://schemas.microsoft.com/office/drawing/2014/main" id="{F74734D6-CED4-41EF-AF3F-97340F8746BB}"/>
              </a:ext>
            </a:extLst>
          </p:cNvPr>
          <p:cNvGrpSpPr/>
          <p:nvPr/>
        </p:nvGrpSpPr>
        <p:grpSpPr>
          <a:xfrm>
            <a:off x="3244432" y="4554373"/>
            <a:ext cx="1830680" cy="1620000"/>
            <a:chOff x="5321892" y="4678198"/>
            <a:chExt cx="1830680" cy="1620000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7E25725-AE12-47BE-9C3C-3220F5460B1A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27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239517-947E-4C63-83E1-0037CFB0179D}"/>
                </a:ext>
              </a:extLst>
            </p:cNvPr>
            <p:cNvSpPr txBox="1"/>
            <p:nvPr/>
          </p:nvSpPr>
          <p:spPr>
            <a:xfrm>
              <a:off x="5321892" y="5120953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id="{B5A31219-1D3D-4557-A199-DA2AD45CFBEA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8">
            <a:extLst>
              <a:ext uri="{FF2B5EF4-FFF2-40B4-BE49-F238E27FC236}">
                <a16:creationId xmlns:a16="http://schemas.microsoft.com/office/drawing/2014/main" id="{793F57EE-9D6F-4A5E-B698-95B666BB9E53}"/>
              </a:ext>
            </a:extLst>
          </p:cNvPr>
          <p:cNvGrpSpPr/>
          <p:nvPr/>
        </p:nvGrpSpPr>
        <p:grpSpPr>
          <a:xfrm>
            <a:off x="7102280" y="4554373"/>
            <a:ext cx="1830680" cy="1620000"/>
            <a:chOff x="8015502" y="4678198"/>
            <a:chExt cx="1830680" cy="1620000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D425FD0-865C-4D36-A868-805CFAFE09C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27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B7CA89E-6CB5-444A-BBF3-95BB3D43E60A}"/>
                </a:ext>
              </a:extLst>
            </p:cNvPr>
            <p:cNvSpPr txBox="1"/>
            <p:nvPr/>
          </p:nvSpPr>
          <p:spPr>
            <a:xfrm>
              <a:off x="8015502" y="5120953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Rectangle 21">
              <a:extLst>
                <a:ext uri="{FF2B5EF4-FFF2-40B4-BE49-F238E27FC236}">
                  <a16:creationId xmlns:a16="http://schemas.microsoft.com/office/drawing/2014/main" id="{A5F8468B-69EA-48B0-AED7-1B826CE192CB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22">
            <a:extLst>
              <a:ext uri="{FF2B5EF4-FFF2-40B4-BE49-F238E27FC236}">
                <a16:creationId xmlns:a16="http://schemas.microsoft.com/office/drawing/2014/main" id="{BC08A579-8988-4BED-A5B5-6A04D80F3B75}"/>
              </a:ext>
            </a:extLst>
          </p:cNvPr>
          <p:cNvGrpSpPr/>
          <p:nvPr/>
        </p:nvGrpSpPr>
        <p:grpSpPr>
          <a:xfrm>
            <a:off x="739546" y="3639782"/>
            <a:ext cx="10712909" cy="550376"/>
            <a:chOff x="843327" y="3639782"/>
            <a:chExt cx="10712909" cy="550376"/>
          </a:xfrm>
        </p:grpSpPr>
        <p:sp>
          <p:nvSpPr>
            <p:cNvPr id="132" name="Oval 28">
              <a:extLst>
                <a:ext uri="{FF2B5EF4-FFF2-40B4-BE49-F238E27FC236}">
                  <a16:creationId xmlns:a16="http://schemas.microsoft.com/office/drawing/2014/main" id="{DF3D4D16-D3EF-4052-B7CE-45BAD7288EB9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3" name="Oval 29">
              <a:extLst>
                <a:ext uri="{FF2B5EF4-FFF2-40B4-BE49-F238E27FC236}">
                  <a16:creationId xmlns:a16="http://schemas.microsoft.com/office/drawing/2014/main" id="{D9073BDB-3183-45E3-8369-7765C9EFFEE0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5" name="Oval 31">
              <a:extLst>
                <a:ext uri="{FF2B5EF4-FFF2-40B4-BE49-F238E27FC236}">
                  <a16:creationId xmlns:a16="http://schemas.microsoft.com/office/drawing/2014/main" id="{DC7E4613-EE9A-4692-AE66-F17572BBE3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6" name="Oval 32">
              <a:extLst>
                <a:ext uri="{FF2B5EF4-FFF2-40B4-BE49-F238E27FC236}">
                  <a16:creationId xmlns:a16="http://schemas.microsoft.com/office/drawing/2014/main" id="{AFDFC4B6-D4EF-4399-B30E-2DF96714B929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7" name="Oval 33">
              <a:extLst>
                <a:ext uri="{FF2B5EF4-FFF2-40B4-BE49-F238E27FC236}">
                  <a16:creationId xmlns:a16="http://schemas.microsoft.com/office/drawing/2014/main" id="{777BCDB9-76EA-44E1-BDC2-0BFCEE2C8A47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9" name="Oval 35">
              <a:extLst>
                <a:ext uri="{FF2B5EF4-FFF2-40B4-BE49-F238E27FC236}">
                  <a16:creationId xmlns:a16="http://schemas.microsoft.com/office/drawing/2014/main" id="{00DC3396-4F2B-4799-A713-36BDFBFDC680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0" name="Oval 36">
              <a:extLst>
                <a:ext uri="{FF2B5EF4-FFF2-40B4-BE49-F238E27FC236}">
                  <a16:creationId xmlns:a16="http://schemas.microsoft.com/office/drawing/2014/main" id="{57DF5AF3-B04C-46F7-9108-A843EA208101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1" name="Oval 37">
              <a:extLst>
                <a:ext uri="{FF2B5EF4-FFF2-40B4-BE49-F238E27FC236}">
                  <a16:creationId xmlns:a16="http://schemas.microsoft.com/office/drawing/2014/main" id="{612BFD48-3518-4857-B2C2-89A39D3C32FF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3" name="Oval 39">
              <a:extLst>
                <a:ext uri="{FF2B5EF4-FFF2-40B4-BE49-F238E27FC236}">
                  <a16:creationId xmlns:a16="http://schemas.microsoft.com/office/drawing/2014/main" id="{1CF9DBD5-2A4E-4693-A73B-B8237775E66E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4" name="Oval 40">
              <a:extLst>
                <a:ext uri="{FF2B5EF4-FFF2-40B4-BE49-F238E27FC236}">
                  <a16:creationId xmlns:a16="http://schemas.microsoft.com/office/drawing/2014/main" id="{5B176DA5-F170-4ED6-AACD-EBE8B7F27F5C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5" name="Oval 41">
              <a:extLst>
                <a:ext uri="{FF2B5EF4-FFF2-40B4-BE49-F238E27FC236}">
                  <a16:creationId xmlns:a16="http://schemas.microsoft.com/office/drawing/2014/main" id="{F755EF5E-6B62-4158-86BF-8CD84C5B359C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7" name="Oval 43">
              <a:extLst>
                <a:ext uri="{FF2B5EF4-FFF2-40B4-BE49-F238E27FC236}">
                  <a16:creationId xmlns:a16="http://schemas.microsoft.com/office/drawing/2014/main" id="{C1875575-B314-4E92-955E-ECF4ED906DF2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8" name="Oval 44">
              <a:extLst>
                <a:ext uri="{FF2B5EF4-FFF2-40B4-BE49-F238E27FC236}">
                  <a16:creationId xmlns:a16="http://schemas.microsoft.com/office/drawing/2014/main" id="{C02E70D6-D78E-4553-B590-EC1DC0AA1E2C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9" name="Oval 45">
              <a:extLst>
                <a:ext uri="{FF2B5EF4-FFF2-40B4-BE49-F238E27FC236}">
                  <a16:creationId xmlns:a16="http://schemas.microsoft.com/office/drawing/2014/main" id="{FB63EF1F-56E4-42F9-ADD4-0C1C5C7ADC61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51" name="Group 47">
              <a:extLst>
                <a:ext uri="{FF2B5EF4-FFF2-40B4-BE49-F238E27FC236}">
                  <a16:creationId xmlns:a16="http://schemas.microsoft.com/office/drawing/2014/main" id="{AA4ACB0B-B79B-4219-868D-EF48E9F81452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ounded Rectangle 25">
                <a:extLst>
                  <a:ext uri="{FF2B5EF4-FFF2-40B4-BE49-F238E27FC236}">
                    <a16:creationId xmlns:a16="http://schemas.microsoft.com/office/drawing/2014/main" id="{F1251C21-2D96-4128-9B85-AC5C3EA967D7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ounded Rectangle 26">
                <a:extLst>
                  <a:ext uri="{FF2B5EF4-FFF2-40B4-BE49-F238E27FC236}">
                    <a16:creationId xmlns:a16="http://schemas.microsoft.com/office/drawing/2014/main" id="{33C69401-2F0D-4BCE-95A3-D7E641F4ABC9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2" name="Oval 48">
              <a:extLst>
                <a:ext uri="{FF2B5EF4-FFF2-40B4-BE49-F238E27FC236}">
                  <a16:creationId xmlns:a16="http://schemas.microsoft.com/office/drawing/2014/main" id="{3065F132-DA66-4327-8D99-0379F233B4C3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3" name="Oval 49">
              <a:extLst>
                <a:ext uri="{FF2B5EF4-FFF2-40B4-BE49-F238E27FC236}">
                  <a16:creationId xmlns:a16="http://schemas.microsoft.com/office/drawing/2014/main" id="{BA4516DD-82E4-4091-A74F-5983CBA0BA4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4" name="Oval 50">
              <a:extLst>
                <a:ext uri="{FF2B5EF4-FFF2-40B4-BE49-F238E27FC236}">
                  <a16:creationId xmlns:a16="http://schemas.microsoft.com/office/drawing/2014/main" id="{0997CF84-77FE-43C9-A9DB-F2277AD28D2F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5" name="Oval 5">
              <a:extLst>
                <a:ext uri="{FF2B5EF4-FFF2-40B4-BE49-F238E27FC236}">
                  <a16:creationId xmlns:a16="http://schemas.microsoft.com/office/drawing/2014/main" id="{8898E2C2-8FFF-4AB7-A7C0-24DCD717DB85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09841B5E-5856-454D-A7ED-AFF8498C3AB9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7" name="Oval 13">
              <a:extLst>
                <a:ext uri="{FF2B5EF4-FFF2-40B4-BE49-F238E27FC236}">
                  <a16:creationId xmlns:a16="http://schemas.microsoft.com/office/drawing/2014/main" id="{60845B5B-A365-4A79-9843-0079F6E7F0AC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8" name="Oval 17">
              <a:extLst>
                <a:ext uri="{FF2B5EF4-FFF2-40B4-BE49-F238E27FC236}">
                  <a16:creationId xmlns:a16="http://schemas.microsoft.com/office/drawing/2014/main" id="{4A93DB12-E8E9-4CA9-9002-63822279B0D3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9" name="Oval 21">
              <a:extLst>
                <a:ext uri="{FF2B5EF4-FFF2-40B4-BE49-F238E27FC236}">
                  <a16:creationId xmlns:a16="http://schemas.microsoft.com/office/drawing/2014/main" id="{E709F21B-A43F-4577-8074-47AFB0AA6C8B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75" name="Freeform 13">
            <a:extLst>
              <a:ext uri="{FF2B5EF4-FFF2-40B4-BE49-F238E27FC236}">
                <a16:creationId xmlns:a16="http://schemas.microsoft.com/office/drawing/2014/main" id="{2A4539F8-2504-8325-8540-42D28A59EFF8}"/>
              </a:ext>
            </a:extLst>
          </p:cNvPr>
          <p:cNvSpPr/>
          <p:nvPr/>
        </p:nvSpPr>
        <p:spPr bwMode="auto">
          <a:xfrm>
            <a:off x="1271953" y="3386815"/>
            <a:ext cx="766763" cy="773113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6" name="Freeform 14">
            <a:extLst>
              <a:ext uri="{FF2B5EF4-FFF2-40B4-BE49-F238E27FC236}">
                <a16:creationId xmlns:a16="http://schemas.microsoft.com/office/drawing/2014/main" id="{9901A956-B3BC-2230-FFC8-9C893279C4D5}"/>
              </a:ext>
            </a:extLst>
          </p:cNvPr>
          <p:cNvSpPr/>
          <p:nvPr/>
        </p:nvSpPr>
        <p:spPr bwMode="auto">
          <a:xfrm>
            <a:off x="1443403" y="3582078"/>
            <a:ext cx="704851" cy="911225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7" name="Freeform 16">
            <a:extLst>
              <a:ext uri="{FF2B5EF4-FFF2-40B4-BE49-F238E27FC236}">
                <a16:creationId xmlns:a16="http://schemas.microsoft.com/office/drawing/2014/main" id="{E1136B70-75C0-9759-AE2D-32F0E438C9FB}"/>
              </a:ext>
            </a:extLst>
          </p:cNvPr>
          <p:cNvSpPr/>
          <p:nvPr/>
        </p:nvSpPr>
        <p:spPr bwMode="auto">
          <a:xfrm>
            <a:off x="1583103" y="3688439"/>
            <a:ext cx="757239" cy="766763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8" name="Freeform 8">
            <a:extLst>
              <a:ext uri="{FF2B5EF4-FFF2-40B4-BE49-F238E27FC236}">
                <a16:creationId xmlns:a16="http://schemas.microsoft.com/office/drawing/2014/main" id="{BD0376E5-F7ED-3230-0FB3-BD6672894517}"/>
              </a:ext>
            </a:extLst>
          </p:cNvPr>
          <p:cNvSpPr>
            <a:spLocks noEditPoints="1"/>
          </p:cNvSpPr>
          <p:nvPr/>
        </p:nvSpPr>
        <p:spPr bwMode="auto">
          <a:xfrm>
            <a:off x="3186844" y="3692431"/>
            <a:ext cx="1184275" cy="712788"/>
          </a:xfrm>
          <a:custGeom>
            <a:avLst/>
            <a:gdLst>
              <a:gd name="T0" fmla="*/ 125 w 869"/>
              <a:gd name="T1" fmla="*/ 0 h 524"/>
              <a:gd name="T2" fmla="*/ 77 w 869"/>
              <a:gd name="T3" fmla="*/ 30 h 524"/>
              <a:gd name="T4" fmla="*/ 83 w 869"/>
              <a:gd name="T5" fmla="*/ 80 h 524"/>
              <a:gd name="T6" fmla="*/ 189 w 869"/>
              <a:gd name="T7" fmla="*/ 114 h 524"/>
              <a:gd name="T8" fmla="*/ 709 w 869"/>
              <a:gd name="T9" fmla="*/ 108 h 524"/>
              <a:gd name="T10" fmla="*/ 784 w 869"/>
              <a:gd name="T11" fmla="*/ 82 h 524"/>
              <a:gd name="T12" fmla="*/ 788 w 869"/>
              <a:gd name="T13" fmla="*/ 27 h 524"/>
              <a:gd name="T14" fmla="*/ 759 w 869"/>
              <a:gd name="T15" fmla="*/ 7 h 524"/>
              <a:gd name="T16" fmla="*/ 863 w 869"/>
              <a:gd name="T17" fmla="*/ 44 h 524"/>
              <a:gd name="T18" fmla="*/ 869 w 869"/>
              <a:gd name="T19" fmla="*/ 71 h 524"/>
              <a:gd name="T20" fmla="*/ 592 w 869"/>
              <a:gd name="T21" fmla="*/ 457 h 524"/>
              <a:gd name="T22" fmla="*/ 94 w 869"/>
              <a:gd name="T23" fmla="*/ 324 h 524"/>
              <a:gd name="T24" fmla="*/ 0 w 869"/>
              <a:gd name="T25" fmla="*/ 66 h 524"/>
              <a:gd name="T26" fmla="*/ 17 w 869"/>
              <a:gd name="T27" fmla="*/ 34 h 524"/>
              <a:gd name="T28" fmla="*/ 125 w 869"/>
              <a:gd name="T29" fmla="*/ 0 h 524"/>
              <a:gd name="T30" fmla="*/ 412 w 869"/>
              <a:gd name="T31" fmla="*/ 211 h 524"/>
              <a:gd name="T32" fmla="*/ 714 w 869"/>
              <a:gd name="T33" fmla="*/ 208 h 524"/>
              <a:gd name="T34" fmla="*/ 731 w 869"/>
              <a:gd name="T35" fmla="*/ 208 h 524"/>
              <a:gd name="T36" fmla="*/ 728 w 869"/>
              <a:gd name="T37" fmla="*/ 225 h 524"/>
              <a:gd name="T38" fmla="*/ 629 w 869"/>
              <a:gd name="T39" fmla="*/ 356 h 524"/>
              <a:gd name="T40" fmla="*/ 552 w 869"/>
              <a:gd name="T41" fmla="*/ 417 h 524"/>
              <a:gd name="T42" fmla="*/ 791 w 869"/>
              <a:gd name="T43" fmla="*/ 160 h 524"/>
              <a:gd name="T44" fmla="*/ 412 w 869"/>
              <a:gd name="T45" fmla="*/ 21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9" h="524">
                <a:moveTo>
                  <a:pt x="125" y="0"/>
                </a:moveTo>
                <a:cubicBezTo>
                  <a:pt x="107" y="10"/>
                  <a:pt x="91" y="18"/>
                  <a:pt x="77" y="30"/>
                </a:cubicBezTo>
                <a:cubicBezTo>
                  <a:pt x="56" y="49"/>
                  <a:pt x="58" y="66"/>
                  <a:pt x="83" y="80"/>
                </a:cubicBezTo>
                <a:cubicBezTo>
                  <a:pt x="116" y="99"/>
                  <a:pt x="152" y="108"/>
                  <a:pt x="189" y="114"/>
                </a:cubicBezTo>
                <a:cubicBezTo>
                  <a:pt x="362" y="142"/>
                  <a:pt x="536" y="143"/>
                  <a:pt x="709" y="108"/>
                </a:cubicBezTo>
                <a:cubicBezTo>
                  <a:pt x="735" y="103"/>
                  <a:pt x="760" y="95"/>
                  <a:pt x="784" y="82"/>
                </a:cubicBezTo>
                <a:cubicBezTo>
                  <a:pt x="813" y="66"/>
                  <a:pt x="814" y="48"/>
                  <a:pt x="788" y="27"/>
                </a:cubicBezTo>
                <a:cubicBezTo>
                  <a:pt x="779" y="20"/>
                  <a:pt x="769" y="14"/>
                  <a:pt x="759" y="7"/>
                </a:cubicBezTo>
                <a:cubicBezTo>
                  <a:pt x="785" y="0"/>
                  <a:pt x="850" y="24"/>
                  <a:pt x="863" y="44"/>
                </a:cubicBezTo>
                <a:cubicBezTo>
                  <a:pt x="869" y="53"/>
                  <a:pt x="869" y="62"/>
                  <a:pt x="869" y="71"/>
                </a:cubicBezTo>
                <a:cubicBezTo>
                  <a:pt x="862" y="244"/>
                  <a:pt x="754" y="395"/>
                  <a:pt x="592" y="457"/>
                </a:cubicBezTo>
                <a:cubicBezTo>
                  <a:pt x="416" y="524"/>
                  <a:pt x="213" y="470"/>
                  <a:pt x="94" y="324"/>
                </a:cubicBezTo>
                <a:cubicBezTo>
                  <a:pt x="33" y="249"/>
                  <a:pt x="3" y="162"/>
                  <a:pt x="0" y="66"/>
                </a:cubicBezTo>
                <a:cubicBezTo>
                  <a:pt x="0" y="52"/>
                  <a:pt x="5" y="42"/>
                  <a:pt x="17" y="34"/>
                </a:cubicBezTo>
                <a:cubicBezTo>
                  <a:pt x="40" y="18"/>
                  <a:pt x="87" y="2"/>
                  <a:pt x="125" y="0"/>
                </a:cubicBezTo>
                <a:close/>
                <a:moveTo>
                  <a:pt x="412" y="211"/>
                </a:moveTo>
                <a:cubicBezTo>
                  <a:pt x="513" y="223"/>
                  <a:pt x="614" y="223"/>
                  <a:pt x="714" y="208"/>
                </a:cubicBezTo>
                <a:cubicBezTo>
                  <a:pt x="720" y="207"/>
                  <a:pt x="727" y="203"/>
                  <a:pt x="731" y="208"/>
                </a:cubicBezTo>
                <a:cubicBezTo>
                  <a:pt x="736" y="214"/>
                  <a:pt x="730" y="220"/>
                  <a:pt x="728" y="225"/>
                </a:cubicBezTo>
                <a:cubicBezTo>
                  <a:pt x="704" y="276"/>
                  <a:pt x="669" y="318"/>
                  <a:pt x="629" y="356"/>
                </a:cubicBezTo>
                <a:cubicBezTo>
                  <a:pt x="606" y="378"/>
                  <a:pt x="580" y="397"/>
                  <a:pt x="552" y="417"/>
                </a:cubicBezTo>
                <a:cubicBezTo>
                  <a:pt x="682" y="386"/>
                  <a:pt x="775" y="245"/>
                  <a:pt x="791" y="160"/>
                </a:cubicBezTo>
                <a:cubicBezTo>
                  <a:pt x="667" y="198"/>
                  <a:pt x="540" y="204"/>
                  <a:pt x="412" y="21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9" name="Freeform 20">
            <a:extLst>
              <a:ext uri="{FF2B5EF4-FFF2-40B4-BE49-F238E27FC236}">
                <a16:creationId xmlns:a16="http://schemas.microsoft.com/office/drawing/2014/main" id="{D0D18B97-DD63-9CF5-8255-26C9A325347E}"/>
              </a:ext>
            </a:extLst>
          </p:cNvPr>
          <p:cNvSpPr>
            <a:spLocks noEditPoints="1"/>
          </p:cNvSpPr>
          <p:nvPr/>
        </p:nvSpPr>
        <p:spPr bwMode="auto">
          <a:xfrm>
            <a:off x="3853596" y="3336831"/>
            <a:ext cx="519113" cy="482600"/>
          </a:xfrm>
          <a:custGeom>
            <a:avLst/>
            <a:gdLst>
              <a:gd name="T0" fmla="*/ 163 w 381"/>
              <a:gd name="T1" fmla="*/ 126 h 354"/>
              <a:gd name="T2" fmla="*/ 106 w 381"/>
              <a:gd name="T3" fmla="*/ 161 h 354"/>
              <a:gd name="T4" fmla="*/ 44 w 381"/>
              <a:gd name="T5" fmla="*/ 228 h 354"/>
              <a:gd name="T6" fmla="*/ 3 w 381"/>
              <a:gd name="T7" fmla="*/ 306 h 354"/>
              <a:gd name="T8" fmla="*/ 103 w 381"/>
              <a:gd name="T9" fmla="*/ 90 h 354"/>
              <a:gd name="T10" fmla="*/ 286 w 381"/>
              <a:gd name="T11" fmla="*/ 14 h 354"/>
              <a:gd name="T12" fmla="*/ 354 w 381"/>
              <a:gd name="T13" fmla="*/ 3 h 354"/>
              <a:gd name="T14" fmla="*/ 381 w 381"/>
              <a:gd name="T15" fmla="*/ 0 h 354"/>
              <a:gd name="T16" fmla="*/ 309 w 381"/>
              <a:gd name="T17" fmla="*/ 168 h 354"/>
              <a:gd name="T18" fmla="*/ 170 w 381"/>
              <a:gd name="T19" fmla="*/ 296 h 354"/>
              <a:gd name="T20" fmla="*/ 44 w 381"/>
              <a:gd name="T21" fmla="*/ 340 h 354"/>
              <a:gd name="T22" fmla="*/ 21 w 381"/>
              <a:gd name="T23" fmla="*/ 354 h 354"/>
              <a:gd name="T24" fmla="*/ 32 w 381"/>
              <a:gd name="T25" fmla="*/ 309 h 354"/>
              <a:gd name="T26" fmla="*/ 111 w 381"/>
              <a:gd name="T27" fmla="*/ 190 h 354"/>
              <a:gd name="T28" fmla="*/ 168 w 381"/>
              <a:gd name="T29" fmla="*/ 131 h 354"/>
              <a:gd name="T30" fmla="*/ 184 w 381"/>
              <a:gd name="T31" fmla="*/ 113 h 354"/>
              <a:gd name="T32" fmla="*/ 163 w 381"/>
              <a:gd name="T33" fmla="*/ 126 h 354"/>
              <a:gd name="T34" fmla="*/ 199 w 381"/>
              <a:gd name="T35" fmla="*/ 107 h 354"/>
              <a:gd name="T36" fmla="*/ 193 w 381"/>
              <a:gd name="T37" fmla="*/ 105 h 354"/>
              <a:gd name="T38" fmla="*/ 189 w 381"/>
              <a:gd name="T39" fmla="*/ 109 h 354"/>
              <a:gd name="T40" fmla="*/ 192 w 381"/>
              <a:gd name="T41" fmla="*/ 112 h 354"/>
              <a:gd name="T42" fmla="*/ 199 w 381"/>
              <a:gd name="T43" fmla="*/ 10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1" h="354">
                <a:moveTo>
                  <a:pt x="163" y="126"/>
                </a:moveTo>
                <a:cubicBezTo>
                  <a:pt x="140" y="132"/>
                  <a:pt x="123" y="146"/>
                  <a:pt x="106" y="161"/>
                </a:cubicBezTo>
                <a:cubicBezTo>
                  <a:pt x="83" y="181"/>
                  <a:pt x="62" y="203"/>
                  <a:pt x="44" y="228"/>
                </a:cubicBezTo>
                <a:cubicBezTo>
                  <a:pt x="27" y="252"/>
                  <a:pt x="16" y="279"/>
                  <a:pt x="3" y="306"/>
                </a:cubicBezTo>
                <a:cubicBezTo>
                  <a:pt x="0" y="217"/>
                  <a:pt x="33" y="145"/>
                  <a:pt x="103" y="90"/>
                </a:cubicBezTo>
                <a:cubicBezTo>
                  <a:pt x="157" y="48"/>
                  <a:pt x="219" y="25"/>
                  <a:pt x="286" y="14"/>
                </a:cubicBezTo>
                <a:cubicBezTo>
                  <a:pt x="308" y="10"/>
                  <a:pt x="331" y="6"/>
                  <a:pt x="354" y="3"/>
                </a:cubicBezTo>
                <a:cubicBezTo>
                  <a:pt x="361" y="2"/>
                  <a:pt x="368" y="1"/>
                  <a:pt x="381" y="0"/>
                </a:cubicBezTo>
                <a:cubicBezTo>
                  <a:pt x="338" y="52"/>
                  <a:pt x="325" y="111"/>
                  <a:pt x="309" y="168"/>
                </a:cubicBezTo>
                <a:cubicBezTo>
                  <a:pt x="288" y="239"/>
                  <a:pt x="237" y="275"/>
                  <a:pt x="170" y="296"/>
                </a:cubicBezTo>
                <a:cubicBezTo>
                  <a:pt x="128" y="309"/>
                  <a:pt x="84" y="319"/>
                  <a:pt x="44" y="340"/>
                </a:cubicBezTo>
                <a:cubicBezTo>
                  <a:pt x="37" y="344"/>
                  <a:pt x="30" y="349"/>
                  <a:pt x="21" y="354"/>
                </a:cubicBezTo>
                <a:cubicBezTo>
                  <a:pt x="17" y="337"/>
                  <a:pt x="25" y="322"/>
                  <a:pt x="32" y="309"/>
                </a:cubicBezTo>
                <a:cubicBezTo>
                  <a:pt x="52" y="265"/>
                  <a:pt x="78" y="226"/>
                  <a:pt x="111" y="190"/>
                </a:cubicBezTo>
                <a:cubicBezTo>
                  <a:pt x="129" y="170"/>
                  <a:pt x="149" y="151"/>
                  <a:pt x="168" y="131"/>
                </a:cubicBezTo>
                <a:cubicBezTo>
                  <a:pt x="175" y="128"/>
                  <a:pt x="181" y="124"/>
                  <a:pt x="184" y="113"/>
                </a:cubicBezTo>
                <a:cubicBezTo>
                  <a:pt x="174" y="117"/>
                  <a:pt x="166" y="117"/>
                  <a:pt x="163" y="126"/>
                </a:cubicBezTo>
                <a:close/>
                <a:moveTo>
                  <a:pt x="199" y="107"/>
                </a:moveTo>
                <a:cubicBezTo>
                  <a:pt x="196" y="106"/>
                  <a:pt x="195" y="105"/>
                  <a:pt x="193" y="105"/>
                </a:cubicBezTo>
                <a:cubicBezTo>
                  <a:pt x="190" y="104"/>
                  <a:pt x="189" y="107"/>
                  <a:pt x="189" y="109"/>
                </a:cubicBezTo>
                <a:cubicBezTo>
                  <a:pt x="188" y="110"/>
                  <a:pt x="191" y="112"/>
                  <a:pt x="192" y="112"/>
                </a:cubicBezTo>
                <a:cubicBezTo>
                  <a:pt x="194" y="111"/>
                  <a:pt x="196" y="109"/>
                  <a:pt x="199" y="10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0" name="Freeform 22">
            <a:extLst>
              <a:ext uri="{FF2B5EF4-FFF2-40B4-BE49-F238E27FC236}">
                <a16:creationId xmlns:a16="http://schemas.microsoft.com/office/drawing/2014/main" id="{450BE0DD-1E27-F981-8B62-B669F5E2B52E}"/>
              </a:ext>
            </a:extLst>
          </p:cNvPr>
          <p:cNvSpPr/>
          <p:nvPr/>
        </p:nvSpPr>
        <p:spPr bwMode="auto">
          <a:xfrm>
            <a:off x="3302732" y="3411443"/>
            <a:ext cx="330200" cy="419100"/>
          </a:xfrm>
          <a:custGeom>
            <a:avLst/>
            <a:gdLst>
              <a:gd name="T0" fmla="*/ 74 w 242"/>
              <a:gd name="T1" fmla="*/ 1 h 308"/>
              <a:gd name="T2" fmla="*/ 149 w 242"/>
              <a:gd name="T3" fmla="*/ 97 h 308"/>
              <a:gd name="T4" fmla="*/ 153 w 242"/>
              <a:gd name="T5" fmla="*/ 126 h 308"/>
              <a:gd name="T6" fmla="*/ 235 w 242"/>
              <a:gd name="T7" fmla="*/ 288 h 308"/>
              <a:gd name="T8" fmla="*/ 239 w 242"/>
              <a:gd name="T9" fmla="*/ 302 h 308"/>
              <a:gd name="T10" fmla="*/ 223 w 242"/>
              <a:gd name="T11" fmla="*/ 304 h 308"/>
              <a:gd name="T12" fmla="*/ 146 w 242"/>
              <a:gd name="T13" fmla="*/ 297 h 308"/>
              <a:gd name="T14" fmla="*/ 128 w 242"/>
              <a:gd name="T15" fmla="*/ 283 h 308"/>
              <a:gd name="T16" fmla="*/ 69 w 242"/>
              <a:gd name="T17" fmla="*/ 166 h 308"/>
              <a:gd name="T18" fmla="*/ 46 w 242"/>
              <a:gd name="T19" fmla="*/ 146 h 308"/>
              <a:gd name="T20" fmla="*/ 0 w 242"/>
              <a:gd name="T21" fmla="*/ 77 h 308"/>
              <a:gd name="T22" fmla="*/ 49 w 242"/>
              <a:gd name="T23" fmla="*/ 5 h 308"/>
              <a:gd name="T24" fmla="*/ 74 w 242"/>
              <a:gd name="T25" fmla="*/ 1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1" h="308">
                <a:moveTo>
                  <a:pt x="74" y="1"/>
                </a:moveTo>
                <a:cubicBezTo>
                  <a:pt x="126" y="0"/>
                  <a:pt x="160" y="43"/>
                  <a:pt x="149" y="97"/>
                </a:cubicBezTo>
                <a:cubicBezTo>
                  <a:pt x="146" y="108"/>
                  <a:pt x="148" y="117"/>
                  <a:pt x="153" y="126"/>
                </a:cubicBezTo>
                <a:cubicBezTo>
                  <a:pt x="180" y="180"/>
                  <a:pt x="207" y="234"/>
                  <a:pt x="235" y="288"/>
                </a:cubicBezTo>
                <a:cubicBezTo>
                  <a:pt x="237" y="292"/>
                  <a:pt x="242" y="297"/>
                  <a:pt x="239" y="302"/>
                </a:cubicBezTo>
                <a:cubicBezTo>
                  <a:pt x="236" y="308"/>
                  <a:pt x="228" y="305"/>
                  <a:pt x="223" y="304"/>
                </a:cubicBezTo>
                <a:cubicBezTo>
                  <a:pt x="197" y="302"/>
                  <a:pt x="171" y="299"/>
                  <a:pt x="146" y="297"/>
                </a:cubicBezTo>
                <a:cubicBezTo>
                  <a:pt x="136" y="296"/>
                  <a:pt x="132" y="291"/>
                  <a:pt x="128" y="283"/>
                </a:cubicBezTo>
                <a:cubicBezTo>
                  <a:pt x="109" y="244"/>
                  <a:pt x="88" y="206"/>
                  <a:pt x="69" y="166"/>
                </a:cubicBezTo>
                <a:cubicBezTo>
                  <a:pt x="64" y="155"/>
                  <a:pt x="56" y="150"/>
                  <a:pt x="46" y="146"/>
                </a:cubicBezTo>
                <a:cubicBezTo>
                  <a:pt x="17" y="133"/>
                  <a:pt x="0" y="110"/>
                  <a:pt x="0" y="77"/>
                </a:cubicBezTo>
                <a:cubicBezTo>
                  <a:pt x="0" y="42"/>
                  <a:pt x="17" y="19"/>
                  <a:pt x="49" y="5"/>
                </a:cubicBezTo>
                <a:cubicBezTo>
                  <a:pt x="58" y="1"/>
                  <a:pt x="66" y="2"/>
                  <a:pt x="74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1" name="Freeform 24">
            <a:extLst>
              <a:ext uri="{FF2B5EF4-FFF2-40B4-BE49-F238E27FC236}">
                <a16:creationId xmlns:a16="http://schemas.microsoft.com/office/drawing/2014/main" id="{20BBE604-CBB3-EE66-C4C0-369239316E1E}"/>
              </a:ext>
            </a:extLst>
          </p:cNvPr>
          <p:cNvSpPr/>
          <p:nvPr/>
        </p:nvSpPr>
        <p:spPr bwMode="auto">
          <a:xfrm>
            <a:off x="3575782" y="3501932"/>
            <a:ext cx="254000" cy="320675"/>
          </a:xfrm>
          <a:custGeom>
            <a:avLst/>
            <a:gdLst>
              <a:gd name="T0" fmla="*/ 0 w 186"/>
              <a:gd name="T1" fmla="*/ 0 h 236"/>
              <a:gd name="T2" fmla="*/ 146 w 186"/>
              <a:gd name="T3" fmla="*/ 65 h 236"/>
              <a:gd name="T4" fmla="*/ 186 w 186"/>
              <a:gd name="T5" fmla="*/ 155 h 236"/>
              <a:gd name="T6" fmla="*/ 186 w 186"/>
              <a:gd name="T7" fmla="*/ 209 h 236"/>
              <a:gd name="T8" fmla="*/ 159 w 186"/>
              <a:gd name="T9" fmla="*/ 226 h 236"/>
              <a:gd name="T10" fmla="*/ 78 w 186"/>
              <a:gd name="T11" fmla="*/ 147 h 236"/>
              <a:gd name="T12" fmla="*/ 53 w 186"/>
              <a:gd name="T13" fmla="*/ 76 h 236"/>
              <a:gd name="T14" fmla="*/ 0 w 186"/>
              <a:gd name="T1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6" h="236">
                <a:moveTo>
                  <a:pt x="0" y="0"/>
                </a:moveTo>
                <a:cubicBezTo>
                  <a:pt x="55" y="9"/>
                  <a:pt x="107" y="23"/>
                  <a:pt x="146" y="65"/>
                </a:cubicBezTo>
                <a:cubicBezTo>
                  <a:pt x="170" y="90"/>
                  <a:pt x="186" y="119"/>
                  <a:pt x="186" y="155"/>
                </a:cubicBezTo>
                <a:cubicBezTo>
                  <a:pt x="186" y="173"/>
                  <a:pt x="186" y="191"/>
                  <a:pt x="186" y="209"/>
                </a:cubicBezTo>
                <a:cubicBezTo>
                  <a:pt x="185" y="236"/>
                  <a:pt x="185" y="236"/>
                  <a:pt x="159" y="226"/>
                </a:cubicBezTo>
                <a:cubicBezTo>
                  <a:pt x="121" y="211"/>
                  <a:pt x="96" y="183"/>
                  <a:pt x="78" y="147"/>
                </a:cubicBezTo>
                <a:cubicBezTo>
                  <a:pt x="67" y="125"/>
                  <a:pt x="59" y="101"/>
                  <a:pt x="53" y="76"/>
                </a:cubicBezTo>
                <a:cubicBezTo>
                  <a:pt x="45" y="44"/>
                  <a:pt x="30" y="18"/>
                  <a:pt x="0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2" name="Freeform 9">
            <a:extLst>
              <a:ext uri="{FF2B5EF4-FFF2-40B4-BE49-F238E27FC236}">
                <a16:creationId xmlns:a16="http://schemas.microsoft.com/office/drawing/2014/main" id="{260CC87D-F7C7-AC2F-1977-58D23AEF49AC}"/>
              </a:ext>
            </a:extLst>
          </p:cNvPr>
          <p:cNvSpPr/>
          <p:nvPr/>
        </p:nvSpPr>
        <p:spPr bwMode="auto">
          <a:xfrm>
            <a:off x="5152768" y="3484740"/>
            <a:ext cx="1173163" cy="620713"/>
          </a:xfrm>
          <a:custGeom>
            <a:avLst/>
            <a:gdLst>
              <a:gd name="T0" fmla="*/ 239 w 861"/>
              <a:gd name="T1" fmla="*/ 19 h 456"/>
              <a:gd name="T2" fmla="*/ 423 w 861"/>
              <a:gd name="T3" fmla="*/ 113 h 456"/>
              <a:gd name="T4" fmla="*/ 447 w 861"/>
              <a:gd name="T5" fmla="*/ 112 h 456"/>
              <a:gd name="T6" fmla="*/ 582 w 861"/>
              <a:gd name="T7" fmla="*/ 27 h 456"/>
              <a:gd name="T8" fmla="*/ 846 w 861"/>
              <a:gd name="T9" fmla="*/ 150 h 456"/>
              <a:gd name="T10" fmla="*/ 832 w 861"/>
              <a:gd name="T11" fmla="*/ 218 h 456"/>
              <a:gd name="T12" fmla="*/ 731 w 861"/>
              <a:gd name="T13" fmla="*/ 266 h 456"/>
              <a:gd name="T14" fmla="*/ 549 w 861"/>
              <a:gd name="T15" fmla="*/ 331 h 456"/>
              <a:gd name="T16" fmla="*/ 444 w 861"/>
              <a:gd name="T17" fmla="*/ 440 h 456"/>
              <a:gd name="T18" fmla="*/ 429 w 861"/>
              <a:gd name="T19" fmla="*/ 442 h 456"/>
              <a:gd name="T20" fmla="*/ 205 w 861"/>
              <a:gd name="T21" fmla="*/ 283 h 456"/>
              <a:gd name="T22" fmla="*/ 62 w 861"/>
              <a:gd name="T23" fmla="*/ 234 h 456"/>
              <a:gd name="T24" fmla="*/ 36 w 861"/>
              <a:gd name="T25" fmla="*/ 132 h 456"/>
              <a:gd name="T26" fmla="*/ 239 w 861"/>
              <a:gd name="T27" fmla="*/ 19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456">
                <a:moveTo>
                  <a:pt x="239" y="19"/>
                </a:moveTo>
                <a:cubicBezTo>
                  <a:pt x="313" y="26"/>
                  <a:pt x="377" y="52"/>
                  <a:pt x="423" y="113"/>
                </a:cubicBezTo>
                <a:cubicBezTo>
                  <a:pt x="432" y="125"/>
                  <a:pt x="438" y="125"/>
                  <a:pt x="447" y="112"/>
                </a:cubicBezTo>
                <a:cubicBezTo>
                  <a:pt x="481" y="67"/>
                  <a:pt x="528" y="39"/>
                  <a:pt x="582" y="27"/>
                </a:cubicBezTo>
                <a:cubicBezTo>
                  <a:pt x="696" y="0"/>
                  <a:pt x="808" y="70"/>
                  <a:pt x="846" y="150"/>
                </a:cubicBezTo>
                <a:cubicBezTo>
                  <a:pt x="861" y="183"/>
                  <a:pt x="859" y="194"/>
                  <a:pt x="832" y="218"/>
                </a:cubicBezTo>
                <a:cubicBezTo>
                  <a:pt x="803" y="244"/>
                  <a:pt x="768" y="256"/>
                  <a:pt x="731" y="266"/>
                </a:cubicBezTo>
                <a:cubicBezTo>
                  <a:pt x="669" y="283"/>
                  <a:pt x="605" y="296"/>
                  <a:pt x="549" y="331"/>
                </a:cubicBezTo>
                <a:cubicBezTo>
                  <a:pt x="506" y="359"/>
                  <a:pt x="469" y="394"/>
                  <a:pt x="444" y="440"/>
                </a:cubicBezTo>
                <a:cubicBezTo>
                  <a:pt x="439" y="447"/>
                  <a:pt x="437" y="456"/>
                  <a:pt x="429" y="442"/>
                </a:cubicBezTo>
                <a:cubicBezTo>
                  <a:pt x="379" y="354"/>
                  <a:pt x="299" y="308"/>
                  <a:pt x="205" y="283"/>
                </a:cubicBezTo>
                <a:cubicBezTo>
                  <a:pt x="156" y="270"/>
                  <a:pt x="105" y="263"/>
                  <a:pt x="62" y="234"/>
                </a:cubicBezTo>
                <a:cubicBezTo>
                  <a:pt x="0" y="192"/>
                  <a:pt x="5" y="181"/>
                  <a:pt x="36" y="132"/>
                </a:cubicBezTo>
                <a:cubicBezTo>
                  <a:pt x="82" y="59"/>
                  <a:pt x="153" y="25"/>
                  <a:pt x="239" y="19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3" name="Freeform 11">
            <a:extLst>
              <a:ext uri="{FF2B5EF4-FFF2-40B4-BE49-F238E27FC236}">
                <a16:creationId xmlns:a16="http://schemas.microsoft.com/office/drawing/2014/main" id="{C04D0A89-356A-E6B1-403F-326394B95112}"/>
              </a:ext>
            </a:extLst>
          </p:cNvPr>
          <p:cNvSpPr/>
          <p:nvPr/>
        </p:nvSpPr>
        <p:spPr bwMode="auto">
          <a:xfrm>
            <a:off x="5155943" y="3813351"/>
            <a:ext cx="1181100" cy="674688"/>
          </a:xfrm>
          <a:custGeom>
            <a:avLst/>
            <a:gdLst>
              <a:gd name="T0" fmla="*/ 7 w 866"/>
              <a:gd name="T1" fmla="*/ 0 h 495"/>
              <a:gd name="T2" fmla="*/ 205 w 866"/>
              <a:gd name="T3" fmla="*/ 87 h 495"/>
              <a:gd name="T4" fmla="*/ 400 w 866"/>
              <a:gd name="T5" fmla="*/ 234 h 495"/>
              <a:gd name="T6" fmla="*/ 417 w 866"/>
              <a:gd name="T7" fmla="*/ 279 h 495"/>
              <a:gd name="T8" fmla="*/ 132 w 866"/>
              <a:gd name="T9" fmla="*/ 121 h 495"/>
              <a:gd name="T10" fmla="*/ 251 w 866"/>
              <a:gd name="T11" fmla="*/ 181 h 495"/>
              <a:gd name="T12" fmla="*/ 359 w 866"/>
              <a:gd name="T13" fmla="*/ 262 h 495"/>
              <a:gd name="T14" fmla="*/ 432 w 866"/>
              <a:gd name="T15" fmla="*/ 381 h 495"/>
              <a:gd name="T16" fmla="*/ 445 w 866"/>
              <a:gd name="T17" fmla="*/ 348 h 495"/>
              <a:gd name="T18" fmla="*/ 589 w 866"/>
              <a:gd name="T19" fmla="*/ 197 h 495"/>
              <a:gd name="T20" fmla="*/ 733 w 866"/>
              <a:gd name="T21" fmla="*/ 122 h 495"/>
              <a:gd name="T22" fmla="*/ 578 w 866"/>
              <a:gd name="T23" fmla="*/ 175 h 495"/>
              <a:gd name="T24" fmla="*/ 449 w 866"/>
              <a:gd name="T25" fmla="*/ 275 h 495"/>
              <a:gd name="T26" fmla="*/ 586 w 866"/>
              <a:gd name="T27" fmla="*/ 113 h 495"/>
              <a:gd name="T28" fmla="*/ 722 w 866"/>
              <a:gd name="T29" fmla="*/ 73 h 495"/>
              <a:gd name="T30" fmla="*/ 842 w 866"/>
              <a:gd name="T31" fmla="*/ 19 h 495"/>
              <a:gd name="T32" fmla="*/ 857 w 866"/>
              <a:gd name="T33" fmla="*/ 4 h 495"/>
              <a:gd name="T34" fmla="*/ 861 w 866"/>
              <a:gd name="T35" fmla="*/ 28 h 495"/>
              <a:gd name="T36" fmla="*/ 679 w 866"/>
              <a:gd name="T37" fmla="*/ 312 h 495"/>
              <a:gd name="T38" fmla="*/ 568 w 866"/>
              <a:gd name="T39" fmla="*/ 370 h 495"/>
              <a:gd name="T40" fmla="*/ 433 w 866"/>
              <a:gd name="T41" fmla="*/ 495 h 495"/>
              <a:gd name="T42" fmla="*/ 227 w 866"/>
              <a:gd name="T43" fmla="*/ 334 h 495"/>
              <a:gd name="T44" fmla="*/ 22 w 866"/>
              <a:gd name="T45" fmla="*/ 128 h 495"/>
              <a:gd name="T46" fmla="*/ 7 w 866"/>
              <a:gd name="T4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65" h="495">
                <a:moveTo>
                  <a:pt x="7" y="0"/>
                </a:moveTo>
                <a:cubicBezTo>
                  <a:pt x="59" y="64"/>
                  <a:pt x="134" y="71"/>
                  <a:pt x="205" y="87"/>
                </a:cubicBezTo>
                <a:cubicBezTo>
                  <a:pt x="293" y="107"/>
                  <a:pt x="357" y="156"/>
                  <a:pt x="400" y="234"/>
                </a:cubicBezTo>
                <a:cubicBezTo>
                  <a:pt x="407" y="247"/>
                  <a:pt x="416" y="259"/>
                  <a:pt x="417" y="279"/>
                </a:cubicBezTo>
                <a:cubicBezTo>
                  <a:pt x="341" y="188"/>
                  <a:pt x="242" y="145"/>
                  <a:pt x="132" y="121"/>
                </a:cubicBezTo>
                <a:cubicBezTo>
                  <a:pt x="172" y="141"/>
                  <a:pt x="212" y="159"/>
                  <a:pt x="251" y="181"/>
                </a:cubicBezTo>
                <a:cubicBezTo>
                  <a:pt x="290" y="204"/>
                  <a:pt x="327" y="230"/>
                  <a:pt x="359" y="262"/>
                </a:cubicBezTo>
                <a:cubicBezTo>
                  <a:pt x="392" y="294"/>
                  <a:pt x="417" y="331"/>
                  <a:pt x="432" y="381"/>
                </a:cubicBezTo>
                <a:cubicBezTo>
                  <a:pt x="437" y="367"/>
                  <a:pt x="441" y="357"/>
                  <a:pt x="445" y="348"/>
                </a:cubicBezTo>
                <a:cubicBezTo>
                  <a:pt x="475" y="281"/>
                  <a:pt x="529" y="237"/>
                  <a:pt x="589" y="197"/>
                </a:cubicBezTo>
                <a:cubicBezTo>
                  <a:pt x="634" y="167"/>
                  <a:pt x="684" y="145"/>
                  <a:pt x="733" y="122"/>
                </a:cubicBezTo>
                <a:cubicBezTo>
                  <a:pt x="713" y="119"/>
                  <a:pt x="640" y="143"/>
                  <a:pt x="578" y="175"/>
                </a:cubicBezTo>
                <a:cubicBezTo>
                  <a:pt x="529" y="200"/>
                  <a:pt x="486" y="234"/>
                  <a:pt x="449" y="275"/>
                </a:cubicBezTo>
                <a:cubicBezTo>
                  <a:pt x="473" y="203"/>
                  <a:pt x="519" y="149"/>
                  <a:pt x="586" y="113"/>
                </a:cubicBezTo>
                <a:cubicBezTo>
                  <a:pt x="629" y="90"/>
                  <a:pt x="676" y="85"/>
                  <a:pt x="722" y="73"/>
                </a:cubicBezTo>
                <a:cubicBezTo>
                  <a:pt x="765" y="62"/>
                  <a:pt x="807" y="50"/>
                  <a:pt x="842" y="19"/>
                </a:cubicBezTo>
                <a:cubicBezTo>
                  <a:pt x="847" y="13"/>
                  <a:pt x="849" y="0"/>
                  <a:pt x="857" y="4"/>
                </a:cubicBezTo>
                <a:cubicBezTo>
                  <a:pt x="866" y="8"/>
                  <a:pt x="861" y="20"/>
                  <a:pt x="861" y="28"/>
                </a:cubicBezTo>
                <a:cubicBezTo>
                  <a:pt x="857" y="159"/>
                  <a:pt x="790" y="250"/>
                  <a:pt x="679" y="312"/>
                </a:cubicBezTo>
                <a:cubicBezTo>
                  <a:pt x="643" y="333"/>
                  <a:pt x="604" y="349"/>
                  <a:pt x="568" y="370"/>
                </a:cubicBezTo>
                <a:cubicBezTo>
                  <a:pt x="515" y="402"/>
                  <a:pt x="461" y="433"/>
                  <a:pt x="433" y="495"/>
                </a:cubicBezTo>
                <a:cubicBezTo>
                  <a:pt x="387" y="410"/>
                  <a:pt x="306" y="371"/>
                  <a:pt x="227" y="334"/>
                </a:cubicBezTo>
                <a:cubicBezTo>
                  <a:pt x="133" y="289"/>
                  <a:pt x="60" y="227"/>
                  <a:pt x="22" y="128"/>
                </a:cubicBezTo>
                <a:cubicBezTo>
                  <a:pt x="6" y="88"/>
                  <a:pt x="0" y="46"/>
                  <a:pt x="7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6" name="Freeform 35">
            <a:extLst>
              <a:ext uri="{FF2B5EF4-FFF2-40B4-BE49-F238E27FC236}">
                <a16:creationId xmlns:a16="http://schemas.microsoft.com/office/drawing/2014/main" id="{DD66376B-C5F0-73C3-A1B9-F3D5211E848F}"/>
              </a:ext>
            </a:extLst>
          </p:cNvPr>
          <p:cNvSpPr/>
          <p:nvPr/>
        </p:nvSpPr>
        <p:spPr bwMode="auto">
          <a:xfrm>
            <a:off x="7054567" y="3606183"/>
            <a:ext cx="968375" cy="998539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7" name="Freeform 38">
            <a:extLst>
              <a:ext uri="{FF2B5EF4-FFF2-40B4-BE49-F238E27FC236}">
                <a16:creationId xmlns:a16="http://schemas.microsoft.com/office/drawing/2014/main" id="{51E1D432-4743-106B-A9D4-753529DDCA7D}"/>
              </a:ext>
            </a:extLst>
          </p:cNvPr>
          <p:cNvSpPr/>
          <p:nvPr/>
        </p:nvSpPr>
        <p:spPr bwMode="auto">
          <a:xfrm>
            <a:off x="7321266" y="3233121"/>
            <a:ext cx="884239" cy="996951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8" name="Freeform 10">
            <a:extLst>
              <a:ext uri="{FF2B5EF4-FFF2-40B4-BE49-F238E27FC236}">
                <a16:creationId xmlns:a16="http://schemas.microsoft.com/office/drawing/2014/main" id="{24EF4871-89B9-2D42-FE57-23901BAD6E96}"/>
              </a:ext>
            </a:extLst>
          </p:cNvPr>
          <p:cNvSpPr>
            <a:spLocks noEditPoints="1"/>
          </p:cNvSpPr>
          <p:nvPr/>
        </p:nvSpPr>
        <p:spPr bwMode="auto">
          <a:xfrm>
            <a:off x="8997447" y="3651731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9" name="Freeform 21">
            <a:extLst>
              <a:ext uri="{FF2B5EF4-FFF2-40B4-BE49-F238E27FC236}">
                <a16:creationId xmlns:a16="http://schemas.microsoft.com/office/drawing/2014/main" id="{88DE87C3-6476-D2B5-3319-8CF367EC17D6}"/>
              </a:ext>
            </a:extLst>
          </p:cNvPr>
          <p:cNvSpPr/>
          <p:nvPr/>
        </p:nvSpPr>
        <p:spPr bwMode="auto">
          <a:xfrm>
            <a:off x="8678361" y="3607279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90" name="Freeform 25">
            <a:extLst>
              <a:ext uri="{FF2B5EF4-FFF2-40B4-BE49-F238E27FC236}">
                <a16:creationId xmlns:a16="http://schemas.microsoft.com/office/drawing/2014/main" id="{398655D8-BC54-CECD-EBF4-C8A7CD5C56A6}"/>
              </a:ext>
            </a:extLst>
          </p:cNvPr>
          <p:cNvSpPr/>
          <p:nvPr/>
        </p:nvSpPr>
        <p:spPr bwMode="auto">
          <a:xfrm>
            <a:off x="9180011" y="3604104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1458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3DD8527-02D8-4BD4-9C4A-09A97E7E4D54}"/>
              </a:ext>
            </a:extLst>
          </p:cNvPr>
          <p:cNvGrpSpPr/>
          <p:nvPr/>
        </p:nvGrpSpPr>
        <p:grpSpPr>
          <a:xfrm>
            <a:off x="3734507" y="2239082"/>
            <a:ext cx="4722144" cy="4618917"/>
            <a:chOff x="2532986" y="2187804"/>
            <a:chExt cx="4071507" cy="398250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9189247-D91C-48F8-816E-AFDBBC98C2D9}"/>
                </a:ext>
              </a:extLst>
            </p:cNvPr>
            <p:cNvGrpSpPr/>
            <p:nvPr/>
          </p:nvGrpSpPr>
          <p:grpSpPr>
            <a:xfrm>
              <a:off x="2532986" y="2187804"/>
              <a:ext cx="4071507" cy="2861459"/>
              <a:chOff x="2532986" y="2187804"/>
              <a:chExt cx="4071507" cy="2861459"/>
            </a:xfrm>
          </p:grpSpPr>
          <p:sp>
            <p:nvSpPr>
              <p:cNvPr id="6" name="Teardrop 3">
                <a:extLst>
                  <a:ext uri="{FF2B5EF4-FFF2-40B4-BE49-F238E27FC236}">
                    <a16:creationId xmlns:a16="http://schemas.microsoft.com/office/drawing/2014/main" id="{3372B017-7A60-438C-A386-6E353B64BFF1}"/>
                  </a:ext>
                </a:extLst>
              </p:cNvPr>
              <p:cNvSpPr/>
              <p:nvPr/>
            </p:nvSpPr>
            <p:spPr>
              <a:xfrm rot="18876898">
                <a:off x="3735337" y="2187805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5" h="1656184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Teardrop 3">
                <a:extLst>
                  <a:ext uri="{FF2B5EF4-FFF2-40B4-BE49-F238E27FC236}">
                    <a16:creationId xmlns:a16="http://schemas.microsoft.com/office/drawing/2014/main" id="{C9173A83-4EC3-4EE1-9008-1A11368434AE}"/>
                  </a:ext>
                </a:extLst>
              </p:cNvPr>
              <p:cNvSpPr/>
              <p:nvPr/>
            </p:nvSpPr>
            <p:spPr>
              <a:xfrm rot="2700000">
                <a:off x="4948308" y="3393079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5" h="1656184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Teardrop 3">
                <a:extLst>
                  <a:ext uri="{FF2B5EF4-FFF2-40B4-BE49-F238E27FC236}">
                    <a16:creationId xmlns:a16="http://schemas.microsoft.com/office/drawing/2014/main" id="{D106B0EF-D2F1-4BF6-9361-DC4F9C96F436}"/>
                  </a:ext>
                </a:extLst>
              </p:cNvPr>
              <p:cNvSpPr/>
              <p:nvPr/>
            </p:nvSpPr>
            <p:spPr>
              <a:xfrm rot="2700000">
                <a:off x="2532985" y="3393079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5" h="1656184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5" name="Round Same Side Corner Rectangle 8">
              <a:extLst>
                <a:ext uri="{FF2B5EF4-FFF2-40B4-BE49-F238E27FC236}">
                  <a16:creationId xmlns:a16="http://schemas.microsoft.com/office/drawing/2014/main" id="{3EFDF4C1-B0F5-4D75-BC50-B1DCCEF0BF2D}"/>
                </a:ext>
              </a:extLst>
            </p:cNvPr>
            <p:cNvSpPr/>
            <p:nvPr/>
          </p:nvSpPr>
          <p:spPr>
            <a:xfrm>
              <a:off x="4494446" y="4264520"/>
              <a:ext cx="141838" cy="190578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C236F38-8428-415C-B53E-29899131D2AE}"/>
              </a:ext>
            </a:extLst>
          </p:cNvPr>
          <p:cNvSpPr txBox="1"/>
          <p:nvPr/>
        </p:nvSpPr>
        <p:spPr>
          <a:xfrm>
            <a:off x="5375498" y="2437027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3F0970-2E7D-429B-A404-A7BC2BB2B5DD}"/>
              </a:ext>
            </a:extLst>
          </p:cNvPr>
          <p:cNvSpPr txBox="1"/>
          <p:nvPr/>
        </p:nvSpPr>
        <p:spPr>
          <a:xfrm>
            <a:off x="6987056" y="4101309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1EA4EE-92CF-4DD9-82B4-E95FE5309923}"/>
              </a:ext>
            </a:extLst>
          </p:cNvPr>
          <p:cNvSpPr txBox="1"/>
          <p:nvPr/>
        </p:nvSpPr>
        <p:spPr>
          <a:xfrm>
            <a:off x="3637166" y="4101309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12" name="Elbow Connector 16">
            <a:extLst>
              <a:ext uri="{FF2B5EF4-FFF2-40B4-BE49-F238E27FC236}">
                <a16:creationId xmlns:a16="http://schemas.microsoft.com/office/drawing/2014/main" id="{EC4C9A90-A7E6-427F-9797-5FBB1BD0C30C}"/>
              </a:ext>
            </a:extLst>
          </p:cNvPr>
          <p:cNvCxnSpPr/>
          <p:nvPr/>
        </p:nvCxnSpPr>
        <p:spPr>
          <a:xfrm rot="5400000" flipH="1" flipV="1">
            <a:off x="7330487" y="2948945"/>
            <a:ext cx="873969" cy="529208"/>
          </a:xfrm>
          <a:prstGeom prst="bentConnector3">
            <a:avLst>
              <a:gd name="adj1" fmla="val 9977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19BF61F-A490-411B-9939-EE89D14A695A}"/>
              </a:ext>
            </a:extLst>
          </p:cNvPr>
          <p:cNvGrpSpPr/>
          <p:nvPr/>
        </p:nvGrpSpPr>
        <p:grpSpPr>
          <a:xfrm>
            <a:off x="8243717" y="2636981"/>
            <a:ext cx="3106349" cy="853045"/>
            <a:chOff x="6372201" y="2011203"/>
            <a:chExt cx="2369153" cy="85304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2FD0F63-3434-45E7-8B70-18F45C1273EC}"/>
                </a:ext>
              </a:extLst>
            </p:cNvPr>
            <p:cNvSpPr txBox="1"/>
            <p:nvPr/>
          </p:nvSpPr>
          <p:spPr>
            <a:xfrm>
              <a:off x="6372202" y="2217917"/>
              <a:ext cx="2369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81469E9-6624-4118-AB15-B0213E58CDED}"/>
                </a:ext>
              </a:extLst>
            </p:cNvPr>
            <p:cNvSpPr txBox="1"/>
            <p:nvPr/>
          </p:nvSpPr>
          <p:spPr>
            <a:xfrm>
              <a:off x="6372201" y="2011203"/>
              <a:ext cx="2369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16" name="Elbow Connector 20">
            <a:extLst>
              <a:ext uri="{FF2B5EF4-FFF2-40B4-BE49-F238E27FC236}">
                <a16:creationId xmlns:a16="http://schemas.microsoft.com/office/drawing/2014/main" id="{62C9315A-648E-446B-A846-EE424275A1C3}"/>
              </a:ext>
            </a:extLst>
          </p:cNvPr>
          <p:cNvCxnSpPr>
            <a:cxnSpLocks/>
          </p:cNvCxnSpPr>
          <p:nvPr/>
        </p:nvCxnSpPr>
        <p:spPr>
          <a:xfrm flipV="1">
            <a:off x="4077315" y="5590822"/>
            <a:ext cx="653893" cy="315865"/>
          </a:xfrm>
          <a:prstGeom prst="bentConnector3">
            <a:avLst>
              <a:gd name="adj1" fmla="val 10016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2578655-EC5A-4B76-ACA6-2D2245C0F632}"/>
              </a:ext>
            </a:extLst>
          </p:cNvPr>
          <p:cNvGrpSpPr/>
          <p:nvPr/>
        </p:nvGrpSpPr>
        <p:grpSpPr>
          <a:xfrm>
            <a:off x="736906" y="5225915"/>
            <a:ext cx="3219666" cy="853045"/>
            <a:chOff x="6372201" y="2011203"/>
            <a:chExt cx="2369153" cy="85304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7D1A439-14C8-45A7-BDF9-D2C35D8399C2}"/>
                </a:ext>
              </a:extLst>
            </p:cNvPr>
            <p:cNvSpPr txBox="1"/>
            <p:nvPr/>
          </p:nvSpPr>
          <p:spPr>
            <a:xfrm>
              <a:off x="6372202" y="2217917"/>
              <a:ext cx="2369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CEEB8D0-8628-47EB-BE10-BB50B419EA21}"/>
                </a:ext>
              </a:extLst>
            </p:cNvPr>
            <p:cNvSpPr txBox="1"/>
            <p:nvPr/>
          </p:nvSpPr>
          <p:spPr>
            <a:xfrm>
              <a:off x="6372201" y="2011203"/>
              <a:ext cx="2369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F72003C-AA87-4A7A-BC94-F775738097B9}"/>
              </a:ext>
            </a:extLst>
          </p:cNvPr>
          <p:cNvGrpSpPr/>
          <p:nvPr/>
        </p:nvGrpSpPr>
        <p:grpSpPr>
          <a:xfrm>
            <a:off x="1180532" y="1776869"/>
            <a:ext cx="3219667" cy="853045"/>
            <a:chOff x="6372201" y="2011203"/>
            <a:chExt cx="2369153" cy="85304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69EB24B-3FF8-47F3-8F18-DEAF462AE225}"/>
                </a:ext>
              </a:extLst>
            </p:cNvPr>
            <p:cNvSpPr txBox="1"/>
            <p:nvPr/>
          </p:nvSpPr>
          <p:spPr>
            <a:xfrm>
              <a:off x="6372202" y="2217917"/>
              <a:ext cx="2369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C6417C3-5BBE-4F86-8F13-AFF3A5ADD255}"/>
                </a:ext>
              </a:extLst>
            </p:cNvPr>
            <p:cNvSpPr txBox="1"/>
            <p:nvPr/>
          </p:nvSpPr>
          <p:spPr>
            <a:xfrm>
              <a:off x="6372201" y="2011203"/>
              <a:ext cx="2369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23" name="Elbow Connector 35">
            <a:extLst>
              <a:ext uri="{FF2B5EF4-FFF2-40B4-BE49-F238E27FC236}">
                <a16:creationId xmlns:a16="http://schemas.microsoft.com/office/drawing/2014/main" id="{C64A2820-7008-45B7-B3B1-30785BD95B5B}"/>
              </a:ext>
            </a:extLst>
          </p:cNvPr>
          <p:cNvCxnSpPr/>
          <p:nvPr/>
        </p:nvCxnSpPr>
        <p:spPr>
          <a:xfrm>
            <a:off x="4573471" y="1905426"/>
            <a:ext cx="936104" cy="433381"/>
          </a:xfrm>
          <a:prstGeom prst="bentConnector3">
            <a:avLst>
              <a:gd name="adj1" fmla="val 99858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0">
            <a:extLst>
              <a:ext uri="{FF2B5EF4-FFF2-40B4-BE49-F238E27FC236}">
                <a16:creationId xmlns:a16="http://schemas.microsoft.com/office/drawing/2014/main" id="{0F0B40EA-E979-44A4-B2D2-B6228300C30A}"/>
              </a:ext>
            </a:extLst>
          </p:cNvPr>
          <p:cNvSpPr/>
          <p:nvPr/>
        </p:nvSpPr>
        <p:spPr>
          <a:xfrm>
            <a:off x="5961796" y="3751664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DC014301-342F-499F-98F7-47B6A0A55144}"/>
              </a:ext>
            </a:extLst>
          </p:cNvPr>
          <p:cNvSpPr/>
          <p:nvPr/>
        </p:nvSpPr>
        <p:spPr>
          <a:xfrm rot="2700000">
            <a:off x="5376615" y="4370766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67C741D4-A060-4C51-BCE7-B55EEB9A4009}"/>
              </a:ext>
            </a:extLst>
          </p:cNvPr>
          <p:cNvSpPr/>
          <p:nvPr/>
        </p:nvSpPr>
        <p:spPr>
          <a:xfrm>
            <a:off x="6504386" y="4365328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40" name="Rectangle 739">
            <a:extLst>
              <a:ext uri="{FF2B5EF4-FFF2-40B4-BE49-F238E27FC236}">
                <a16:creationId xmlns:a16="http://schemas.microsoft.com/office/drawing/2014/main" id="{5668E7BA-AC5F-4154-8377-DBE215DBD708}"/>
              </a:ext>
            </a:extLst>
          </p:cNvPr>
          <p:cNvSpPr/>
          <p:nvPr/>
        </p:nvSpPr>
        <p:spPr>
          <a:xfrm>
            <a:off x="0" y="5121420"/>
            <a:ext cx="12192000" cy="14740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53" name="직사각형 113">
            <a:extLst>
              <a:ext uri="{FF2B5EF4-FFF2-40B4-BE49-F238E27FC236}">
                <a16:creationId xmlns:a16="http://schemas.microsoft.com/office/drawing/2014/main" id="{766855AB-122D-4CD6-AE34-8281AF3BF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9506" y="4510730"/>
            <a:ext cx="104391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4" name="직사각형 113">
            <a:extLst>
              <a:ext uri="{FF2B5EF4-FFF2-40B4-BE49-F238E27FC236}">
                <a16:creationId xmlns:a16="http://schemas.microsoft.com/office/drawing/2014/main" id="{023D4D5F-B0A0-4A79-92B9-2C51FFDEE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226" y="4510730"/>
            <a:ext cx="104391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5" name="직사각형 113">
            <a:extLst>
              <a:ext uri="{FF2B5EF4-FFF2-40B4-BE49-F238E27FC236}">
                <a16:creationId xmlns:a16="http://schemas.microsoft.com/office/drawing/2014/main" id="{D74FB58F-FFE5-48DC-8769-BA3780CC9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9749" y="4510730"/>
            <a:ext cx="104391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6" name="직사각형 113">
            <a:extLst>
              <a:ext uri="{FF2B5EF4-FFF2-40B4-BE49-F238E27FC236}">
                <a16:creationId xmlns:a16="http://schemas.microsoft.com/office/drawing/2014/main" id="{3F8F3A82-DA75-4B09-88C5-280453B6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272" y="4510730"/>
            <a:ext cx="104391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7" name="직사각형 113">
            <a:extLst>
              <a:ext uri="{FF2B5EF4-FFF2-40B4-BE49-F238E27FC236}">
                <a16:creationId xmlns:a16="http://schemas.microsoft.com/office/drawing/2014/main" id="{B8B66B7A-C607-4316-A295-8862EFD0A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4794" y="4510730"/>
            <a:ext cx="104391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58" name="Group 29">
            <a:extLst>
              <a:ext uri="{FF2B5EF4-FFF2-40B4-BE49-F238E27FC236}">
                <a16:creationId xmlns:a16="http://schemas.microsoft.com/office/drawing/2014/main" id="{34301B35-1D0B-4B4E-B92C-BE5C84B42F7A}"/>
              </a:ext>
            </a:extLst>
          </p:cNvPr>
          <p:cNvGrpSpPr/>
          <p:nvPr/>
        </p:nvGrpSpPr>
        <p:grpSpPr>
          <a:xfrm>
            <a:off x="913006" y="2359094"/>
            <a:ext cx="1512168" cy="2234939"/>
            <a:chOff x="270023" y="1671304"/>
            <a:chExt cx="1709689" cy="2257290"/>
          </a:xfrm>
        </p:grpSpPr>
        <p:sp>
          <p:nvSpPr>
            <p:cNvPr id="759" name="TextBox 758">
              <a:extLst>
                <a:ext uri="{FF2B5EF4-FFF2-40B4-BE49-F238E27FC236}">
                  <a16:creationId xmlns:a16="http://schemas.microsoft.com/office/drawing/2014/main" id="{4DB39172-8BAF-4EE7-83BF-7BCB522D5B36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0" name="TextBox 759">
              <a:extLst>
                <a:ext uri="{FF2B5EF4-FFF2-40B4-BE49-F238E27FC236}">
                  <a16:creationId xmlns:a16="http://schemas.microsoft.com/office/drawing/2014/main" id="{0F76563F-9093-4307-B1B0-306AF115569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349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1" name="Group 31">
            <a:extLst>
              <a:ext uri="{FF2B5EF4-FFF2-40B4-BE49-F238E27FC236}">
                <a16:creationId xmlns:a16="http://schemas.microsoft.com/office/drawing/2014/main" id="{E3899B92-ACB3-417F-92B8-03793656F171}"/>
              </a:ext>
            </a:extLst>
          </p:cNvPr>
          <p:cNvGrpSpPr/>
          <p:nvPr/>
        </p:nvGrpSpPr>
        <p:grpSpPr>
          <a:xfrm>
            <a:off x="3130732" y="2359094"/>
            <a:ext cx="1512168" cy="2234939"/>
            <a:chOff x="270023" y="1671304"/>
            <a:chExt cx="1709689" cy="2257290"/>
          </a:xfrm>
        </p:grpSpPr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71AF8BB9-4DF6-4038-AEAE-E85694B45A79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55A26EBF-1988-4C30-900A-83A72DF5C65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349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4" name="Group 35">
            <a:extLst>
              <a:ext uri="{FF2B5EF4-FFF2-40B4-BE49-F238E27FC236}">
                <a16:creationId xmlns:a16="http://schemas.microsoft.com/office/drawing/2014/main" id="{C88A8A4D-6BA9-459A-884F-5EBDC549C9F5}"/>
              </a:ext>
            </a:extLst>
          </p:cNvPr>
          <p:cNvGrpSpPr/>
          <p:nvPr/>
        </p:nvGrpSpPr>
        <p:grpSpPr>
          <a:xfrm>
            <a:off x="5348458" y="2359094"/>
            <a:ext cx="1512168" cy="2234939"/>
            <a:chOff x="270023" y="1671304"/>
            <a:chExt cx="1709689" cy="2257290"/>
          </a:xfrm>
        </p:grpSpPr>
        <p:sp>
          <p:nvSpPr>
            <p:cNvPr id="765" name="TextBox 764">
              <a:extLst>
                <a:ext uri="{FF2B5EF4-FFF2-40B4-BE49-F238E27FC236}">
                  <a16:creationId xmlns:a16="http://schemas.microsoft.com/office/drawing/2014/main" id="{34D509F0-6573-4C11-BBAB-EA0D5A53067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6" name="TextBox 765">
              <a:extLst>
                <a:ext uri="{FF2B5EF4-FFF2-40B4-BE49-F238E27FC236}">
                  <a16:creationId xmlns:a16="http://schemas.microsoft.com/office/drawing/2014/main" id="{C381DCE3-BC92-425C-A6DE-AC46E9F527C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349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7" name="Group 39">
            <a:extLst>
              <a:ext uri="{FF2B5EF4-FFF2-40B4-BE49-F238E27FC236}">
                <a16:creationId xmlns:a16="http://schemas.microsoft.com/office/drawing/2014/main" id="{BBD3AE1E-4298-4E6F-BEDB-1BF8AFE2E540}"/>
              </a:ext>
            </a:extLst>
          </p:cNvPr>
          <p:cNvGrpSpPr/>
          <p:nvPr/>
        </p:nvGrpSpPr>
        <p:grpSpPr>
          <a:xfrm>
            <a:off x="7566184" y="2359094"/>
            <a:ext cx="1512168" cy="2234939"/>
            <a:chOff x="270023" y="1671304"/>
            <a:chExt cx="1709689" cy="2257290"/>
          </a:xfrm>
        </p:grpSpPr>
        <p:sp>
          <p:nvSpPr>
            <p:cNvPr id="768" name="TextBox 767">
              <a:extLst>
                <a:ext uri="{FF2B5EF4-FFF2-40B4-BE49-F238E27FC236}">
                  <a16:creationId xmlns:a16="http://schemas.microsoft.com/office/drawing/2014/main" id="{60F92233-A35C-442B-95F8-893DA7EAD515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9" name="TextBox 768">
              <a:extLst>
                <a:ext uri="{FF2B5EF4-FFF2-40B4-BE49-F238E27FC236}">
                  <a16:creationId xmlns:a16="http://schemas.microsoft.com/office/drawing/2014/main" id="{FC8A467E-1891-4F1D-861C-2DC5F3615872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349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70" name="Group 43">
            <a:extLst>
              <a:ext uri="{FF2B5EF4-FFF2-40B4-BE49-F238E27FC236}">
                <a16:creationId xmlns:a16="http://schemas.microsoft.com/office/drawing/2014/main" id="{9B06133F-6261-4220-9217-3D4ADDF2DA5E}"/>
              </a:ext>
            </a:extLst>
          </p:cNvPr>
          <p:cNvGrpSpPr/>
          <p:nvPr/>
        </p:nvGrpSpPr>
        <p:grpSpPr>
          <a:xfrm>
            <a:off x="9783909" y="2359094"/>
            <a:ext cx="1512168" cy="2234939"/>
            <a:chOff x="270023" y="1671304"/>
            <a:chExt cx="1709689" cy="2257290"/>
          </a:xfrm>
        </p:grpSpPr>
        <p:sp>
          <p:nvSpPr>
            <p:cNvPr id="771" name="TextBox 770">
              <a:extLst>
                <a:ext uri="{FF2B5EF4-FFF2-40B4-BE49-F238E27FC236}">
                  <a16:creationId xmlns:a16="http://schemas.microsoft.com/office/drawing/2014/main" id="{14F636E7-6584-4698-A76E-F35C08D0D1CF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72" name="TextBox 771">
              <a:extLst>
                <a:ext uri="{FF2B5EF4-FFF2-40B4-BE49-F238E27FC236}">
                  <a16:creationId xmlns:a16="http://schemas.microsoft.com/office/drawing/2014/main" id="{D9968987-7A54-48D2-A323-DA57D1D2B620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349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773" name="Rounded Rectangle 6">
            <a:extLst>
              <a:ext uri="{FF2B5EF4-FFF2-40B4-BE49-F238E27FC236}">
                <a16:creationId xmlns:a16="http://schemas.microsoft.com/office/drawing/2014/main" id="{B494B296-D4C5-422D-AA94-FFE2292CA848}"/>
              </a:ext>
            </a:extLst>
          </p:cNvPr>
          <p:cNvSpPr/>
          <p:nvPr/>
        </p:nvSpPr>
        <p:spPr>
          <a:xfrm>
            <a:off x="1460033" y="1798373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4" name="Rectangle 16">
            <a:extLst>
              <a:ext uri="{FF2B5EF4-FFF2-40B4-BE49-F238E27FC236}">
                <a16:creationId xmlns:a16="http://schemas.microsoft.com/office/drawing/2014/main" id="{92AA9624-9759-4CA2-B613-9EECBA3EB71B}"/>
              </a:ext>
            </a:extLst>
          </p:cNvPr>
          <p:cNvSpPr/>
          <p:nvPr/>
        </p:nvSpPr>
        <p:spPr>
          <a:xfrm rot="2700000">
            <a:off x="5971582" y="173588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5" name="Rectangle 9">
            <a:extLst>
              <a:ext uri="{FF2B5EF4-FFF2-40B4-BE49-F238E27FC236}">
                <a16:creationId xmlns:a16="http://schemas.microsoft.com/office/drawing/2014/main" id="{4844B42A-FA9C-462D-A25F-37D17B39D494}"/>
              </a:ext>
            </a:extLst>
          </p:cNvPr>
          <p:cNvSpPr/>
          <p:nvPr/>
        </p:nvSpPr>
        <p:spPr>
          <a:xfrm>
            <a:off x="3722085" y="1820056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6" name="Freeform 18">
            <a:extLst>
              <a:ext uri="{FF2B5EF4-FFF2-40B4-BE49-F238E27FC236}">
                <a16:creationId xmlns:a16="http://schemas.microsoft.com/office/drawing/2014/main" id="{24C0C47A-3E97-4698-97C4-F56E543105B4}"/>
              </a:ext>
            </a:extLst>
          </p:cNvPr>
          <p:cNvSpPr/>
          <p:nvPr/>
        </p:nvSpPr>
        <p:spPr>
          <a:xfrm>
            <a:off x="10347742" y="1801772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7" name="Oval 32">
            <a:extLst>
              <a:ext uri="{FF2B5EF4-FFF2-40B4-BE49-F238E27FC236}">
                <a16:creationId xmlns:a16="http://schemas.microsoft.com/office/drawing/2014/main" id="{EF716DBE-79A7-4A40-8FD9-DDD57BAF1A3F}"/>
              </a:ext>
            </a:extLst>
          </p:cNvPr>
          <p:cNvSpPr/>
          <p:nvPr/>
        </p:nvSpPr>
        <p:spPr>
          <a:xfrm>
            <a:off x="8110099" y="1766527"/>
            <a:ext cx="405022" cy="415465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4;p73">
            <a:extLst>
              <a:ext uri="{FF2B5EF4-FFF2-40B4-BE49-F238E27FC236}">
                <a16:creationId xmlns:a16="http://schemas.microsoft.com/office/drawing/2014/main" id="{7BB12A6C-F46D-731D-C69B-9F51D46E62E6}"/>
              </a:ext>
            </a:extLst>
          </p:cNvPr>
          <p:cNvGrpSpPr/>
          <p:nvPr/>
        </p:nvGrpSpPr>
        <p:grpSpPr>
          <a:xfrm>
            <a:off x="743315" y="3927283"/>
            <a:ext cx="4774833" cy="2800275"/>
            <a:chOff x="622550" y="2560100"/>
            <a:chExt cx="3581125" cy="2100206"/>
          </a:xfrm>
        </p:grpSpPr>
        <p:pic>
          <p:nvPicPr>
            <p:cNvPr id="3" name="Google Shape;815;p73">
              <a:extLst>
                <a:ext uri="{FF2B5EF4-FFF2-40B4-BE49-F238E27FC236}">
                  <a16:creationId xmlns:a16="http://schemas.microsoft.com/office/drawing/2014/main" id="{B1440DA2-1BD5-E55A-8818-08EF84F85B08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22550" y="2560100"/>
              <a:ext cx="3181713" cy="210020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6;p73">
              <a:extLst>
                <a:ext uri="{FF2B5EF4-FFF2-40B4-BE49-F238E27FC236}">
                  <a16:creationId xmlns:a16="http://schemas.microsoft.com/office/drawing/2014/main" id="{3943D83A-5057-E172-6184-F9B52858AE5C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8983"/>
            <a:stretch/>
          </p:blipFill>
          <p:spPr>
            <a:xfrm>
              <a:off x="1697417" y="2645285"/>
              <a:ext cx="1891642" cy="17987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7;p73">
              <a:extLst>
                <a:ext uri="{FF2B5EF4-FFF2-40B4-BE49-F238E27FC236}">
                  <a16:creationId xmlns:a16="http://schemas.microsoft.com/office/drawing/2014/main" id="{406570BB-8589-B945-B57B-6F07F15310FC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79407" y="3430953"/>
              <a:ext cx="1824268" cy="114764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7" name="Google Shape;818;p73">
              <a:extLst>
                <a:ext uri="{FF2B5EF4-FFF2-40B4-BE49-F238E27FC236}">
                  <a16:creationId xmlns:a16="http://schemas.microsoft.com/office/drawing/2014/main" id="{240B5814-63DC-F5BB-9485-463D348198C8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697415" y="3535535"/>
              <a:ext cx="1507559" cy="9385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8" name="Google Shape;819;p73">
              <a:extLst>
                <a:ext uri="{FF2B5EF4-FFF2-40B4-BE49-F238E27FC236}">
                  <a16:creationId xmlns:a16="http://schemas.microsoft.com/office/drawing/2014/main" id="{34E3E8CE-56C7-F269-E32A-582DCB19BA22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b="14111"/>
            <a:stretch/>
          </p:blipFill>
          <p:spPr>
            <a:xfrm>
              <a:off x="679260" y="3674635"/>
              <a:ext cx="2582258" cy="98566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9" name="Google Shape;810;p73">
            <a:extLst>
              <a:ext uri="{FF2B5EF4-FFF2-40B4-BE49-F238E27FC236}">
                <a16:creationId xmlns:a16="http://schemas.microsoft.com/office/drawing/2014/main" id="{CBBF1C7F-CAF0-C8F4-6F96-0606B31B7E35}"/>
              </a:ext>
            </a:extLst>
          </p:cNvPr>
          <p:cNvGrpSpPr/>
          <p:nvPr/>
        </p:nvGrpSpPr>
        <p:grpSpPr>
          <a:xfrm>
            <a:off x="6223707" y="3429000"/>
            <a:ext cx="5627116" cy="3380903"/>
            <a:chOff x="5161524" y="2752704"/>
            <a:chExt cx="3262475" cy="1960171"/>
          </a:xfrm>
        </p:grpSpPr>
        <p:pic>
          <p:nvPicPr>
            <p:cNvPr id="10" name="Google Shape;811;p73">
              <a:extLst>
                <a:ext uri="{FF2B5EF4-FFF2-40B4-BE49-F238E27FC236}">
                  <a16:creationId xmlns:a16="http://schemas.microsoft.com/office/drawing/2014/main" id="{6A102934-E11D-539C-7966-015DC2C09FAF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1" name="Google Shape;812;p73">
              <a:extLst>
                <a:ext uri="{FF2B5EF4-FFF2-40B4-BE49-F238E27FC236}">
                  <a16:creationId xmlns:a16="http://schemas.microsoft.com/office/drawing/2014/main" id="{4C7AD1ED-39F1-7053-9CA3-5CC6FA93A556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2" name="Google Shape;813;p73">
              <a:extLst>
                <a:ext uri="{FF2B5EF4-FFF2-40B4-BE49-F238E27FC236}">
                  <a16:creationId xmlns:a16="http://schemas.microsoft.com/office/drawing/2014/main" id="{0F6FEC01-BE51-622B-F667-0286937025FC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293017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9373D7A-C532-457C-BAAA-1E18C415A432}"/>
              </a:ext>
            </a:extLst>
          </p:cNvPr>
          <p:cNvSpPr/>
          <p:nvPr/>
        </p:nvSpPr>
        <p:spPr>
          <a:xfrm>
            <a:off x="4728661" y="1753657"/>
            <a:ext cx="2704353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986C59D-B4FE-4B64-B2C7-2F2DF121FAB3}"/>
              </a:ext>
            </a:extLst>
          </p:cNvPr>
          <p:cNvSpPr/>
          <p:nvPr/>
        </p:nvSpPr>
        <p:spPr>
          <a:xfrm rot="10800000">
            <a:off x="1526089" y="2265251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0825FBC-67F3-4B0E-A830-BE642C3E9245}"/>
              </a:ext>
            </a:extLst>
          </p:cNvPr>
          <p:cNvSpPr/>
          <p:nvPr/>
        </p:nvSpPr>
        <p:spPr>
          <a:xfrm rot="10800000">
            <a:off x="1250568" y="284140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6BF56B4-8E35-4EEF-8ADE-D6E051A8B87C}"/>
              </a:ext>
            </a:extLst>
          </p:cNvPr>
          <p:cNvSpPr/>
          <p:nvPr/>
        </p:nvSpPr>
        <p:spPr>
          <a:xfrm>
            <a:off x="7400225" y="2265251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F116B06-37CB-4093-83B1-31804935042C}"/>
              </a:ext>
            </a:extLst>
          </p:cNvPr>
          <p:cNvSpPr/>
          <p:nvPr/>
        </p:nvSpPr>
        <p:spPr>
          <a:xfrm>
            <a:off x="7674963" y="284140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2F88CA4-5D30-479C-B0FD-19AB3FC8236B}"/>
              </a:ext>
            </a:extLst>
          </p:cNvPr>
          <p:cNvSpPr/>
          <p:nvPr/>
        </p:nvSpPr>
        <p:spPr>
          <a:xfrm rot="10800000">
            <a:off x="975047" y="3417557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2CEA2E4-D174-45C5-96A9-B621C4A0B71D}"/>
              </a:ext>
            </a:extLst>
          </p:cNvPr>
          <p:cNvSpPr/>
          <p:nvPr/>
        </p:nvSpPr>
        <p:spPr>
          <a:xfrm>
            <a:off x="7949701" y="3417557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A648D4D8-38F3-4282-8813-C102FA9FD7AE}"/>
              </a:ext>
            </a:extLst>
          </p:cNvPr>
          <p:cNvSpPr/>
          <p:nvPr/>
        </p:nvSpPr>
        <p:spPr>
          <a:xfrm>
            <a:off x="4735111" y="5629719"/>
            <a:ext cx="2704353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3283BC6E-C84E-4F96-88DA-A9D40B6329E9}"/>
              </a:ext>
            </a:extLst>
          </p:cNvPr>
          <p:cNvSpPr/>
          <p:nvPr/>
        </p:nvSpPr>
        <p:spPr>
          <a:xfrm rot="10800000">
            <a:off x="975047" y="3993710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Rounded Rectangle 12">
            <a:extLst>
              <a:ext uri="{FF2B5EF4-FFF2-40B4-BE49-F238E27FC236}">
                <a16:creationId xmlns:a16="http://schemas.microsoft.com/office/drawing/2014/main" id="{23E6919D-DB61-47DF-8827-D5B41D077743}"/>
              </a:ext>
            </a:extLst>
          </p:cNvPr>
          <p:cNvSpPr/>
          <p:nvPr/>
        </p:nvSpPr>
        <p:spPr>
          <a:xfrm rot="10800000">
            <a:off x="1250568" y="4569863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Rounded Rectangle 13">
            <a:extLst>
              <a:ext uri="{FF2B5EF4-FFF2-40B4-BE49-F238E27FC236}">
                <a16:creationId xmlns:a16="http://schemas.microsoft.com/office/drawing/2014/main" id="{CF9C5629-96AA-4108-A0CC-0FD496C1D347}"/>
              </a:ext>
            </a:extLst>
          </p:cNvPr>
          <p:cNvSpPr/>
          <p:nvPr/>
        </p:nvSpPr>
        <p:spPr>
          <a:xfrm rot="10800000">
            <a:off x="1526089" y="514601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Rounded Rectangle 14">
            <a:extLst>
              <a:ext uri="{FF2B5EF4-FFF2-40B4-BE49-F238E27FC236}">
                <a16:creationId xmlns:a16="http://schemas.microsoft.com/office/drawing/2014/main" id="{34D5AEE9-D6F1-4C53-A23D-EA44E09B38F4}"/>
              </a:ext>
            </a:extLst>
          </p:cNvPr>
          <p:cNvSpPr/>
          <p:nvPr/>
        </p:nvSpPr>
        <p:spPr>
          <a:xfrm>
            <a:off x="7949701" y="3993710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Rounded Rectangle 15">
            <a:extLst>
              <a:ext uri="{FF2B5EF4-FFF2-40B4-BE49-F238E27FC236}">
                <a16:creationId xmlns:a16="http://schemas.microsoft.com/office/drawing/2014/main" id="{D18D3488-4005-4D77-A237-D3C5C75D8EB8}"/>
              </a:ext>
            </a:extLst>
          </p:cNvPr>
          <p:cNvSpPr/>
          <p:nvPr/>
        </p:nvSpPr>
        <p:spPr>
          <a:xfrm>
            <a:off x="7674963" y="4569863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Rounded Rectangle 16">
            <a:extLst>
              <a:ext uri="{FF2B5EF4-FFF2-40B4-BE49-F238E27FC236}">
                <a16:creationId xmlns:a16="http://schemas.microsoft.com/office/drawing/2014/main" id="{35996C1E-743C-42B4-A2C7-545F7007E7EF}"/>
              </a:ext>
            </a:extLst>
          </p:cNvPr>
          <p:cNvSpPr/>
          <p:nvPr/>
        </p:nvSpPr>
        <p:spPr>
          <a:xfrm>
            <a:off x="7400225" y="5146014"/>
            <a:ext cx="3312000" cy="444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0DCBF60-B8BA-488B-9EFB-74E31D30E4F0}"/>
              </a:ext>
            </a:extLst>
          </p:cNvPr>
          <p:cNvGrpSpPr/>
          <p:nvPr/>
        </p:nvGrpSpPr>
        <p:grpSpPr>
          <a:xfrm rot="16200000">
            <a:off x="5649640" y="2745038"/>
            <a:ext cx="990152" cy="729604"/>
            <a:chOff x="3352620" y="2401127"/>
            <a:chExt cx="1954451" cy="1440160"/>
          </a:xfrm>
          <a:solidFill>
            <a:schemeClr val="bg1"/>
          </a:solidFill>
        </p:grpSpPr>
        <p:sp>
          <p:nvSpPr>
            <p:cNvPr id="18" name="Rounded Rectangle 19">
              <a:extLst>
                <a:ext uri="{FF2B5EF4-FFF2-40B4-BE49-F238E27FC236}">
                  <a16:creationId xmlns:a16="http://schemas.microsoft.com/office/drawing/2014/main" id="{D55BC77A-095E-435C-8AB2-F16F597A6D7C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7970F7A-DF06-448B-97AD-B1C6F7043CC7}"/>
                </a:ext>
              </a:extLst>
            </p:cNvPr>
            <p:cNvSpPr/>
            <p:nvPr/>
          </p:nvSpPr>
          <p:spPr>
            <a:xfrm rot="18900000">
              <a:off x="3352620" y="2905183"/>
              <a:ext cx="432049" cy="432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6EDD2B6-EA3B-469B-A7E9-67F1F9A330DF}"/>
              </a:ext>
            </a:extLst>
          </p:cNvPr>
          <p:cNvGrpSpPr/>
          <p:nvPr/>
        </p:nvGrpSpPr>
        <p:grpSpPr>
          <a:xfrm rot="19800000">
            <a:off x="6306115" y="3158571"/>
            <a:ext cx="990151" cy="729605"/>
            <a:chOff x="3352621" y="2401127"/>
            <a:chExt cx="1954450" cy="1440160"/>
          </a:xfrm>
          <a:solidFill>
            <a:schemeClr val="bg1"/>
          </a:solidFill>
        </p:grpSpPr>
        <p:sp>
          <p:nvSpPr>
            <p:cNvPr id="21" name="Rounded Rectangle 22">
              <a:extLst>
                <a:ext uri="{FF2B5EF4-FFF2-40B4-BE49-F238E27FC236}">
                  <a16:creationId xmlns:a16="http://schemas.microsoft.com/office/drawing/2014/main" id="{05F44A29-FF3F-42BA-A7A7-1492D35E5883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AC17140-B06E-462D-8D84-F959D01A7401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F09E8F3-6C09-45B6-A54C-62E1134AAD7B}"/>
              </a:ext>
            </a:extLst>
          </p:cNvPr>
          <p:cNvGrpSpPr/>
          <p:nvPr/>
        </p:nvGrpSpPr>
        <p:grpSpPr>
          <a:xfrm rot="12600000">
            <a:off x="5000445" y="3158571"/>
            <a:ext cx="990152" cy="729605"/>
            <a:chOff x="3352622" y="2401122"/>
            <a:chExt cx="1954454" cy="1440160"/>
          </a:xfrm>
          <a:solidFill>
            <a:schemeClr val="bg1"/>
          </a:solidFill>
        </p:grpSpPr>
        <p:sp>
          <p:nvSpPr>
            <p:cNvPr id="24" name="Rounded Rectangle 25">
              <a:extLst>
                <a:ext uri="{FF2B5EF4-FFF2-40B4-BE49-F238E27FC236}">
                  <a16:creationId xmlns:a16="http://schemas.microsoft.com/office/drawing/2014/main" id="{B94AB72B-9748-48B3-A701-22880E10F262}"/>
                </a:ext>
              </a:extLst>
            </p:cNvPr>
            <p:cNvSpPr/>
            <p:nvPr/>
          </p:nvSpPr>
          <p:spPr>
            <a:xfrm rot="18900000">
              <a:off x="3866916" y="2401122"/>
              <a:ext cx="1440160" cy="1440160"/>
            </a:xfrm>
            <a:prstGeom prst="roundRect">
              <a:avLst>
                <a:gd name="adj" fmla="val 10715"/>
              </a:avLst>
            </a:prstGeom>
            <a:grp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1690AD6-3FE1-428A-8ED6-A96610D2137C}"/>
                </a:ext>
              </a:extLst>
            </p:cNvPr>
            <p:cNvSpPr/>
            <p:nvPr/>
          </p:nvSpPr>
          <p:spPr>
            <a:xfrm rot="18900000">
              <a:off x="3352622" y="2905184"/>
              <a:ext cx="432049" cy="432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sp>
        <p:nvSpPr>
          <p:cNvPr id="26" name="Block Arc 25">
            <a:extLst>
              <a:ext uri="{FF2B5EF4-FFF2-40B4-BE49-F238E27FC236}">
                <a16:creationId xmlns:a16="http://schemas.microsoft.com/office/drawing/2014/main" id="{CA9659A6-7AEE-497D-8224-66F47928C43C}"/>
              </a:ext>
            </a:extLst>
          </p:cNvPr>
          <p:cNvSpPr/>
          <p:nvPr/>
        </p:nvSpPr>
        <p:spPr>
          <a:xfrm>
            <a:off x="4495209" y="2274935"/>
            <a:ext cx="3275024" cy="3275024"/>
          </a:xfrm>
          <a:prstGeom prst="blockArc">
            <a:avLst>
              <a:gd name="adj1" fmla="val 11470999"/>
              <a:gd name="adj2" fmla="val 20797308"/>
              <a:gd name="adj3" fmla="val 50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Block Arc 26">
            <a:extLst>
              <a:ext uri="{FF2B5EF4-FFF2-40B4-BE49-F238E27FC236}">
                <a16:creationId xmlns:a16="http://schemas.microsoft.com/office/drawing/2014/main" id="{DB48306A-8372-4FD1-8CCF-428087DC76DB}"/>
              </a:ext>
            </a:extLst>
          </p:cNvPr>
          <p:cNvSpPr/>
          <p:nvPr/>
        </p:nvSpPr>
        <p:spPr>
          <a:xfrm rot="10800000">
            <a:off x="4495210" y="2274935"/>
            <a:ext cx="3275024" cy="3275024"/>
          </a:xfrm>
          <a:prstGeom prst="blockArc">
            <a:avLst>
              <a:gd name="adj1" fmla="val 11470999"/>
              <a:gd name="adj2" fmla="val 20797308"/>
              <a:gd name="adj3" fmla="val 506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2ABE3D7-B99A-42D0-BBEC-8989DD711F6D}"/>
              </a:ext>
            </a:extLst>
          </p:cNvPr>
          <p:cNvGrpSpPr/>
          <p:nvPr/>
        </p:nvGrpSpPr>
        <p:grpSpPr>
          <a:xfrm rot="5400000">
            <a:off x="5649640" y="4364901"/>
            <a:ext cx="990152" cy="729604"/>
            <a:chOff x="3352620" y="2401127"/>
            <a:chExt cx="1954451" cy="1440160"/>
          </a:xfrm>
        </p:grpSpPr>
        <p:sp>
          <p:nvSpPr>
            <p:cNvPr id="29" name="Rounded Rectangle 30">
              <a:extLst>
                <a:ext uri="{FF2B5EF4-FFF2-40B4-BE49-F238E27FC236}">
                  <a16:creationId xmlns:a16="http://schemas.microsoft.com/office/drawing/2014/main" id="{99D92EF6-2605-41DC-8320-66859D73B598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F64AB90-6BB5-434D-A138-0ED9E9D8699A}"/>
                </a:ext>
              </a:extLst>
            </p:cNvPr>
            <p:cNvSpPr/>
            <p:nvPr/>
          </p:nvSpPr>
          <p:spPr>
            <a:xfrm rot="18900000">
              <a:off x="3352620" y="2905183"/>
              <a:ext cx="432049" cy="432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379A5A5-CA23-4B8D-8C8E-B566105F4A81}"/>
              </a:ext>
            </a:extLst>
          </p:cNvPr>
          <p:cNvGrpSpPr/>
          <p:nvPr/>
        </p:nvGrpSpPr>
        <p:grpSpPr>
          <a:xfrm rot="9000000">
            <a:off x="4990921" y="3941846"/>
            <a:ext cx="990151" cy="729605"/>
            <a:chOff x="3352621" y="2401127"/>
            <a:chExt cx="1954450" cy="1440160"/>
          </a:xfrm>
        </p:grpSpPr>
        <p:sp>
          <p:nvSpPr>
            <p:cNvPr id="32" name="Rounded Rectangle 33">
              <a:extLst>
                <a:ext uri="{FF2B5EF4-FFF2-40B4-BE49-F238E27FC236}">
                  <a16:creationId xmlns:a16="http://schemas.microsoft.com/office/drawing/2014/main" id="{824893E3-020C-4FF4-8160-DBFB6BA6C8A5}"/>
                </a:ext>
              </a:extLst>
            </p:cNvPr>
            <p:cNvSpPr/>
            <p:nvPr/>
          </p:nvSpPr>
          <p:spPr>
            <a:xfrm rot="18900000">
              <a:off x="3866911" y="2401127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8FC69A3-7CF3-42C7-9DAB-DD28576A6320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D29B179-E804-44C9-A106-E4D576B26C89}"/>
              </a:ext>
            </a:extLst>
          </p:cNvPr>
          <p:cNvGrpSpPr/>
          <p:nvPr/>
        </p:nvGrpSpPr>
        <p:grpSpPr>
          <a:xfrm rot="1800000">
            <a:off x="6296590" y="3941846"/>
            <a:ext cx="990153" cy="729605"/>
            <a:chOff x="3352621" y="2401122"/>
            <a:chExt cx="1954455" cy="1440160"/>
          </a:xfrm>
        </p:grpSpPr>
        <p:sp>
          <p:nvSpPr>
            <p:cNvPr id="35" name="Rounded Rectangle 36">
              <a:extLst>
                <a:ext uri="{FF2B5EF4-FFF2-40B4-BE49-F238E27FC236}">
                  <a16:creationId xmlns:a16="http://schemas.microsoft.com/office/drawing/2014/main" id="{2FE0F873-963F-4EEE-8263-4B2685D90DF0}"/>
                </a:ext>
              </a:extLst>
            </p:cNvPr>
            <p:cNvSpPr/>
            <p:nvPr/>
          </p:nvSpPr>
          <p:spPr>
            <a:xfrm rot="18900000">
              <a:off x="3866916" y="2401122"/>
              <a:ext cx="1440160" cy="1440160"/>
            </a:xfrm>
            <a:prstGeom prst="roundRect">
              <a:avLst>
                <a:gd name="adj" fmla="val 10715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AABB00E-524B-4858-8F66-8D91E1C57D23}"/>
                </a:ext>
              </a:extLst>
            </p:cNvPr>
            <p:cNvSpPr/>
            <p:nvPr/>
          </p:nvSpPr>
          <p:spPr>
            <a:xfrm rot="18900000">
              <a:off x="3352621" y="2905182"/>
              <a:ext cx="432049" cy="432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cs typeface="B Nazanin" panose="00000700000000000000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EF0DBDB4-B5D9-4BDE-BB0A-41A6823FF8EC}"/>
              </a:ext>
            </a:extLst>
          </p:cNvPr>
          <p:cNvSpPr txBox="1"/>
          <p:nvPr/>
        </p:nvSpPr>
        <p:spPr>
          <a:xfrm>
            <a:off x="4880024" y="1837422"/>
            <a:ext cx="2401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0DE2934-22AA-46F1-8395-10EA7F81F2BC}"/>
              </a:ext>
            </a:extLst>
          </p:cNvPr>
          <p:cNvSpPr txBox="1"/>
          <p:nvPr/>
        </p:nvSpPr>
        <p:spPr>
          <a:xfrm>
            <a:off x="1682986" y="2349016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D6943B-F096-416D-B5FF-1E6F37749875}"/>
              </a:ext>
            </a:extLst>
          </p:cNvPr>
          <p:cNvSpPr txBox="1"/>
          <p:nvPr/>
        </p:nvSpPr>
        <p:spPr>
          <a:xfrm>
            <a:off x="1407466" y="2925169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E23900-2BB3-4A30-BE0F-F7902CEB01EA}"/>
              </a:ext>
            </a:extLst>
          </p:cNvPr>
          <p:cNvSpPr txBox="1"/>
          <p:nvPr/>
        </p:nvSpPr>
        <p:spPr>
          <a:xfrm>
            <a:off x="7515064" y="2349016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5459CE6-91E4-4657-80A0-29ECFC5ED112}"/>
              </a:ext>
            </a:extLst>
          </p:cNvPr>
          <p:cNvSpPr txBox="1"/>
          <p:nvPr/>
        </p:nvSpPr>
        <p:spPr>
          <a:xfrm>
            <a:off x="7789802" y="2925169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F89AB5D-BC04-4408-BB74-A317CD0377FC}"/>
              </a:ext>
            </a:extLst>
          </p:cNvPr>
          <p:cNvSpPr txBox="1"/>
          <p:nvPr/>
        </p:nvSpPr>
        <p:spPr>
          <a:xfrm>
            <a:off x="1131944" y="3501322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20E654A-CA3C-4B7C-9F72-20EAEABA9A0F}"/>
              </a:ext>
            </a:extLst>
          </p:cNvPr>
          <p:cNvSpPr txBox="1"/>
          <p:nvPr/>
        </p:nvSpPr>
        <p:spPr>
          <a:xfrm>
            <a:off x="8064540" y="3501322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2D96B7E-BBFB-4EA7-A279-E38DB36AE62B}"/>
              </a:ext>
            </a:extLst>
          </p:cNvPr>
          <p:cNvSpPr txBox="1"/>
          <p:nvPr/>
        </p:nvSpPr>
        <p:spPr>
          <a:xfrm>
            <a:off x="4886474" y="5713484"/>
            <a:ext cx="24016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55AB585-6DFB-40D2-903A-BB9886AC3E2E}"/>
              </a:ext>
            </a:extLst>
          </p:cNvPr>
          <p:cNvSpPr txBox="1"/>
          <p:nvPr/>
        </p:nvSpPr>
        <p:spPr>
          <a:xfrm>
            <a:off x="1131944" y="4077475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6D4C723-7273-453B-A91F-AEC7C961398A}"/>
              </a:ext>
            </a:extLst>
          </p:cNvPr>
          <p:cNvSpPr txBox="1"/>
          <p:nvPr/>
        </p:nvSpPr>
        <p:spPr>
          <a:xfrm>
            <a:off x="1407466" y="4653628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228C2FA-B902-457A-85CB-DE92EB7ABC97}"/>
              </a:ext>
            </a:extLst>
          </p:cNvPr>
          <p:cNvSpPr txBox="1"/>
          <p:nvPr/>
        </p:nvSpPr>
        <p:spPr>
          <a:xfrm>
            <a:off x="1682986" y="5229779"/>
            <a:ext cx="3040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F05E4E2-73DF-491B-B43E-E8938C287DE1}"/>
              </a:ext>
            </a:extLst>
          </p:cNvPr>
          <p:cNvSpPr txBox="1"/>
          <p:nvPr/>
        </p:nvSpPr>
        <p:spPr>
          <a:xfrm>
            <a:off x="8064540" y="4077475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7C49E8-B60B-4A12-A26F-F9057016A242}"/>
              </a:ext>
            </a:extLst>
          </p:cNvPr>
          <p:cNvSpPr txBox="1"/>
          <p:nvPr/>
        </p:nvSpPr>
        <p:spPr>
          <a:xfrm>
            <a:off x="7789802" y="4653628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0D7F245-3612-47F4-AAD7-403D0C9399A4}"/>
              </a:ext>
            </a:extLst>
          </p:cNvPr>
          <p:cNvSpPr txBox="1"/>
          <p:nvPr/>
        </p:nvSpPr>
        <p:spPr>
          <a:xfrm>
            <a:off x="7515064" y="5229779"/>
            <a:ext cx="3067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ارائه پاورپوینت ساده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1" name="Parallelogram 15">
            <a:extLst>
              <a:ext uri="{FF2B5EF4-FFF2-40B4-BE49-F238E27FC236}">
                <a16:creationId xmlns:a16="http://schemas.microsoft.com/office/drawing/2014/main" id="{3A307056-06A6-4C95-AFFF-E8EBEC26EB51}"/>
              </a:ext>
            </a:extLst>
          </p:cNvPr>
          <p:cNvSpPr/>
          <p:nvPr/>
        </p:nvSpPr>
        <p:spPr>
          <a:xfrm flipH="1">
            <a:off x="5956076" y="4688455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2" name="Rectangle 30">
            <a:extLst>
              <a:ext uri="{FF2B5EF4-FFF2-40B4-BE49-F238E27FC236}">
                <a16:creationId xmlns:a16="http://schemas.microsoft.com/office/drawing/2014/main" id="{9A723E42-DB34-4B6C-8694-82003F5D4582}"/>
              </a:ext>
            </a:extLst>
          </p:cNvPr>
          <p:cNvSpPr/>
          <p:nvPr/>
        </p:nvSpPr>
        <p:spPr>
          <a:xfrm>
            <a:off x="6774374" y="4212238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3" name="Rounded Rectangle 10">
            <a:extLst>
              <a:ext uri="{FF2B5EF4-FFF2-40B4-BE49-F238E27FC236}">
                <a16:creationId xmlns:a16="http://schemas.microsoft.com/office/drawing/2014/main" id="{B4F5708D-A88C-4A22-BE03-A0676E5395EB}"/>
              </a:ext>
            </a:extLst>
          </p:cNvPr>
          <p:cNvSpPr/>
          <p:nvPr/>
        </p:nvSpPr>
        <p:spPr>
          <a:xfrm>
            <a:off x="5254212" y="3313896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4" name="Rounded Rectangle 6">
            <a:extLst>
              <a:ext uri="{FF2B5EF4-FFF2-40B4-BE49-F238E27FC236}">
                <a16:creationId xmlns:a16="http://schemas.microsoft.com/office/drawing/2014/main" id="{A7483F0B-42BD-4A86-8177-877469613B21}"/>
              </a:ext>
            </a:extLst>
          </p:cNvPr>
          <p:cNvSpPr/>
          <p:nvPr/>
        </p:nvSpPr>
        <p:spPr>
          <a:xfrm>
            <a:off x="5983968" y="2800410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5" name="Rectangle 16">
            <a:extLst>
              <a:ext uri="{FF2B5EF4-FFF2-40B4-BE49-F238E27FC236}">
                <a16:creationId xmlns:a16="http://schemas.microsoft.com/office/drawing/2014/main" id="{C798EB21-2913-4FD8-B6C0-022807710FE7}"/>
              </a:ext>
            </a:extLst>
          </p:cNvPr>
          <p:cNvSpPr/>
          <p:nvPr/>
        </p:nvSpPr>
        <p:spPr>
          <a:xfrm rot="2700000">
            <a:off x="5229279" y="4132005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6" name="Rounded Rectangle 5">
            <a:extLst>
              <a:ext uri="{FF2B5EF4-FFF2-40B4-BE49-F238E27FC236}">
                <a16:creationId xmlns:a16="http://schemas.microsoft.com/office/drawing/2014/main" id="{665F7F1F-936F-49CE-8657-5C21DE6B79BF}"/>
              </a:ext>
            </a:extLst>
          </p:cNvPr>
          <p:cNvSpPr/>
          <p:nvPr/>
        </p:nvSpPr>
        <p:spPr>
          <a:xfrm flipH="1">
            <a:off x="6719340" y="331670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8FD10187-DC96-46ED-B0B0-D5CB2556F723}"/>
              </a:ext>
            </a:extLst>
          </p:cNvPr>
          <p:cNvGrpSpPr/>
          <p:nvPr/>
        </p:nvGrpSpPr>
        <p:grpSpPr>
          <a:xfrm>
            <a:off x="635570" y="4201552"/>
            <a:ext cx="5004000" cy="2035379"/>
            <a:chOff x="930876" y="4201552"/>
            <a:chExt cx="5004000" cy="2035379"/>
          </a:xfrm>
        </p:grpSpPr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B718B6EE-EC4D-4030-92E0-BE9E637261A2}"/>
                </a:ext>
              </a:extLst>
            </p:cNvPr>
            <p:cNvSpPr txBox="1"/>
            <p:nvPr/>
          </p:nvSpPr>
          <p:spPr>
            <a:xfrm>
              <a:off x="3572032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40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Down Arrow 4">
              <a:extLst>
                <a:ext uri="{FF2B5EF4-FFF2-40B4-BE49-F238E27FC236}">
                  <a16:creationId xmlns:a16="http://schemas.microsoft.com/office/drawing/2014/main" id="{0E528C2F-F35B-4547-AC7C-6AF0AFE81D84}"/>
                </a:ext>
              </a:extLst>
            </p:cNvPr>
            <p:cNvSpPr/>
            <p:nvPr/>
          </p:nvSpPr>
          <p:spPr>
            <a:xfrm rot="10800000">
              <a:off x="5056588" y="4267152"/>
              <a:ext cx="582983" cy="79212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0271D824-136D-4D42-A454-6B67F8603DFD}"/>
                </a:ext>
              </a:extLst>
            </p:cNvPr>
            <p:cNvGrpSpPr/>
            <p:nvPr/>
          </p:nvGrpSpPr>
          <p:grpSpPr>
            <a:xfrm>
              <a:off x="1459355" y="4307632"/>
              <a:ext cx="1928437" cy="711174"/>
              <a:chOff x="3131840" y="2220253"/>
              <a:chExt cx="3096344" cy="711174"/>
            </a:xfrm>
          </p:grpSpPr>
          <p:sp>
            <p:nvSpPr>
              <p:cNvPr id="389" name="TextBox 388">
                <a:extLst>
                  <a:ext uri="{FF2B5EF4-FFF2-40B4-BE49-F238E27FC236}">
                    <a16:creationId xmlns:a16="http://schemas.microsoft.com/office/drawing/2014/main" id="{D9EED22A-9E45-4677-96A9-F89F6A72DB92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TextBox 389">
                <a:extLst>
                  <a:ext uri="{FF2B5EF4-FFF2-40B4-BE49-F238E27FC236}">
                    <a16:creationId xmlns:a16="http://schemas.microsoft.com/office/drawing/2014/main" id="{2F6076E5-834A-4B38-98E2-CC808BE72BF9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6968454B-40B9-404F-B601-D24AF3A3D958}"/>
                </a:ext>
              </a:extLst>
            </p:cNvPr>
            <p:cNvSpPr/>
            <p:nvPr/>
          </p:nvSpPr>
          <p:spPr>
            <a:xfrm>
              <a:off x="930876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59EEA8AC-39AD-486D-B372-82EC9662AB6B}"/>
                </a:ext>
              </a:extLst>
            </p:cNvPr>
            <p:cNvGrpSpPr/>
            <p:nvPr/>
          </p:nvGrpSpPr>
          <p:grpSpPr>
            <a:xfrm>
              <a:off x="1200372" y="5278461"/>
              <a:ext cx="4465010" cy="860596"/>
              <a:chOff x="2079598" y="4287457"/>
              <a:chExt cx="2262901" cy="860596"/>
            </a:xfrm>
          </p:grpSpPr>
          <p:sp>
            <p:nvSpPr>
              <p:cNvPr id="387" name="TextBox 386">
                <a:extLst>
                  <a:ext uri="{FF2B5EF4-FFF2-40B4-BE49-F238E27FC236}">
                    <a16:creationId xmlns:a16="http://schemas.microsoft.com/office/drawing/2014/main" id="{B2908866-E534-46F2-9B24-1E1EADE5ADCD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TextBox 387">
                <a:extLst>
                  <a:ext uri="{FF2B5EF4-FFF2-40B4-BE49-F238E27FC236}">
                    <a16:creationId xmlns:a16="http://schemas.microsoft.com/office/drawing/2014/main" id="{6BD61CE9-FF87-4BA3-87A8-3C415FB2EF18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580861C7-4CC7-4A05-AF51-9760A743D15A}"/>
              </a:ext>
            </a:extLst>
          </p:cNvPr>
          <p:cNvGrpSpPr/>
          <p:nvPr/>
        </p:nvGrpSpPr>
        <p:grpSpPr>
          <a:xfrm>
            <a:off x="6552431" y="4201552"/>
            <a:ext cx="5004000" cy="2035379"/>
            <a:chOff x="6257124" y="4201552"/>
            <a:chExt cx="5004000" cy="2035379"/>
          </a:xfrm>
        </p:grpSpPr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BE2BC794-E52D-4462-A7FC-86D4AE90CA2C}"/>
                </a:ext>
              </a:extLst>
            </p:cNvPr>
            <p:cNvSpPr txBox="1"/>
            <p:nvPr/>
          </p:nvSpPr>
          <p:spPr>
            <a:xfrm>
              <a:off x="7334150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20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3" name="Down Arrow 45">
              <a:extLst>
                <a:ext uri="{FF2B5EF4-FFF2-40B4-BE49-F238E27FC236}">
                  <a16:creationId xmlns:a16="http://schemas.microsoft.com/office/drawing/2014/main" id="{1324C95E-ED03-4271-BBCD-0D5A3E4B6083}"/>
                </a:ext>
              </a:extLst>
            </p:cNvPr>
            <p:cNvSpPr/>
            <p:nvPr/>
          </p:nvSpPr>
          <p:spPr>
            <a:xfrm>
              <a:off x="6545754" y="4267152"/>
              <a:ext cx="582983" cy="79212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7C5C54AF-0302-488F-BA5C-68F2F0D0EAD2}"/>
                </a:ext>
              </a:extLst>
            </p:cNvPr>
            <p:cNvGrpSpPr/>
            <p:nvPr/>
          </p:nvGrpSpPr>
          <p:grpSpPr>
            <a:xfrm>
              <a:off x="8839878" y="4307632"/>
              <a:ext cx="1892769" cy="711174"/>
              <a:chOff x="3131840" y="2220253"/>
              <a:chExt cx="3096344" cy="711174"/>
            </a:xfrm>
          </p:grpSpPr>
          <p:sp>
            <p:nvSpPr>
              <p:cNvPr id="399" name="TextBox 398">
                <a:extLst>
                  <a:ext uri="{FF2B5EF4-FFF2-40B4-BE49-F238E27FC236}">
                    <a16:creationId xmlns:a16="http://schemas.microsoft.com/office/drawing/2014/main" id="{2E9E59B5-5F80-4D30-99AB-29FA68BF89E5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TextBox 399">
                <a:extLst>
                  <a:ext uri="{FF2B5EF4-FFF2-40B4-BE49-F238E27FC236}">
                    <a16:creationId xmlns:a16="http://schemas.microsoft.com/office/drawing/2014/main" id="{133083A2-C64D-438D-A1D9-94BC9844944E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B1CA85A7-63E8-4C6D-8C8D-166A9DEBE2EC}"/>
                </a:ext>
              </a:extLst>
            </p:cNvPr>
            <p:cNvSpPr/>
            <p:nvPr/>
          </p:nvSpPr>
          <p:spPr>
            <a:xfrm>
              <a:off x="6257124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7FDB06F9-CA77-4D27-AA69-EEA657FF1648}"/>
                </a:ext>
              </a:extLst>
            </p:cNvPr>
            <p:cNvGrpSpPr/>
            <p:nvPr/>
          </p:nvGrpSpPr>
          <p:grpSpPr>
            <a:xfrm>
              <a:off x="6526620" y="5278461"/>
              <a:ext cx="4465010" cy="860596"/>
              <a:chOff x="2079598" y="4287457"/>
              <a:chExt cx="2262901" cy="860596"/>
            </a:xfrm>
          </p:grpSpPr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7FECA495-ACB2-4D56-A201-4B284C8EAFA4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69625FD1-98D2-4B27-A13E-4C7E2C295841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01" name="TextBox 400">
            <a:extLst>
              <a:ext uri="{FF2B5EF4-FFF2-40B4-BE49-F238E27FC236}">
                <a16:creationId xmlns:a16="http://schemas.microsoft.com/office/drawing/2014/main" id="{A210F10D-83AC-435B-A438-E867B0B0C8FC}"/>
              </a:ext>
            </a:extLst>
          </p:cNvPr>
          <p:cNvSpPr txBox="1"/>
          <p:nvPr/>
        </p:nvSpPr>
        <p:spPr>
          <a:xfrm>
            <a:off x="5461332" y="2003735"/>
            <a:ext cx="126933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000" b="1" dirty="0">
                <a:solidFill>
                  <a:schemeClr val="accent6"/>
                </a:solidFill>
                <a:cs typeface="B Nazanin" panose="00000400000000000000" pitchFamily="2" charset="-78"/>
              </a:rPr>
              <a:t>در مقابل</a:t>
            </a:r>
            <a:endParaRPr lang="ko-KR" altLang="en-US" sz="40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FFCA36E2-A7D2-40A6-9EB6-C8EB0F672032}"/>
              </a:ext>
            </a:extLst>
          </p:cNvPr>
          <p:cNvSpPr txBox="1"/>
          <p:nvPr/>
        </p:nvSpPr>
        <p:spPr>
          <a:xfrm>
            <a:off x="829725" y="3484661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عنوان در اینجا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91E352D1-1867-43B8-8A0D-8C0A20C7F7EB}"/>
              </a:ext>
            </a:extLst>
          </p:cNvPr>
          <p:cNvSpPr txBox="1"/>
          <p:nvPr/>
        </p:nvSpPr>
        <p:spPr>
          <a:xfrm>
            <a:off x="6746586" y="3389355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عنوان در اینجا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Google Shape;785;p72">
            <a:extLst>
              <a:ext uri="{FF2B5EF4-FFF2-40B4-BE49-F238E27FC236}">
                <a16:creationId xmlns:a16="http://schemas.microsoft.com/office/drawing/2014/main" id="{C805663D-821B-0C20-0DEB-57C34914B50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2724" t="6815" r="12732" b="6363"/>
          <a:stretch/>
        </p:blipFill>
        <p:spPr>
          <a:xfrm>
            <a:off x="7937608" y="1380502"/>
            <a:ext cx="2187263" cy="218921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chemeClr val="dk2">
                <a:alpha val="50000"/>
              </a:schemeClr>
            </a:outerShdw>
          </a:effectLst>
        </p:spPr>
      </p:pic>
      <p:pic>
        <p:nvPicPr>
          <p:cNvPr id="5" name="图片 34">
            <a:extLst>
              <a:ext uri="{FF2B5EF4-FFF2-40B4-BE49-F238E27FC236}">
                <a16:creationId xmlns:a16="http://schemas.microsoft.com/office/drawing/2014/main" id="{C6B9C9D7-28D8-A4B3-1C0B-59145B79AE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8722" y="1413521"/>
            <a:ext cx="2505205" cy="250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081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gular Pentagon 33">
            <a:extLst>
              <a:ext uri="{FF2B5EF4-FFF2-40B4-BE49-F238E27FC236}">
                <a16:creationId xmlns:a16="http://schemas.microsoft.com/office/drawing/2014/main" id="{387F0D49-3BFD-4CD7-9BC0-1271D2C91B5E}"/>
              </a:ext>
            </a:extLst>
          </p:cNvPr>
          <p:cNvSpPr/>
          <p:nvPr/>
        </p:nvSpPr>
        <p:spPr>
          <a:xfrm>
            <a:off x="9439232" y="2043606"/>
            <a:ext cx="994418" cy="947062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3" name="Regular Pentagon 33">
            <a:extLst>
              <a:ext uri="{FF2B5EF4-FFF2-40B4-BE49-F238E27FC236}">
                <a16:creationId xmlns:a16="http://schemas.microsoft.com/office/drawing/2014/main" id="{CC25AD1B-E170-4C45-8087-F92CB55368F5}"/>
              </a:ext>
            </a:extLst>
          </p:cNvPr>
          <p:cNvSpPr/>
          <p:nvPr/>
        </p:nvSpPr>
        <p:spPr>
          <a:xfrm>
            <a:off x="1771396" y="2043606"/>
            <a:ext cx="994418" cy="947062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47" name="Regular Pentagon 33">
            <a:extLst>
              <a:ext uri="{FF2B5EF4-FFF2-40B4-BE49-F238E27FC236}">
                <a16:creationId xmlns:a16="http://schemas.microsoft.com/office/drawing/2014/main" id="{DF79131D-47A1-45F2-99B3-CE4C9FBA09CA}"/>
              </a:ext>
            </a:extLst>
          </p:cNvPr>
          <p:cNvSpPr/>
          <p:nvPr/>
        </p:nvSpPr>
        <p:spPr>
          <a:xfrm>
            <a:off x="4327341" y="2043606"/>
            <a:ext cx="994418" cy="947062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Regular Pentagon 33">
            <a:extLst>
              <a:ext uri="{FF2B5EF4-FFF2-40B4-BE49-F238E27FC236}">
                <a16:creationId xmlns:a16="http://schemas.microsoft.com/office/drawing/2014/main" id="{45C5B7BE-1191-4220-BAC4-855934069675}"/>
              </a:ext>
            </a:extLst>
          </p:cNvPr>
          <p:cNvSpPr/>
          <p:nvPr/>
        </p:nvSpPr>
        <p:spPr>
          <a:xfrm>
            <a:off x="6883286" y="2043606"/>
            <a:ext cx="994418" cy="947062"/>
          </a:xfrm>
          <a:prstGeom prst="round2DiagRect">
            <a:avLst>
              <a:gd name="adj1" fmla="val 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2"/>
              </a:solidFill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جدول زمانی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9A8F837-E16C-4C95-BF32-1F426D386B8D}"/>
              </a:ext>
            </a:extLst>
          </p:cNvPr>
          <p:cNvGrpSpPr/>
          <p:nvPr/>
        </p:nvGrpSpPr>
        <p:grpSpPr>
          <a:xfrm>
            <a:off x="1076915" y="3143356"/>
            <a:ext cx="10224000" cy="221214"/>
            <a:chOff x="-298644" y="3284984"/>
            <a:chExt cx="10224000" cy="221214"/>
          </a:xfrm>
          <a:solidFill>
            <a:schemeClr val="accent5"/>
          </a:solidFill>
        </p:grpSpPr>
        <p:sp>
          <p:nvSpPr>
            <p:cNvPr id="5" name="Right Arrow 42">
              <a:extLst>
                <a:ext uri="{FF2B5EF4-FFF2-40B4-BE49-F238E27FC236}">
                  <a16:creationId xmlns:a16="http://schemas.microsoft.com/office/drawing/2014/main" id="{268B11C7-491D-42EA-9AE1-233350290CE9}"/>
                </a:ext>
              </a:extLst>
            </p:cNvPr>
            <p:cNvSpPr/>
            <p:nvPr/>
          </p:nvSpPr>
          <p:spPr>
            <a:xfrm>
              <a:off x="-298644" y="3284984"/>
              <a:ext cx="10224000" cy="216024"/>
            </a:xfrm>
            <a:prstGeom prst="rightArrow">
              <a:avLst>
                <a:gd name="adj1" fmla="val 45068"/>
                <a:gd name="adj2" fmla="val 6664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335FFBB-2FAA-411B-AC5C-5B0BE4A4844E}"/>
                </a:ext>
              </a:extLst>
            </p:cNvPr>
            <p:cNvSpPr/>
            <p:nvPr/>
          </p:nvSpPr>
          <p:spPr>
            <a:xfrm>
              <a:off x="774376" y="3284984"/>
              <a:ext cx="216024" cy="2160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377B6D2-23FC-437E-93B5-15A42F396018}"/>
                </a:ext>
              </a:extLst>
            </p:cNvPr>
            <p:cNvSpPr/>
            <p:nvPr/>
          </p:nvSpPr>
          <p:spPr>
            <a:xfrm>
              <a:off x="3333327" y="3284984"/>
              <a:ext cx="216024" cy="216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6F9B628-8D8C-40DE-AAA6-C3E4749B88E5}"/>
                </a:ext>
              </a:extLst>
            </p:cNvPr>
            <p:cNvSpPr/>
            <p:nvPr/>
          </p:nvSpPr>
          <p:spPr>
            <a:xfrm>
              <a:off x="5892278" y="3290174"/>
              <a:ext cx="216024" cy="2160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6935DEF-9C69-4A27-A0F4-9C9D37F4B5EB}"/>
                </a:ext>
              </a:extLst>
            </p:cNvPr>
            <p:cNvSpPr/>
            <p:nvPr/>
          </p:nvSpPr>
          <p:spPr>
            <a:xfrm>
              <a:off x="8451229" y="3284984"/>
              <a:ext cx="216024" cy="21602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9C6B24A-AB9B-444A-B362-1B30B4A8E734}"/>
              </a:ext>
            </a:extLst>
          </p:cNvPr>
          <p:cNvGrpSpPr/>
          <p:nvPr/>
        </p:nvGrpSpPr>
        <p:grpSpPr>
          <a:xfrm>
            <a:off x="1386561" y="3687231"/>
            <a:ext cx="1764089" cy="579492"/>
            <a:chOff x="661588" y="5061430"/>
            <a:chExt cx="1764089" cy="579492"/>
          </a:xfrm>
        </p:grpSpPr>
        <p:sp>
          <p:nvSpPr>
            <p:cNvPr id="12" name="Chevron 50">
              <a:extLst>
                <a:ext uri="{FF2B5EF4-FFF2-40B4-BE49-F238E27FC236}">
                  <a16:creationId xmlns:a16="http://schemas.microsoft.com/office/drawing/2014/main" id="{1C5FBB10-1B5E-45C2-96CA-AA08104D8C68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37A139-7246-4926-8696-CB184E529EB7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Chevron 56">
              <a:extLst>
                <a:ext uri="{FF2B5EF4-FFF2-40B4-BE49-F238E27FC236}">
                  <a16:creationId xmlns:a16="http://schemas.microsoft.com/office/drawing/2014/main" id="{B4629942-C9EE-43B7-8640-010AEBA579BB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F1E41E2-ACFF-4C0C-852A-0B7AFF156F0C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B2B0C4C-C221-4EB8-87F8-7838C81D4BDA}"/>
              </a:ext>
            </a:extLst>
          </p:cNvPr>
          <p:cNvGrpSpPr/>
          <p:nvPr/>
        </p:nvGrpSpPr>
        <p:grpSpPr>
          <a:xfrm>
            <a:off x="3942506" y="3687231"/>
            <a:ext cx="1764089" cy="579492"/>
            <a:chOff x="661588" y="5061430"/>
            <a:chExt cx="1764089" cy="579492"/>
          </a:xfrm>
        </p:grpSpPr>
        <p:sp>
          <p:nvSpPr>
            <p:cNvPr id="17" name="Chevron 63">
              <a:extLst>
                <a:ext uri="{FF2B5EF4-FFF2-40B4-BE49-F238E27FC236}">
                  <a16:creationId xmlns:a16="http://schemas.microsoft.com/office/drawing/2014/main" id="{31B89710-5942-4B2F-B807-BC79F11B7AD3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161EB3B-9001-42B0-8266-2952C30E5979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Chevron 65">
              <a:extLst>
                <a:ext uri="{FF2B5EF4-FFF2-40B4-BE49-F238E27FC236}">
                  <a16:creationId xmlns:a16="http://schemas.microsoft.com/office/drawing/2014/main" id="{1713983A-ABB5-4C17-925C-5BE48F629189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A645DA-4B39-4130-8BAD-640BA4FC96FB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6C225F1-7620-4D27-9ACA-1C22B95DF5F3}"/>
              </a:ext>
            </a:extLst>
          </p:cNvPr>
          <p:cNvGrpSpPr/>
          <p:nvPr/>
        </p:nvGrpSpPr>
        <p:grpSpPr>
          <a:xfrm>
            <a:off x="6498451" y="3687231"/>
            <a:ext cx="1764089" cy="579492"/>
            <a:chOff x="661588" y="5061430"/>
            <a:chExt cx="1764089" cy="579492"/>
          </a:xfrm>
        </p:grpSpPr>
        <p:sp>
          <p:nvSpPr>
            <p:cNvPr id="22" name="Chevron 68">
              <a:extLst>
                <a:ext uri="{FF2B5EF4-FFF2-40B4-BE49-F238E27FC236}">
                  <a16:creationId xmlns:a16="http://schemas.microsoft.com/office/drawing/2014/main" id="{9F408D21-4920-4E58-874D-2DC4ED7E7C15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22E4FD0-01A6-4370-B91A-278DB3DB9672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Chevron 70">
              <a:extLst>
                <a:ext uri="{FF2B5EF4-FFF2-40B4-BE49-F238E27FC236}">
                  <a16:creationId xmlns:a16="http://schemas.microsoft.com/office/drawing/2014/main" id="{95F21591-F14A-46F5-89E2-2538EC526FD7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F5DD974-B6ED-439D-AAC9-C8D102E45ACB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600F935-6FD0-4F54-9922-1B575AF0C785}"/>
              </a:ext>
            </a:extLst>
          </p:cNvPr>
          <p:cNvGrpSpPr/>
          <p:nvPr/>
        </p:nvGrpSpPr>
        <p:grpSpPr>
          <a:xfrm>
            <a:off x="9054397" y="3687231"/>
            <a:ext cx="1764089" cy="579492"/>
            <a:chOff x="661588" y="5061430"/>
            <a:chExt cx="1764089" cy="579492"/>
          </a:xfrm>
        </p:grpSpPr>
        <p:sp>
          <p:nvSpPr>
            <p:cNvPr id="27" name="Chevron 73">
              <a:extLst>
                <a:ext uri="{FF2B5EF4-FFF2-40B4-BE49-F238E27FC236}">
                  <a16:creationId xmlns:a16="http://schemas.microsoft.com/office/drawing/2014/main" id="{1AC1CBCC-8772-4034-8109-4228140122C3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52C650D-5424-4168-B354-DD7D4B4FE153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Chevron 75">
              <a:extLst>
                <a:ext uri="{FF2B5EF4-FFF2-40B4-BE49-F238E27FC236}">
                  <a16:creationId xmlns:a16="http://schemas.microsoft.com/office/drawing/2014/main" id="{DD5816C1-1A2B-4BD7-B4E9-6DDA62F36369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5CAEA42-1B2D-49E9-A453-DEE84CAE6245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roup 2">
            <a:extLst>
              <a:ext uri="{FF2B5EF4-FFF2-40B4-BE49-F238E27FC236}">
                <a16:creationId xmlns:a16="http://schemas.microsoft.com/office/drawing/2014/main" id="{0E9E7B8C-7F1A-4079-8D4F-45B37CA1D82C}"/>
              </a:ext>
            </a:extLst>
          </p:cNvPr>
          <p:cNvGrpSpPr/>
          <p:nvPr/>
        </p:nvGrpSpPr>
        <p:grpSpPr>
          <a:xfrm>
            <a:off x="1408203" y="4450780"/>
            <a:ext cx="1720804" cy="1714820"/>
            <a:chOff x="2188416" y="1648637"/>
            <a:chExt cx="1720804" cy="171482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1F4C177-CE85-4452-8DB1-3A7C4C1E300F}"/>
                </a:ext>
              </a:extLst>
            </p:cNvPr>
            <p:cNvSpPr txBox="1"/>
            <p:nvPr/>
          </p:nvSpPr>
          <p:spPr>
            <a:xfrm>
              <a:off x="2188416" y="1648637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70DAD7E-C052-4066-8350-CFD85B1F908E}"/>
                </a:ext>
              </a:extLst>
            </p:cNvPr>
            <p:cNvSpPr txBox="1"/>
            <p:nvPr/>
          </p:nvSpPr>
          <p:spPr>
            <a:xfrm>
              <a:off x="2188417" y="1909213"/>
              <a:ext cx="1720803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roup 2">
            <a:extLst>
              <a:ext uri="{FF2B5EF4-FFF2-40B4-BE49-F238E27FC236}">
                <a16:creationId xmlns:a16="http://schemas.microsoft.com/office/drawing/2014/main" id="{BE9C3BD3-BEA2-4E9B-AD58-C138B911330A}"/>
              </a:ext>
            </a:extLst>
          </p:cNvPr>
          <p:cNvGrpSpPr/>
          <p:nvPr/>
        </p:nvGrpSpPr>
        <p:grpSpPr>
          <a:xfrm>
            <a:off x="3968882" y="4450780"/>
            <a:ext cx="1720804" cy="1714820"/>
            <a:chOff x="2188416" y="1648637"/>
            <a:chExt cx="1720804" cy="171482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9AD2401-A1C2-47CD-B246-CD294E1C329A}"/>
                </a:ext>
              </a:extLst>
            </p:cNvPr>
            <p:cNvSpPr txBox="1"/>
            <p:nvPr/>
          </p:nvSpPr>
          <p:spPr>
            <a:xfrm>
              <a:off x="2188416" y="1648637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0F91105-4ADD-4B0E-AD3D-765BB78CD362}"/>
                </a:ext>
              </a:extLst>
            </p:cNvPr>
            <p:cNvSpPr txBox="1"/>
            <p:nvPr/>
          </p:nvSpPr>
          <p:spPr>
            <a:xfrm>
              <a:off x="2188417" y="1909213"/>
              <a:ext cx="1720803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2">
            <a:extLst>
              <a:ext uri="{FF2B5EF4-FFF2-40B4-BE49-F238E27FC236}">
                <a16:creationId xmlns:a16="http://schemas.microsoft.com/office/drawing/2014/main" id="{DCFAC26C-80CE-46DD-AF3B-E45714DCF9EB}"/>
              </a:ext>
            </a:extLst>
          </p:cNvPr>
          <p:cNvGrpSpPr/>
          <p:nvPr/>
        </p:nvGrpSpPr>
        <p:grpSpPr>
          <a:xfrm>
            <a:off x="6525502" y="4450780"/>
            <a:ext cx="1720804" cy="1714820"/>
            <a:chOff x="2188416" y="1648637"/>
            <a:chExt cx="1720804" cy="171482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E3A174C-7668-4A6A-A279-4E2722374654}"/>
                </a:ext>
              </a:extLst>
            </p:cNvPr>
            <p:cNvSpPr txBox="1"/>
            <p:nvPr/>
          </p:nvSpPr>
          <p:spPr>
            <a:xfrm>
              <a:off x="2188416" y="1648637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2AAE194-3C0C-41BF-B6AB-CC8079797841}"/>
                </a:ext>
              </a:extLst>
            </p:cNvPr>
            <p:cNvSpPr txBox="1"/>
            <p:nvPr/>
          </p:nvSpPr>
          <p:spPr>
            <a:xfrm>
              <a:off x="2188417" y="1909213"/>
              <a:ext cx="1720803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roup 2">
            <a:extLst>
              <a:ext uri="{FF2B5EF4-FFF2-40B4-BE49-F238E27FC236}">
                <a16:creationId xmlns:a16="http://schemas.microsoft.com/office/drawing/2014/main" id="{58CE78AE-4B9C-4B58-A2A4-646482E16118}"/>
              </a:ext>
            </a:extLst>
          </p:cNvPr>
          <p:cNvGrpSpPr/>
          <p:nvPr/>
        </p:nvGrpSpPr>
        <p:grpSpPr>
          <a:xfrm>
            <a:off x="9076039" y="4450780"/>
            <a:ext cx="1720804" cy="1714820"/>
            <a:chOff x="2188416" y="1648637"/>
            <a:chExt cx="1720804" cy="171482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182EEAB-CE11-41FB-9D4E-3828FC3CB69B}"/>
                </a:ext>
              </a:extLst>
            </p:cNvPr>
            <p:cNvSpPr txBox="1"/>
            <p:nvPr/>
          </p:nvSpPr>
          <p:spPr>
            <a:xfrm>
              <a:off x="2188416" y="1648637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EDA4CCC-B4BA-46DC-9D5E-322461461DF7}"/>
                </a:ext>
              </a:extLst>
            </p:cNvPr>
            <p:cNvSpPr txBox="1"/>
            <p:nvPr/>
          </p:nvSpPr>
          <p:spPr>
            <a:xfrm>
              <a:off x="2188417" y="1909213"/>
              <a:ext cx="1720803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4B7F5283-1101-45E6-8350-C89D9C157388}"/>
              </a:ext>
            </a:extLst>
          </p:cNvPr>
          <p:cNvSpPr txBox="1"/>
          <p:nvPr/>
        </p:nvSpPr>
        <p:spPr>
          <a:xfrm>
            <a:off x="9439232" y="2255527"/>
            <a:ext cx="99441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2021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5323B4-0594-423C-ACB2-E9F31FECB8AB}"/>
              </a:ext>
            </a:extLst>
          </p:cNvPr>
          <p:cNvSpPr txBox="1"/>
          <p:nvPr/>
        </p:nvSpPr>
        <p:spPr>
          <a:xfrm>
            <a:off x="6883286" y="2255527"/>
            <a:ext cx="99441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2020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52BAF0C-BD01-41FA-BA57-C114C70D5119}"/>
              </a:ext>
            </a:extLst>
          </p:cNvPr>
          <p:cNvSpPr txBox="1"/>
          <p:nvPr/>
        </p:nvSpPr>
        <p:spPr>
          <a:xfrm>
            <a:off x="4327341" y="2255527"/>
            <a:ext cx="99441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2019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537A46-778C-4536-9513-2FA7C66B91D9}"/>
              </a:ext>
            </a:extLst>
          </p:cNvPr>
          <p:cNvSpPr txBox="1"/>
          <p:nvPr/>
        </p:nvSpPr>
        <p:spPr>
          <a:xfrm>
            <a:off x="1771396" y="2255527"/>
            <a:ext cx="99441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700000000000000" pitchFamily="2" charset="-78"/>
              </a:rPr>
              <a:t>2018</a:t>
            </a:r>
            <a:endParaRPr lang="ko-KR" altLang="en-US" sz="28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DDB03E8-7AB7-8AA0-C697-819860A24D5C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8" r="14628"/>
          <a:stretch>
            <a:fillRect/>
          </a:stretch>
        </p:blipFill>
        <p:spPr/>
      </p:pic>
      <p:sp>
        <p:nvSpPr>
          <p:cNvPr id="9" name="Frame 8">
            <a:extLst>
              <a:ext uri="{FF2B5EF4-FFF2-40B4-BE49-F238E27FC236}">
                <a16:creationId xmlns:a16="http://schemas.microsoft.com/office/drawing/2014/main" id="{CAE48747-F128-4272-82DC-3402E02BFA9A}"/>
              </a:ext>
            </a:extLst>
          </p:cNvPr>
          <p:cNvSpPr/>
          <p:nvPr/>
        </p:nvSpPr>
        <p:spPr>
          <a:xfrm>
            <a:off x="5375837" y="2178600"/>
            <a:ext cx="2959094" cy="3072301"/>
          </a:xfrm>
          <a:prstGeom prst="frame">
            <a:avLst>
              <a:gd name="adj1" fmla="val 46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2CC373-0620-420C-83E3-0B71F9CBEBA8}"/>
              </a:ext>
            </a:extLst>
          </p:cNvPr>
          <p:cNvSpPr/>
          <p:nvPr/>
        </p:nvSpPr>
        <p:spPr>
          <a:xfrm>
            <a:off x="0" y="53"/>
            <a:ext cx="609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1200"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C824E8-20D1-4678-AFD5-24DC73AAD1C1}"/>
              </a:ext>
            </a:extLst>
          </p:cNvPr>
          <p:cNvSpPr txBox="1"/>
          <p:nvPr/>
        </p:nvSpPr>
        <p:spPr>
          <a:xfrm>
            <a:off x="1195467" y="1768637"/>
            <a:ext cx="3179733" cy="3347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A41507C5-1AE5-45C0-A7D0-C3791A280DFE}"/>
              </a:ext>
            </a:extLst>
          </p:cNvPr>
          <p:cNvSpPr txBox="1">
            <a:spLocks/>
          </p:cNvSpPr>
          <p:nvPr/>
        </p:nvSpPr>
        <p:spPr>
          <a:xfrm>
            <a:off x="1518768" y="5250901"/>
            <a:ext cx="3684288" cy="1203290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1">
              <a:lnSpc>
                <a:spcPct val="110000"/>
              </a:lnSpc>
              <a:buNone/>
            </a:pPr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 نمونه کارها مدرن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CA795F06-0668-A8C4-C681-0960139AE5B4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0575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5" name="TextBox 1404">
            <a:extLst>
              <a:ext uri="{FF2B5EF4-FFF2-40B4-BE49-F238E27FC236}">
                <a16:creationId xmlns:a16="http://schemas.microsoft.com/office/drawing/2014/main" id="{53423E7E-BE0B-46EC-9926-4D5E518D12E5}"/>
              </a:ext>
            </a:extLst>
          </p:cNvPr>
          <p:cNvSpPr txBox="1"/>
          <p:nvPr/>
        </p:nvSpPr>
        <p:spPr>
          <a:xfrm>
            <a:off x="9650691" y="1990380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6" name="TextBox 1405">
            <a:extLst>
              <a:ext uri="{FF2B5EF4-FFF2-40B4-BE49-F238E27FC236}">
                <a16:creationId xmlns:a16="http://schemas.microsoft.com/office/drawing/2014/main" id="{B8014F8C-94E8-435D-8C19-074280042CFC}"/>
              </a:ext>
            </a:extLst>
          </p:cNvPr>
          <p:cNvSpPr txBox="1"/>
          <p:nvPr/>
        </p:nvSpPr>
        <p:spPr>
          <a:xfrm>
            <a:off x="4876598" y="1990380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7" name="TextBox 1406">
            <a:extLst>
              <a:ext uri="{FF2B5EF4-FFF2-40B4-BE49-F238E27FC236}">
                <a16:creationId xmlns:a16="http://schemas.microsoft.com/office/drawing/2014/main" id="{F9048428-E190-43D0-A089-B7F466019983}"/>
              </a:ext>
            </a:extLst>
          </p:cNvPr>
          <p:cNvSpPr txBox="1"/>
          <p:nvPr/>
        </p:nvSpPr>
        <p:spPr>
          <a:xfrm>
            <a:off x="6937397" y="3734236"/>
            <a:ext cx="434453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8" name="TextBox 1407">
            <a:extLst>
              <a:ext uri="{FF2B5EF4-FFF2-40B4-BE49-F238E27FC236}">
                <a16:creationId xmlns:a16="http://schemas.microsoft.com/office/drawing/2014/main" id="{C75627E0-AABF-43F9-81DA-16476532749E}"/>
              </a:ext>
            </a:extLst>
          </p:cNvPr>
          <p:cNvSpPr txBox="1"/>
          <p:nvPr/>
        </p:nvSpPr>
        <p:spPr>
          <a:xfrm>
            <a:off x="9650691" y="4995641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64D87E97-89B5-4EDB-A2A1-8968D4C8C6B1}"/>
              </a:ext>
            </a:extLst>
          </p:cNvPr>
          <p:cNvSpPr txBox="1"/>
          <p:nvPr/>
        </p:nvSpPr>
        <p:spPr>
          <a:xfrm>
            <a:off x="4876598" y="4995641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1481;p70">
            <a:extLst>
              <a:ext uri="{FF2B5EF4-FFF2-40B4-BE49-F238E27FC236}">
                <a16:creationId xmlns:a16="http://schemas.microsoft.com/office/drawing/2014/main" id="{C50D14A6-3E1B-79C0-B8A4-8B80492BA4A7}"/>
              </a:ext>
            </a:extLst>
          </p:cNvPr>
          <p:cNvGrpSpPr/>
          <p:nvPr/>
        </p:nvGrpSpPr>
        <p:grpSpPr>
          <a:xfrm>
            <a:off x="344774" y="2161202"/>
            <a:ext cx="4669737" cy="3861332"/>
            <a:chOff x="2600893" y="2263554"/>
            <a:chExt cx="2376793" cy="1853421"/>
          </a:xfrm>
        </p:grpSpPr>
        <p:grpSp>
          <p:nvGrpSpPr>
            <p:cNvPr id="3" name="Google Shape;1482;p70">
              <a:extLst>
                <a:ext uri="{FF2B5EF4-FFF2-40B4-BE49-F238E27FC236}">
                  <a16:creationId xmlns:a16="http://schemas.microsoft.com/office/drawing/2014/main" id="{2157F97E-D11E-3453-6F22-BBF661FA6A78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1367" name="Google Shape;1483;p70">
                <a:extLst>
                  <a:ext uri="{FF2B5EF4-FFF2-40B4-BE49-F238E27FC236}">
                    <a16:creationId xmlns:a16="http://schemas.microsoft.com/office/drawing/2014/main" id="{78D64ACC-00F8-C18D-062F-679F5A53875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8" name="Google Shape;1484;p70">
                <a:extLst>
                  <a:ext uri="{FF2B5EF4-FFF2-40B4-BE49-F238E27FC236}">
                    <a16:creationId xmlns:a16="http://schemas.microsoft.com/office/drawing/2014/main" id="{95F56962-2338-C333-F8D4-992792315824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9" name="Google Shape;1485;p70">
                <a:extLst>
                  <a:ext uri="{FF2B5EF4-FFF2-40B4-BE49-F238E27FC236}">
                    <a16:creationId xmlns:a16="http://schemas.microsoft.com/office/drawing/2014/main" id="{84E795FD-F761-3857-EE86-A363E352165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0" name="Google Shape;1486;p70">
                <a:extLst>
                  <a:ext uri="{FF2B5EF4-FFF2-40B4-BE49-F238E27FC236}">
                    <a16:creationId xmlns:a16="http://schemas.microsoft.com/office/drawing/2014/main" id="{A572822B-CE28-A4DB-6412-FEE03C4D7D09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1" name="Google Shape;1487;p70">
                <a:extLst>
                  <a:ext uri="{FF2B5EF4-FFF2-40B4-BE49-F238E27FC236}">
                    <a16:creationId xmlns:a16="http://schemas.microsoft.com/office/drawing/2014/main" id="{5D6A1916-C5E4-FE64-30B9-26066281B118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2" name="Google Shape;1488;p70">
                <a:extLst>
                  <a:ext uri="{FF2B5EF4-FFF2-40B4-BE49-F238E27FC236}">
                    <a16:creationId xmlns:a16="http://schemas.microsoft.com/office/drawing/2014/main" id="{3EA6ACDC-6E1B-E83E-0260-FF562A7275C4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oogle Shape;1489;p70">
              <a:extLst>
                <a:ext uri="{FF2B5EF4-FFF2-40B4-BE49-F238E27FC236}">
                  <a16:creationId xmlns:a16="http://schemas.microsoft.com/office/drawing/2014/main" id="{375CB7AC-A4C3-018E-2B18-1BD35D248CE7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1361" name="Google Shape;1490;p70">
                <a:extLst>
                  <a:ext uri="{FF2B5EF4-FFF2-40B4-BE49-F238E27FC236}">
                    <a16:creationId xmlns:a16="http://schemas.microsoft.com/office/drawing/2014/main" id="{5B19239B-6F58-9093-9787-4761CC0B55E4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2" name="Google Shape;1491;p70">
                <a:extLst>
                  <a:ext uri="{FF2B5EF4-FFF2-40B4-BE49-F238E27FC236}">
                    <a16:creationId xmlns:a16="http://schemas.microsoft.com/office/drawing/2014/main" id="{CBFB0431-A5B9-1E01-34B2-9359DA35448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3" name="Google Shape;1492;p70">
                <a:extLst>
                  <a:ext uri="{FF2B5EF4-FFF2-40B4-BE49-F238E27FC236}">
                    <a16:creationId xmlns:a16="http://schemas.microsoft.com/office/drawing/2014/main" id="{4E4B618E-A060-450A-F5EE-032CAC5CEFB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4" name="Google Shape;1493;p70">
                <a:extLst>
                  <a:ext uri="{FF2B5EF4-FFF2-40B4-BE49-F238E27FC236}">
                    <a16:creationId xmlns:a16="http://schemas.microsoft.com/office/drawing/2014/main" id="{EEB165C9-5739-ED37-2654-AAE792EF64B3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5" name="Google Shape;1494;p70">
                <a:extLst>
                  <a:ext uri="{FF2B5EF4-FFF2-40B4-BE49-F238E27FC236}">
                    <a16:creationId xmlns:a16="http://schemas.microsoft.com/office/drawing/2014/main" id="{9CBC7770-78D1-3C6D-761C-DD5469379DC4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6" name="Google Shape;1495;p70">
                <a:extLst>
                  <a:ext uri="{FF2B5EF4-FFF2-40B4-BE49-F238E27FC236}">
                    <a16:creationId xmlns:a16="http://schemas.microsoft.com/office/drawing/2014/main" id="{4BB39B25-C0FF-C891-9514-65E631007AA2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1496;p70">
              <a:extLst>
                <a:ext uri="{FF2B5EF4-FFF2-40B4-BE49-F238E27FC236}">
                  <a16:creationId xmlns:a16="http://schemas.microsoft.com/office/drawing/2014/main" id="{FBC49F19-403E-A198-5D66-0E054E26F412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7" name="Google Shape;1497;p70">
                <a:extLst>
                  <a:ext uri="{FF2B5EF4-FFF2-40B4-BE49-F238E27FC236}">
                    <a16:creationId xmlns:a16="http://schemas.microsoft.com/office/drawing/2014/main" id="{B63B0981-C091-C052-EBBF-ACB5DF202048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Google Shape;1498;p70">
                <a:extLst>
                  <a:ext uri="{FF2B5EF4-FFF2-40B4-BE49-F238E27FC236}">
                    <a16:creationId xmlns:a16="http://schemas.microsoft.com/office/drawing/2014/main" id="{42AEA91B-F775-C77E-42D3-9654B91B93D7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1499;p70">
                <a:extLst>
                  <a:ext uri="{FF2B5EF4-FFF2-40B4-BE49-F238E27FC236}">
                    <a16:creationId xmlns:a16="http://schemas.microsoft.com/office/drawing/2014/main" id="{F63C697C-5362-CD20-4A07-4C100A487795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1500;p70">
                <a:extLst>
                  <a:ext uri="{FF2B5EF4-FFF2-40B4-BE49-F238E27FC236}">
                    <a16:creationId xmlns:a16="http://schemas.microsoft.com/office/drawing/2014/main" id="{81608D52-5CAE-6225-EE48-36A240363E62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501;p70">
                <a:extLst>
                  <a:ext uri="{FF2B5EF4-FFF2-40B4-BE49-F238E27FC236}">
                    <a16:creationId xmlns:a16="http://schemas.microsoft.com/office/drawing/2014/main" id="{CC3510F9-0965-69BF-8F6F-1E07A7F1480A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502;p70">
                <a:extLst>
                  <a:ext uri="{FF2B5EF4-FFF2-40B4-BE49-F238E27FC236}">
                    <a16:creationId xmlns:a16="http://schemas.microsoft.com/office/drawing/2014/main" id="{5CC6769C-DF76-B38B-7A0F-D0B59D099F1E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503;p70">
                <a:extLst>
                  <a:ext uri="{FF2B5EF4-FFF2-40B4-BE49-F238E27FC236}">
                    <a16:creationId xmlns:a16="http://schemas.microsoft.com/office/drawing/2014/main" id="{511DB7F2-9E2A-198D-1432-7BC9182C1BF6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504;p70">
                <a:extLst>
                  <a:ext uri="{FF2B5EF4-FFF2-40B4-BE49-F238E27FC236}">
                    <a16:creationId xmlns:a16="http://schemas.microsoft.com/office/drawing/2014/main" id="{E5AC32E1-6DA2-3AC5-2676-FC71212B4DA2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505;p70">
                <a:extLst>
                  <a:ext uri="{FF2B5EF4-FFF2-40B4-BE49-F238E27FC236}">
                    <a16:creationId xmlns:a16="http://schemas.microsoft.com/office/drawing/2014/main" id="{B82511BC-8FF9-718D-FBFF-028EC026A8E5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506;p70">
                <a:extLst>
                  <a:ext uri="{FF2B5EF4-FFF2-40B4-BE49-F238E27FC236}">
                    <a16:creationId xmlns:a16="http://schemas.microsoft.com/office/drawing/2014/main" id="{13546DA3-4093-5B69-11DB-BE363E9413FB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507;p70">
                <a:extLst>
                  <a:ext uri="{FF2B5EF4-FFF2-40B4-BE49-F238E27FC236}">
                    <a16:creationId xmlns:a16="http://schemas.microsoft.com/office/drawing/2014/main" id="{3F27A266-83C5-5EEF-14A7-BCE7A06EF386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508;p70">
                <a:extLst>
                  <a:ext uri="{FF2B5EF4-FFF2-40B4-BE49-F238E27FC236}">
                    <a16:creationId xmlns:a16="http://schemas.microsoft.com/office/drawing/2014/main" id="{04DE307D-5442-2F6D-96AD-832C893932AD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509;p70">
                <a:extLst>
                  <a:ext uri="{FF2B5EF4-FFF2-40B4-BE49-F238E27FC236}">
                    <a16:creationId xmlns:a16="http://schemas.microsoft.com/office/drawing/2014/main" id="{532591F7-F43B-E822-5FED-587F4DE981AF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510;p70">
                <a:extLst>
                  <a:ext uri="{FF2B5EF4-FFF2-40B4-BE49-F238E27FC236}">
                    <a16:creationId xmlns:a16="http://schemas.microsoft.com/office/drawing/2014/main" id="{67C52E8D-2536-D459-9A30-5994E1E1BFF6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511;p70">
                <a:extLst>
                  <a:ext uri="{FF2B5EF4-FFF2-40B4-BE49-F238E27FC236}">
                    <a16:creationId xmlns:a16="http://schemas.microsoft.com/office/drawing/2014/main" id="{9F2B27BC-F7E9-2E21-314E-2061E504811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512;p70">
                <a:extLst>
                  <a:ext uri="{FF2B5EF4-FFF2-40B4-BE49-F238E27FC236}">
                    <a16:creationId xmlns:a16="http://schemas.microsoft.com/office/drawing/2014/main" id="{2C86E456-FAEC-8A21-061A-F5642439F43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513;p70">
                <a:extLst>
                  <a:ext uri="{FF2B5EF4-FFF2-40B4-BE49-F238E27FC236}">
                    <a16:creationId xmlns:a16="http://schemas.microsoft.com/office/drawing/2014/main" id="{A6A2DC4A-79E5-9B47-55B2-C4045EC669E3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514;p70">
                <a:extLst>
                  <a:ext uri="{FF2B5EF4-FFF2-40B4-BE49-F238E27FC236}">
                    <a16:creationId xmlns:a16="http://schemas.microsoft.com/office/drawing/2014/main" id="{A90CA8DC-CD74-AF4B-0663-B5A32B334F3E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515;p70">
                <a:extLst>
                  <a:ext uri="{FF2B5EF4-FFF2-40B4-BE49-F238E27FC236}">
                    <a16:creationId xmlns:a16="http://schemas.microsoft.com/office/drawing/2014/main" id="{1B374C77-91BF-A0B4-8CE3-54687691F3F3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516;p70">
                <a:extLst>
                  <a:ext uri="{FF2B5EF4-FFF2-40B4-BE49-F238E27FC236}">
                    <a16:creationId xmlns:a16="http://schemas.microsoft.com/office/drawing/2014/main" id="{00C27339-1D79-0BC3-9617-89EF0E483F98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517;p70">
                <a:extLst>
                  <a:ext uri="{FF2B5EF4-FFF2-40B4-BE49-F238E27FC236}">
                    <a16:creationId xmlns:a16="http://schemas.microsoft.com/office/drawing/2014/main" id="{340CDC8A-C261-C50F-524B-6BC77015A78B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518;p70">
                <a:extLst>
                  <a:ext uri="{FF2B5EF4-FFF2-40B4-BE49-F238E27FC236}">
                    <a16:creationId xmlns:a16="http://schemas.microsoft.com/office/drawing/2014/main" id="{038D7569-CC71-30AF-1AE3-BED36C772EE0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519;p70">
                <a:extLst>
                  <a:ext uri="{FF2B5EF4-FFF2-40B4-BE49-F238E27FC236}">
                    <a16:creationId xmlns:a16="http://schemas.microsoft.com/office/drawing/2014/main" id="{0A928022-CCC1-84FF-4D52-7DE60363081A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520;p70">
                <a:extLst>
                  <a:ext uri="{FF2B5EF4-FFF2-40B4-BE49-F238E27FC236}">
                    <a16:creationId xmlns:a16="http://schemas.microsoft.com/office/drawing/2014/main" id="{71BE3D0B-49F9-310B-C603-7914F2356706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521;p70">
                <a:extLst>
                  <a:ext uri="{FF2B5EF4-FFF2-40B4-BE49-F238E27FC236}">
                    <a16:creationId xmlns:a16="http://schemas.microsoft.com/office/drawing/2014/main" id="{5A81D08D-D0CB-7AD9-BD1B-ED85923C7A85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522;p70">
                <a:extLst>
                  <a:ext uri="{FF2B5EF4-FFF2-40B4-BE49-F238E27FC236}">
                    <a16:creationId xmlns:a16="http://schemas.microsoft.com/office/drawing/2014/main" id="{D7111F5D-6C84-7568-926E-F0CBE6BC39BB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523;p70">
                <a:extLst>
                  <a:ext uri="{FF2B5EF4-FFF2-40B4-BE49-F238E27FC236}">
                    <a16:creationId xmlns:a16="http://schemas.microsoft.com/office/drawing/2014/main" id="{114D486F-0EA1-0F73-C45F-E5BC139612B1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524;p70">
                <a:extLst>
                  <a:ext uri="{FF2B5EF4-FFF2-40B4-BE49-F238E27FC236}">
                    <a16:creationId xmlns:a16="http://schemas.microsoft.com/office/drawing/2014/main" id="{178D8831-3B14-2B74-723B-E75AE64FC13E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525;p70">
                <a:extLst>
                  <a:ext uri="{FF2B5EF4-FFF2-40B4-BE49-F238E27FC236}">
                    <a16:creationId xmlns:a16="http://schemas.microsoft.com/office/drawing/2014/main" id="{269918FD-BE6F-EA5E-1D5D-DE713CA88CA3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526;p70">
                <a:extLst>
                  <a:ext uri="{FF2B5EF4-FFF2-40B4-BE49-F238E27FC236}">
                    <a16:creationId xmlns:a16="http://schemas.microsoft.com/office/drawing/2014/main" id="{50EA7B4A-C5D8-990F-4F47-5C24100CD381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527;p70">
                <a:extLst>
                  <a:ext uri="{FF2B5EF4-FFF2-40B4-BE49-F238E27FC236}">
                    <a16:creationId xmlns:a16="http://schemas.microsoft.com/office/drawing/2014/main" id="{CECF06AA-9087-3DCC-9C70-AC3FE4A871AA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528;p70">
                <a:extLst>
                  <a:ext uri="{FF2B5EF4-FFF2-40B4-BE49-F238E27FC236}">
                    <a16:creationId xmlns:a16="http://schemas.microsoft.com/office/drawing/2014/main" id="{43BBD69D-93F4-2CEF-E545-7FA289F0746B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529;p70">
                <a:extLst>
                  <a:ext uri="{FF2B5EF4-FFF2-40B4-BE49-F238E27FC236}">
                    <a16:creationId xmlns:a16="http://schemas.microsoft.com/office/drawing/2014/main" id="{8A549D9B-9E20-2D84-479E-6FD82BA77A9F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530;p70">
                <a:extLst>
                  <a:ext uri="{FF2B5EF4-FFF2-40B4-BE49-F238E27FC236}">
                    <a16:creationId xmlns:a16="http://schemas.microsoft.com/office/drawing/2014/main" id="{7F3ECCD7-1DCB-17A2-3D64-59FB68C16A45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531;p70">
                <a:extLst>
                  <a:ext uri="{FF2B5EF4-FFF2-40B4-BE49-F238E27FC236}">
                    <a16:creationId xmlns:a16="http://schemas.microsoft.com/office/drawing/2014/main" id="{812810A3-584A-6C19-FFA5-3E174727693A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532;p70">
                <a:extLst>
                  <a:ext uri="{FF2B5EF4-FFF2-40B4-BE49-F238E27FC236}">
                    <a16:creationId xmlns:a16="http://schemas.microsoft.com/office/drawing/2014/main" id="{63673202-24CE-3651-D29A-AD39B622B393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533;p70">
                <a:extLst>
                  <a:ext uri="{FF2B5EF4-FFF2-40B4-BE49-F238E27FC236}">
                    <a16:creationId xmlns:a16="http://schemas.microsoft.com/office/drawing/2014/main" id="{EA5B48C6-69DC-6DB9-DD5E-F765239690DF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534;p70">
                <a:extLst>
                  <a:ext uri="{FF2B5EF4-FFF2-40B4-BE49-F238E27FC236}">
                    <a16:creationId xmlns:a16="http://schemas.microsoft.com/office/drawing/2014/main" id="{8ED5AF86-C0CD-2429-6C49-0DC907A1B23A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535;p70">
                <a:extLst>
                  <a:ext uri="{FF2B5EF4-FFF2-40B4-BE49-F238E27FC236}">
                    <a16:creationId xmlns:a16="http://schemas.microsoft.com/office/drawing/2014/main" id="{F51DCEBA-899C-1F9E-23BF-758F064832DF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536;p70">
                <a:extLst>
                  <a:ext uri="{FF2B5EF4-FFF2-40B4-BE49-F238E27FC236}">
                    <a16:creationId xmlns:a16="http://schemas.microsoft.com/office/drawing/2014/main" id="{7D908274-8667-F3BF-7DE8-30A5D64DB04C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537;p70">
                <a:extLst>
                  <a:ext uri="{FF2B5EF4-FFF2-40B4-BE49-F238E27FC236}">
                    <a16:creationId xmlns:a16="http://schemas.microsoft.com/office/drawing/2014/main" id="{CAE5CBC6-6165-10B7-2578-854B4D357AAD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538;p70">
                <a:extLst>
                  <a:ext uri="{FF2B5EF4-FFF2-40B4-BE49-F238E27FC236}">
                    <a16:creationId xmlns:a16="http://schemas.microsoft.com/office/drawing/2014/main" id="{1CF5213C-92F7-46F4-086F-C99A5AA4294A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539;p70">
                <a:extLst>
                  <a:ext uri="{FF2B5EF4-FFF2-40B4-BE49-F238E27FC236}">
                    <a16:creationId xmlns:a16="http://schemas.microsoft.com/office/drawing/2014/main" id="{53764026-85F6-B6FC-9B7A-1EF4198AEA15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540;p70">
                <a:extLst>
                  <a:ext uri="{FF2B5EF4-FFF2-40B4-BE49-F238E27FC236}">
                    <a16:creationId xmlns:a16="http://schemas.microsoft.com/office/drawing/2014/main" id="{A6C17B29-EA44-1F09-41F0-081EF39F7A2E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541;p70">
                <a:extLst>
                  <a:ext uri="{FF2B5EF4-FFF2-40B4-BE49-F238E27FC236}">
                    <a16:creationId xmlns:a16="http://schemas.microsoft.com/office/drawing/2014/main" id="{D2CFD4C4-0A96-29A9-0597-905E48DB113A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542;p70">
                <a:extLst>
                  <a:ext uri="{FF2B5EF4-FFF2-40B4-BE49-F238E27FC236}">
                    <a16:creationId xmlns:a16="http://schemas.microsoft.com/office/drawing/2014/main" id="{1F8377DB-FA66-9E6E-7563-6BF9A4586E5A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543;p70">
                <a:extLst>
                  <a:ext uri="{FF2B5EF4-FFF2-40B4-BE49-F238E27FC236}">
                    <a16:creationId xmlns:a16="http://schemas.microsoft.com/office/drawing/2014/main" id="{3595B3C8-D2C1-D214-3BE5-26FBDE3BAAEA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544;p70">
                <a:extLst>
                  <a:ext uri="{FF2B5EF4-FFF2-40B4-BE49-F238E27FC236}">
                    <a16:creationId xmlns:a16="http://schemas.microsoft.com/office/drawing/2014/main" id="{FA0E701E-A9B2-1945-F1F8-86D55DE37412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545;p70">
                <a:extLst>
                  <a:ext uri="{FF2B5EF4-FFF2-40B4-BE49-F238E27FC236}">
                    <a16:creationId xmlns:a16="http://schemas.microsoft.com/office/drawing/2014/main" id="{69BABDA2-D32B-2999-FA18-421272CDCC27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546;p70">
                <a:extLst>
                  <a:ext uri="{FF2B5EF4-FFF2-40B4-BE49-F238E27FC236}">
                    <a16:creationId xmlns:a16="http://schemas.microsoft.com/office/drawing/2014/main" id="{44A3A1AD-B381-5197-A89B-7D14CBEA5DE3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547;p70">
                <a:extLst>
                  <a:ext uri="{FF2B5EF4-FFF2-40B4-BE49-F238E27FC236}">
                    <a16:creationId xmlns:a16="http://schemas.microsoft.com/office/drawing/2014/main" id="{973F6E6A-8C13-F96B-852D-5108E8F9C744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548;p70">
                <a:extLst>
                  <a:ext uri="{FF2B5EF4-FFF2-40B4-BE49-F238E27FC236}">
                    <a16:creationId xmlns:a16="http://schemas.microsoft.com/office/drawing/2014/main" id="{BD56A161-B983-F996-FA24-181D4277D6B9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549;p70">
                <a:extLst>
                  <a:ext uri="{FF2B5EF4-FFF2-40B4-BE49-F238E27FC236}">
                    <a16:creationId xmlns:a16="http://schemas.microsoft.com/office/drawing/2014/main" id="{AEA0D27D-D75F-132F-F573-58B59730CA27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550;p70">
                <a:extLst>
                  <a:ext uri="{FF2B5EF4-FFF2-40B4-BE49-F238E27FC236}">
                    <a16:creationId xmlns:a16="http://schemas.microsoft.com/office/drawing/2014/main" id="{26C48157-F481-F40D-55C2-D036A120CF0B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551;p70">
                <a:extLst>
                  <a:ext uri="{FF2B5EF4-FFF2-40B4-BE49-F238E27FC236}">
                    <a16:creationId xmlns:a16="http://schemas.microsoft.com/office/drawing/2014/main" id="{849AEB3A-7F72-F154-579E-329A741FF347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552;p70">
                <a:extLst>
                  <a:ext uri="{FF2B5EF4-FFF2-40B4-BE49-F238E27FC236}">
                    <a16:creationId xmlns:a16="http://schemas.microsoft.com/office/drawing/2014/main" id="{252B3495-6397-D5B0-BE68-9CADBF3519DA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553;p70">
                <a:extLst>
                  <a:ext uri="{FF2B5EF4-FFF2-40B4-BE49-F238E27FC236}">
                    <a16:creationId xmlns:a16="http://schemas.microsoft.com/office/drawing/2014/main" id="{FE5F6E6A-A8B5-EA25-3D71-5066A24720AA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554;p70">
                <a:extLst>
                  <a:ext uri="{FF2B5EF4-FFF2-40B4-BE49-F238E27FC236}">
                    <a16:creationId xmlns:a16="http://schemas.microsoft.com/office/drawing/2014/main" id="{B68EE493-F425-0BDA-A7CD-F883E798A91B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555;p70">
                <a:extLst>
                  <a:ext uri="{FF2B5EF4-FFF2-40B4-BE49-F238E27FC236}">
                    <a16:creationId xmlns:a16="http://schemas.microsoft.com/office/drawing/2014/main" id="{EF393C4C-0ABB-F1AA-7490-8F4E36B9135E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556;p70">
                <a:extLst>
                  <a:ext uri="{FF2B5EF4-FFF2-40B4-BE49-F238E27FC236}">
                    <a16:creationId xmlns:a16="http://schemas.microsoft.com/office/drawing/2014/main" id="{AD45882D-FE67-742B-F93B-BC6EF442A67C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557;p70">
                <a:extLst>
                  <a:ext uri="{FF2B5EF4-FFF2-40B4-BE49-F238E27FC236}">
                    <a16:creationId xmlns:a16="http://schemas.microsoft.com/office/drawing/2014/main" id="{AFF3F64C-B5C9-F323-480E-426926DCE65E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558;p70">
                <a:extLst>
                  <a:ext uri="{FF2B5EF4-FFF2-40B4-BE49-F238E27FC236}">
                    <a16:creationId xmlns:a16="http://schemas.microsoft.com/office/drawing/2014/main" id="{147E31F5-2448-9299-09D7-FE1EDA407604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559;p70">
                <a:extLst>
                  <a:ext uri="{FF2B5EF4-FFF2-40B4-BE49-F238E27FC236}">
                    <a16:creationId xmlns:a16="http://schemas.microsoft.com/office/drawing/2014/main" id="{C13AE164-FC80-E954-A634-42A73FB52E4D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560;p70">
                <a:extLst>
                  <a:ext uri="{FF2B5EF4-FFF2-40B4-BE49-F238E27FC236}">
                    <a16:creationId xmlns:a16="http://schemas.microsoft.com/office/drawing/2014/main" id="{B98CE325-AC21-342D-752E-B689767F877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561;p70">
                <a:extLst>
                  <a:ext uri="{FF2B5EF4-FFF2-40B4-BE49-F238E27FC236}">
                    <a16:creationId xmlns:a16="http://schemas.microsoft.com/office/drawing/2014/main" id="{400F8BFB-D822-A258-65C3-8BD2CA8DC91C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562;p70">
                <a:extLst>
                  <a:ext uri="{FF2B5EF4-FFF2-40B4-BE49-F238E27FC236}">
                    <a16:creationId xmlns:a16="http://schemas.microsoft.com/office/drawing/2014/main" id="{7CD2CD4C-6C88-4BF3-D780-CA8435539773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563;p70">
                <a:extLst>
                  <a:ext uri="{FF2B5EF4-FFF2-40B4-BE49-F238E27FC236}">
                    <a16:creationId xmlns:a16="http://schemas.microsoft.com/office/drawing/2014/main" id="{B76DD200-0F79-BED3-10B3-B9A411A3D2CB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5" name="Google Shape;1564;p70">
                <a:extLst>
                  <a:ext uri="{FF2B5EF4-FFF2-40B4-BE49-F238E27FC236}">
                    <a16:creationId xmlns:a16="http://schemas.microsoft.com/office/drawing/2014/main" id="{8868508B-993D-0ADA-89B8-D13351535281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565;p70">
                <a:extLst>
                  <a:ext uri="{FF2B5EF4-FFF2-40B4-BE49-F238E27FC236}">
                    <a16:creationId xmlns:a16="http://schemas.microsoft.com/office/drawing/2014/main" id="{83170D8C-2873-0BB5-772B-D88136DAF855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566;p70">
                <a:extLst>
                  <a:ext uri="{FF2B5EF4-FFF2-40B4-BE49-F238E27FC236}">
                    <a16:creationId xmlns:a16="http://schemas.microsoft.com/office/drawing/2014/main" id="{038D2E34-FD16-C00E-6067-C07400EC29EB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567;p70">
                <a:extLst>
                  <a:ext uri="{FF2B5EF4-FFF2-40B4-BE49-F238E27FC236}">
                    <a16:creationId xmlns:a16="http://schemas.microsoft.com/office/drawing/2014/main" id="{FC6E9236-3F6C-F53B-9CAE-1D1760F1D071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568;p70">
                <a:extLst>
                  <a:ext uri="{FF2B5EF4-FFF2-40B4-BE49-F238E27FC236}">
                    <a16:creationId xmlns:a16="http://schemas.microsoft.com/office/drawing/2014/main" id="{88C0AA00-54CC-C6AC-47D0-28A12585BB63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569;p70">
                <a:extLst>
                  <a:ext uri="{FF2B5EF4-FFF2-40B4-BE49-F238E27FC236}">
                    <a16:creationId xmlns:a16="http://schemas.microsoft.com/office/drawing/2014/main" id="{863A09F6-4CD5-B315-E65D-7E485A555337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73" name="Freeform 12">
            <a:extLst>
              <a:ext uri="{FF2B5EF4-FFF2-40B4-BE49-F238E27FC236}">
                <a16:creationId xmlns:a16="http://schemas.microsoft.com/office/drawing/2014/main" id="{C0AEB1F4-940C-9E00-8E1A-1429BFEABA50}"/>
              </a:ext>
            </a:extLst>
          </p:cNvPr>
          <p:cNvSpPr/>
          <p:nvPr/>
        </p:nvSpPr>
        <p:spPr bwMode="auto">
          <a:xfrm>
            <a:off x="5656699" y="3363277"/>
            <a:ext cx="685800" cy="1108075"/>
          </a:xfrm>
          <a:custGeom>
            <a:avLst/>
            <a:gdLst>
              <a:gd name="T0" fmla="*/ 379 w 504"/>
              <a:gd name="T1" fmla="*/ 65 h 813"/>
              <a:gd name="T2" fmla="*/ 263 w 504"/>
              <a:gd name="T3" fmla="*/ 142 h 813"/>
              <a:gd name="T4" fmla="*/ 282 w 504"/>
              <a:gd name="T5" fmla="*/ 82 h 813"/>
              <a:gd name="T6" fmla="*/ 447 w 504"/>
              <a:gd name="T7" fmla="*/ 5 h 813"/>
              <a:gd name="T8" fmla="*/ 491 w 504"/>
              <a:gd name="T9" fmla="*/ 1 h 813"/>
              <a:gd name="T10" fmla="*/ 500 w 504"/>
              <a:gd name="T11" fmla="*/ 13 h 813"/>
              <a:gd name="T12" fmla="*/ 482 w 504"/>
              <a:gd name="T13" fmla="*/ 74 h 813"/>
              <a:gd name="T14" fmla="*/ 381 w 504"/>
              <a:gd name="T15" fmla="*/ 170 h 813"/>
              <a:gd name="T16" fmla="*/ 288 w 504"/>
              <a:gd name="T17" fmla="*/ 199 h 813"/>
              <a:gd name="T18" fmla="*/ 267 w 504"/>
              <a:gd name="T19" fmla="*/ 230 h 813"/>
              <a:gd name="T20" fmla="*/ 267 w 504"/>
              <a:gd name="T21" fmla="*/ 533 h 813"/>
              <a:gd name="T22" fmla="*/ 280 w 504"/>
              <a:gd name="T23" fmla="*/ 543 h 813"/>
              <a:gd name="T24" fmla="*/ 286 w 504"/>
              <a:gd name="T25" fmla="*/ 543 h 813"/>
              <a:gd name="T26" fmla="*/ 351 w 504"/>
              <a:gd name="T27" fmla="*/ 580 h 813"/>
              <a:gd name="T28" fmla="*/ 436 w 504"/>
              <a:gd name="T29" fmla="*/ 778 h 813"/>
              <a:gd name="T30" fmla="*/ 412 w 504"/>
              <a:gd name="T31" fmla="*/ 813 h 813"/>
              <a:gd name="T32" fmla="*/ 88 w 504"/>
              <a:gd name="T33" fmla="*/ 813 h 813"/>
              <a:gd name="T34" fmla="*/ 66 w 504"/>
              <a:gd name="T35" fmla="*/ 781 h 813"/>
              <a:gd name="T36" fmla="*/ 112 w 504"/>
              <a:gd name="T37" fmla="*/ 671 h 813"/>
              <a:gd name="T38" fmla="*/ 156 w 504"/>
              <a:gd name="T39" fmla="*/ 565 h 813"/>
              <a:gd name="T40" fmla="*/ 190 w 504"/>
              <a:gd name="T41" fmla="*/ 542 h 813"/>
              <a:gd name="T42" fmla="*/ 235 w 504"/>
              <a:gd name="T43" fmla="*/ 498 h 813"/>
              <a:gd name="T44" fmla="*/ 236 w 504"/>
              <a:gd name="T45" fmla="*/ 236 h 813"/>
              <a:gd name="T46" fmla="*/ 210 w 504"/>
              <a:gd name="T47" fmla="*/ 197 h 813"/>
              <a:gd name="T48" fmla="*/ 124 w 504"/>
              <a:gd name="T49" fmla="*/ 171 h 813"/>
              <a:gd name="T50" fmla="*/ 19 w 504"/>
              <a:gd name="T51" fmla="*/ 65 h 813"/>
              <a:gd name="T52" fmla="*/ 3 w 504"/>
              <a:gd name="T53" fmla="*/ 13 h 813"/>
              <a:gd name="T54" fmla="*/ 10 w 504"/>
              <a:gd name="T55" fmla="*/ 1 h 813"/>
              <a:gd name="T56" fmla="*/ 216 w 504"/>
              <a:gd name="T57" fmla="*/ 78 h 813"/>
              <a:gd name="T58" fmla="*/ 243 w 504"/>
              <a:gd name="T59" fmla="*/ 141 h 813"/>
              <a:gd name="T60" fmla="*/ 124 w 504"/>
              <a:gd name="T61" fmla="*/ 68 h 813"/>
              <a:gd name="T62" fmla="*/ 162 w 504"/>
              <a:gd name="T63" fmla="*/ 93 h 813"/>
              <a:gd name="T64" fmla="*/ 242 w 504"/>
              <a:gd name="T65" fmla="*/ 174 h 813"/>
              <a:gd name="T66" fmla="*/ 259 w 504"/>
              <a:gd name="T67" fmla="*/ 177 h 813"/>
              <a:gd name="T68" fmla="*/ 372 w 504"/>
              <a:gd name="T69" fmla="*/ 73 h 813"/>
              <a:gd name="T70" fmla="*/ 379 w 504"/>
              <a:gd name="T71" fmla="*/ 65 h 813"/>
              <a:gd name="T72" fmla="*/ 397 w 504"/>
              <a:gd name="T73" fmla="*/ 57 h 813"/>
              <a:gd name="T74" fmla="*/ 379 w 504"/>
              <a:gd name="T75" fmla="*/ 65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3" h="813">
                <a:moveTo>
                  <a:pt x="379" y="65"/>
                </a:moveTo>
                <a:cubicBezTo>
                  <a:pt x="332" y="77"/>
                  <a:pt x="295" y="105"/>
                  <a:pt x="263" y="142"/>
                </a:cubicBezTo>
                <a:cubicBezTo>
                  <a:pt x="260" y="125"/>
                  <a:pt x="272" y="93"/>
                  <a:pt x="282" y="82"/>
                </a:cubicBezTo>
                <a:cubicBezTo>
                  <a:pt x="327" y="34"/>
                  <a:pt x="385" y="15"/>
                  <a:pt x="447" y="5"/>
                </a:cubicBezTo>
                <a:cubicBezTo>
                  <a:pt x="462" y="3"/>
                  <a:pt x="476" y="2"/>
                  <a:pt x="491" y="1"/>
                </a:cubicBezTo>
                <a:cubicBezTo>
                  <a:pt x="500" y="0"/>
                  <a:pt x="504" y="2"/>
                  <a:pt x="500" y="13"/>
                </a:cubicBezTo>
                <a:cubicBezTo>
                  <a:pt x="493" y="33"/>
                  <a:pt x="488" y="54"/>
                  <a:pt x="482" y="74"/>
                </a:cubicBezTo>
                <a:cubicBezTo>
                  <a:pt x="467" y="125"/>
                  <a:pt x="431" y="155"/>
                  <a:pt x="381" y="170"/>
                </a:cubicBezTo>
                <a:cubicBezTo>
                  <a:pt x="350" y="180"/>
                  <a:pt x="318" y="185"/>
                  <a:pt x="288" y="199"/>
                </a:cubicBezTo>
                <a:cubicBezTo>
                  <a:pt x="275" y="205"/>
                  <a:pt x="267" y="214"/>
                  <a:pt x="267" y="230"/>
                </a:cubicBezTo>
                <a:cubicBezTo>
                  <a:pt x="268" y="331"/>
                  <a:pt x="268" y="432"/>
                  <a:pt x="267" y="533"/>
                </a:cubicBezTo>
                <a:cubicBezTo>
                  <a:pt x="267" y="544"/>
                  <a:pt x="270" y="547"/>
                  <a:pt x="280" y="543"/>
                </a:cubicBezTo>
                <a:cubicBezTo>
                  <a:pt x="282" y="543"/>
                  <a:pt x="284" y="543"/>
                  <a:pt x="286" y="543"/>
                </a:cubicBezTo>
                <a:cubicBezTo>
                  <a:pt x="331" y="539"/>
                  <a:pt x="333" y="539"/>
                  <a:pt x="351" y="580"/>
                </a:cubicBezTo>
                <a:cubicBezTo>
                  <a:pt x="380" y="646"/>
                  <a:pt x="408" y="712"/>
                  <a:pt x="436" y="778"/>
                </a:cubicBezTo>
                <a:cubicBezTo>
                  <a:pt x="447" y="804"/>
                  <a:pt x="441" y="813"/>
                  <a:pt x="412" y="813"/>
                </a:cubicBezTo>
                <a:cubicBezTo>
                  <a:pt x="304" y="813"/>
                  <a:pt x="196" y="813"/>
                  <a:pt x="88" y="813"/>
                </a:cubicBezTo>
                <a:cubicBezTo>
                  <a:pt x="62" y="813"/>
                  <a:pt x="56" y="806"/>
                  <a:pt x="66" y="781"/>
                </a:cubicBezTo>
                <a:cubicBezTo>
                  <a:pt x="81" y="744"/>
                  <a:pt x="97" y="708"/>
                  <a:pt x="112" y="671"/>
                </a:cubicBezTo>
                <a:cubicBezTo>
                  <a:pt x="127" y="636"/>
                  <a:pt x="143" y="601"/>
                  <a:pt x="156" y="565"/>
                </a:cubicBezTo>
                <a:cubicBezTo>
                  <a:pt x="163" y="548"/>
                  <a:pt x="172" y="542"/>
                  <a:pt x="190" y="542"/>
                </a:cubicBezTo>
                <a:cubicBezTo>
                  <a:pt x="235" y="544"/>
                  <a:pt x="235" y="543"/>
                  <a:pt x="235" y="498"/>
                </a:cubicBezTo>
                <a:cubicBezTo>
                  <a:pt x="235" y="410"/>
                  <a:pt x="235" y="323"/>
                  <a:pt x="236" y="236"/>
                </a:cubicBezTo>
                <a:cubicBezTo>
                  <a:pt x="236" y="215"/>
                  <a:pt x="228" y="204"/>
                  <a:pt x="210" y="197"/>
                </a:cubicBezTo>
                <a:cubicBezTo>
                  <a:pt x="182" y="185"/>
                  <a:pt x="152" y="180"/>
                  <a:pt x="124" y="171"/>
                </a:cubicBezTo>
                <a:cubicBezTo>
                  <a:pt x="69" y="154"/>
                  <a:pt x="32" y="122"/>
                  <a:pt x="19" y="65"/>
                </a:cubicBezTo>
                <a:cubicBezTo>
                  <a:pt x="15" y="47"/>
                  <a:pt x="9" y="30"/>
                  <a:pt x="3" y="13"/>
                </a:cubicBezTo>
                <a:cubicBezTo>
                  <a:pt x="0" y="5"/>
                  <a:pt x="0" y="0"/>
                  <a:pt x="10" y="1"/>
                </a:cubicBezTo>
                <a:cubicBezTo>
                  <a:pt x="87" y="6"/>
                  <a:pt x="160" y="20"/>
                  <a:pt x="216" y="78"/>
                </a:cubicBezTo>
                <a:cubicBezTo>
                  <a:pt x="232" y="95"/>
                  <a:pt x="240" y="117"/>
                  <a:pt x="243" y="141"/>
                </a:cubicBezTo>
                <a:cubicBezTo>
                  <a:pt x="209" y="107"/>
                  <a:pt x="172" y="79"/>
                  <a:pt x="124" y="68"/>
                </a:cubicBezTo>
                <a:cubicBezTo>
                  <a:pt x="137" y="76"/>
                  <a:pt x="150" y="85"/>
                  <a:pt x="162" y="93"/>
                </a:cubicBezTo>
                <a:cubicBezTo>
                  <a:pt x="193" y="116"/>
                  <a:pt x="221" y="141"/>
                  <a:pt x="242" y="174"/>
                </a:cubicBezTo>
                <a:cubicBezTo>
                  <a:pt x="246" y="181"/>
                  <a:pt x="250" y="192"/>
                  <a:pt x="259" y="177"/>
                </a:cubicBezTo>
                <a:cubicBezTo>
                  <a:pt x="288" y="132"/>
                  <a:pt x="327" y="100"/>
                  <a:pt x="372" y="73"/>
                </a:cubicBezTo>
                <a:cubicBezTo>
                  <a:pt x="375" y="71"/>
                  <a:pt x="380" y="70"/>
                  <a:pt x="379" y="65"/>
                </a:cubicBezTo>
                <a:cubicBezTo>
                  <a:pt x="385" y="65"/>
                  <a:pt x="390" y="66"/>
                  <a:pt x="397" y="57"/>
                </a:cubicBezTo>
                <a:cubicBezTo>
                  <a:pt x="389" y="61"/>
                  <a:pt x="383" y="59"/>
                  <a:pt x="379" y="65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4" name="Freeform 15">
            <a:extLst>
              <a:ext uri="{FF2B5EF4-FFF2-40B4-BE49-F238E27FC236}">
                <a16:creationId xmlns:a16="http://schemas.microsoft.com/office/drawing/2014/main" id="{89412D13-299C-FEA6-BF7F-93527BB9C5BF}"/>
              </a:ext>
            </a:extLst>
          </p:cNvPr>
          <p:cNvSpPr/>
          <p:nvPr/>
        </p:nvSpPr>
        <p:spPr bwMode="auto">
          <a:xfrm>
            <a:off x="5594787" y="3725227"/>
            <a:ext cx="839788" cy="884239"/>
          </a:xfrm>
          <a:custGeom>
            <a:avLst/>
            <a:gdLst>
              <a:gd name="T0" fmla="*/ 296 w 616"/>
              <a:gd name="T1" fmla="*/ 648 h 649"/>
              <a:gd name="T2" fmla="*/ 116 w 616"/>
              <a:gd name="T3" fmla="*/ 648 h 649"/>
              <a:gd name="T4" fmla="*/ 7 w 616"/>
              <a:gd name="T5" fmla="*/ 566 h 649"/>
              <a:gd name="T6" fmla="*/ 13 w 616"/>
              <a:gd name="T7" fmla="*/ 485 h 649"/>
              <a:gd name="T8" fmla="*/ 162 w 616"/>
              <a:gd name="T9" fmla="*/ 159 h 649"/>
              <a:gd name="T10" fmla="*/ 168 w 616"/>
              <a:gd name="T11" fmla="*/ 134 h 649"/>
              <a:gd name="T12" fmla="*/ 168 w 616"/>
              <a:gd name="T13" fmla="*/ 20 h 649"/>
              <a:gd name="T14" fmla="*/ 185 w 616"/>
              <a:gd name="T15" fmla="*/ 4 h 649"/>
              <a:gd name="T16" fmla="*/ 229 w 616"/>
              <a:gd name="T17" fmla="*/ 46 h 649"/>
              <a:gd name="T18" fmla="*/ 229 w 616"/>
              <a:gd name="T19" fmla="*/ 68 h 649"/>
              <a:gd name="T20" fmla="*/ 187 w 616"/>
              <a:gd name="T21" fmla="*/ 261 h 649"/>
              <a:gd name="T22" fmla="*/ 94 w 616"/>
              <a:gd name="T23" fmla="*/ 462 h 649"/>
              <a:gd name="T24" fmla="*/ 69 w 616"/>
              <a:gd name="T25" fmla="*/ 522 h 649"/>
              <a:gd name="T26" fmla="*/ 116 w 616"/>
              <a:gd name="T27" fmla="*/ 584 h 649"/>
              <a:gd name="T28" fmla="*/ 150 w 616"/>
              <a:gd name="T29" fmla="*/ 584 h 649"/>
              <a:gd name="T30" fmla="*/ 460 w 616"/>
              <a:gd name="T31" fmla="*/ 584 h 649"/>
              <a:gd name="T32" fmla="*/ 488 w 616"/>
              <a:gd name="T33" fmla="*/ 582 h 649"/>
              <a:gd name="T34" fmla="*/ 519 w 616"/>
              <a:gd name="T35" fmla="*/ 504 h 649"/>
              <a:gd name="T36" fmla="*/ 389 w 616"/>
              <a:gd name="T37" fmla="*/ 224 h 649"/>
              <a:gd name="T38" fmla="*/ 364 w 616"/>
              <a:gd name="T39" fmla="*/ 96 h 649"/>
              <a:gd name="T40" fmla="*/ 364 w 616"/>
              <a:gd name="T41" fmla="*/ 16 h 649"/>
              <a:gd name="T42" fmla="*/ 375 w 616"/>
              <a:gd name="T43" fmla="*/ 4 h 649"/>
              <a:gd name="T44" fmla="*/ 425 w 616"/>
              <a:gd name="T45" fmla="*/ 50 h 649"/>
              <a:gd name="T46" fmla="*/ 424 w 616"/>
              <a:gd name="T47" fmla="*/ 111 h 649"/>
              <a:gd name="T48" fmla="*/ 452 w 616"/>
              <a:gd name="T49" fmla="*/ 205 h 649"/>
              <a:gd name="T50" fmla="*/ 578 w 616"/>
              <a:gd name="T51" fmla="*/ 482 h 649"/>
              <a:gd name="T52" fmla="*/ 470 w 616"/>
              <a:gd name="T53" fmla="*/ 648 h 649"/>
              <a:gd name="T54" fmla="*/ 382 w 616"/>
              <a:gd name="T55" fmla="*/ 648 h 649"/>
              <a:gd name="T56" fmla="*/ 296 w 616"/>
              <a:gd name="T57" fmla="*/ 648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16" h="649">
                <a:moveTo>
                  <a:pt x="296" y="648"/>
                </a:moveTo>
                <a:cubicBezTo>
                  <a:pt x="236" y="648"/>
                  <a:pt x="176" y="649"/>
                  <a:pt x="116" y="648"/>
                </a:cubicBezTo>
                <a:cubicBezTo>
                  <a:pt x="63" y="647"/>
                  <a:pt x="19" y="615"/>
                  <a:pt x="7" y="566"/>
                </a:cubicBezTo>
                <a:cubicBezTo>
                  <a:pt x="0" y="539"/>
                  <a:pt x="2" y="511"/>
                  <a:pt x="13" y="485"/>
                </a:cubicBezTo>
                <a:cubicBezTo>
                  <a:pt x="63" y="377"/>
                  <a:pt x="112" y="268"/>
                  <a:pt x="162" y="159"/>
                </a:cubicBezTo>
                <a:cubicBezTo>
                  <a:pt x="166" y="151"/>
                  <a:pt x="168" y="143"/>
                  <a:pt x="168" y="134"/>
                </a:cubicBezTo>
                <a:cubicBezTo>
                  <a:pt x="168" y="96"/>
                  <a:pt x="169" y="58"/>
                  <a:pt x="168" y="20"/>
                </a:cubicBezTo>
                <a:cubicBezTo>
                  <a:pt x="168" y="7"/>
                  <a:pt x="172" y="4"/>
                  <a:pt x="185" y="4"/>
                </a:cubicBezTo>
                <a:cubicBezTo>
                  <a:pt x="229" y="4"/>
                  <a:pt x="229" y="3"/>
                  <a:pt x="229" y="46"/>
                </a:cubicBezTo>
                <a:cubicBezTo>
                  <a:pt x="229" y="53"/>
                  <a:pt x="228" y="61"/>
                  <a:pt x="229" y="68"/>
                </a:cubicBezTo>
                <a:cubicBezTo>
                  <a:pt x="236" y="137"/>
                  <a:pt x="220" y="200"/>
                  <a:pt x="187" y="261"/>
                </a:cubicBezTo>
                <a:cubicBezTo>
                  <a:pt x="153" y="326"/>
                  <a:pt x="124" y="394"/>
                  <a:pt x="94" y="462"/>
                </a:cubicBezTo>
                <a:cubicBezTo>
                  <a:pt x="86" y="482"/>
                  <a:pt x="74" y="500"/>
                  <a:pt x="69" y="522"/>
                </a:cubicBezTo>
                <a:cubicBezTo>
                  <a:pt x="62" y="555"/>
                  <a:pt x="81" y="581"/>
                  <a:pt x="116" y="584"/>
                </a:cubicBezTo>
                <a:cubicBezTo>
                  <a:pt x="127" y="585"/>
                  <a:pt x="139" y="584"/>
                  <a:pt x="150" y="584"/>
                </a:cubicBezTo>
                <a:cubicBezTo>
                  <a:pt x="253" y="584"/>
                  <a:pt x="356" y="584"/>
                  <a:pt x="460" y="584"/>
                </a:cubicBezTo>
                <a:cubicBezTo>
                  <a:pt x="469" y="584"/>
                  <a:pt x="479" y="585"/>
                  <a:pt x="488" y="582"/>
                </a:cubicBezTo>
                <a:cubicBezTo>
                  <a:pt x="522" y="574"/>
                  <a:pt x="535" y="540"/>
                  <a:pt x="519" y="504"/>
                </a:cubicBezTo>
                <a:cubicBezTo>
                  <a:pt x="476" y="411"/>
                  <a:pt x="434" y="316"/>
                  <a:pt x="389" y="224"/>
                </a:cubicBezTo>
                <a:cubicBezTo>
                  <a:pt x="368" y="182"/>
                  <a:pt x="362" y="141"/>
                  <a:pt x="364" y="96"/>
                </a:cubicBezTo>
                <a:cubicBezTo>
                  <a:pt x="366" y="70"/>
                  <a:pt x="365" y="43"/>
                  <a:pt x="364" y="16"/>
                </a:cubicBezTo>
                <a:cubicBezTo>
                  <a:pt x="363" y="6"/>
                  <a:pt x="366" y="4"/>
                  <a:pt x="375" y="4"/>
                </a:cubicBezTo>
                <a:cubicBezTo>
                  <a:pt x="425" y="0"/>
                  <a:pt x="425" y="0"/>
                  <a:pt x="425" y="50"/>
                </a:cubicBezTo>
                <a:cubicBezTo>
                  <a:pt x="425" y="70"/>
                  <a:pt x="426" y="91"/>
                  <a:pt x="424" y="111"/>
                </a:cubicBezTo>
                <a:cubicBezTo>
                  <a:pt x="420" y="147"/>
                  <a:pt x="439" y="175"/>
                  <a:pt x="452" y="205"/>
                </a:cubicBezTo>
                <a:cubicBezTo>
                  <a:pt x="494" y="298"/>
                  <a:pt x="537" y="390"/>
                  <a:pt x="578" y="482"/>
                </a:cubicBezTo>
                <a:cubicBezTo>
                  <a:pt x="616" y="567"/>
                  <a:pt x="563" y="647"/>
                  <a:pt x="470" y="648"/>
                </a:cubicBezTo>
                <a:cubicBezTo>
                  <a:pt x="441" y="648"/>
                  <a:pt x="412" y="648"/>
                  <a:pt x="382" y="648"/>
                </a:cubicBezTo>
                <a:cubicBezTo>
                  <a:pt x="354" y="648"/>
                  <a:pt x="325" y="648"/>
                  <a:pt x="296" y="64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5" name="Freeform 26">
            <a:extLst>
              <a:ext uri="{FF2B5EF4-FFF2-40B4-BE49-F238E27FC236}">
                <a16:creationId xmlns:a16="http://schemas.microsoft.com/office/drawing/2014/main" id="{17AF5F89-95F0-D500-66D7-8A193D20C8CB}"/>
              </a:ext>
            </a:extLst>
          </p:cNvPr>
          <p:cNvSpPr/>
          <p:nvPr/>
        </p:nvSpPr>
        <p:spPr bwMode="auto">
          <a:xfrm>
            <a:off x="6172637" y="3441064"/>
            <a:ext cx="25400" cy="12700"/>
          </a:xfrm>
          <a:custGeom>
            <a:avLst/>
            <a:gdLst>
              <a:gd name="T0" fmla="*/ 0 w 18"/>
              <a:gd name="T1" fmla="*/ 8 h 9"/>
              <a:gd name="T2" fmla="*/ 18 w 18"/>
              <a:gd name="T3" fmla="*/ 0 h 9"/>
              <a:gd name="T4" fmla="*/ 0 w 18"/>
              <a:gd name="T5" fmla="*/ 8 h 9"/>
              <a:gd name="T6" fmla="*/ 0 w 18"/>
              <a:gd name="T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9">
                <a:moveTo>
                  <a:pt x="0" y="8"/>
                </a:moveTo>
                <a:cubicBezTo>
                  <a:pt x="4" y="2"/>
                  <a:pt x="10" y="4"/>
                  <a:pt x="18" y="0"/>
                </a:cubicBezTo>
                <a:cubicBezTo>
                  <a:pt x="11" y="9"/>
                  <a:pt x="6" y="8"/>
                  <a:pt x="0" y="8"/>
                </a:cubicBezTo>
                <a:cubicBezTo>
                  <a:pt x="0" y="8"/>
                  <a:pt x="0" y="8"/>
                  <a:pt x="0" y="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6" name="Freeform 17">
            <a:extLst>
              <a:ext uri="{FF2B5EF4-FFF2-40B4-BE49-F238E27FC236}">
                <a16:creationId xmlns:a16="http://schemas.microsoft.com/office/drawing/2014/main" id="{B0ABF102-66D4-EBC6-D7D2-56C5724E0521}"/>
              </a:ext>
            </a:extLst>
          </p:cNvPr>
          <p:cNvSpPr>
            <a:spLocks noEditPoints="1"/>
          </p:cNvSpPr>
          <p:nvPr/>
        </p:nvSpPr>
        <p:spPr bwMode="auto">
          <a:xfrm>
            <a:off x="7198942" y="2163683"/>
            <a:ext cx="339725" cy="1001713"/>
          </a:xfrm>
          <a:custGeom>
            <a:avLst/>
            <a:gdLst>
              <a:gd name="T0" fmla="*/ 248 w 249"/>
              <a:gd name="T1" fmla="*/ 361 h 735"/>
              <a:gd name="T2" fmla="*/ 248 w 249"/>
              <a:gd name="T3" fmla="*/ 590 h 735"/>
              <a:gd name="T4" fmla="*/ 181 w 249"/>
              <a:gd name="T5" fmla="*/ 697 h 735"/>
              <a:gd name="T6" fmla="*/ 2 w 249"/>
              <a:gd name="T7" fmla="*/ 589 h 735"/>
              <a:gd name="T8" fmla="*/ 2 w 249"/>
              <a:gd name="T9" fmla="*/ 133 h 735"/>
              <a:gd name="T10" fmla="*/ 83 w 249"/>
              <a:gd name="T11" fmla="*/ 17 h 735"/>
              <a:gd name="T12" fmla="*/ 225 w 249"/>
              <a:gd name="T13" fmla="*/ 58 h 735"/>
              <a:gd name="T14" fmla="*/ 248 w 249"/>
              <a:gd name="T15" fmla="*/ 131 h 735"/>
              <a:gd name="T16" fmla="*/ 248 w 249"/>
              <a:gd name="T17" fmla="*/ 361 h 735"/>
              <a:gd name="T18" fmla="*/ 248 w 249"/>
              <a:gd name="T19" fmla="*/ 361 h 735"/>
              <a:gd name="T20" fmla="*/ 33 w 249"/>
              <a:gd name="T21" fmla="*/ 358 h 735"/>
              <a:gd name="T22" fmla="*/ 33 w 249"/>
              <a:gd name="T23" fmla="*/ 358 h 735"/>
              <a:gd name="T24" fmla="*/ 33 w 249"/>
              <a:gd name="T25" fmla="*/ 440 h 735"/>
              <a:gd name="T26" fmla="*/ 34 w 249"/>
              <a:gd name="T27" fmla="*/ 596 h 735"/>
              <a:gd name="T28" fmla="*/ 111 w 249"/>
              <a:gd name="T29" fmla="*/ 676 h 735"/>
              <a:gd name="T30" fmla="*/ 126 w 249"/>
              <a:gd name="T31" fmla="*/ 666 h 735"/>
              <a:gd name="T32" fmla="*/ 113 w 249"/>
              <a:gd name="T33" fmla="*/ 654 h 735"/>
              <a:gd name="T34" fmla="*/ 55 w 249"/>
              <a:gd name="T35" fmla="*/ 580 h 735"/>
              <a:gd name="T36" fmla="*/ 55 w 249"/>
              <a:gd name="T37" fmla="*/ 376 h 735"/>
              <a:gd name="T38" fmla="*/ 72 w 249"/>
              <a:gd name="T39" fmla="*/ 359 h 735"/>
              <a:gd name="T40" fmla="*/ 201 w 249"/>
              <a:gd name="T41" fmla="*/ 359 h 735"/>
              <a:gd name="T42" fmla="*/ 218 w 249"/>
              <a:gd name="T43" fmla="*/ 343 h 735"/>
              <a:gd name="T44" fmla="*/ 218 w 249"/>
              <a:gd name="T45" fmla="*/ 131 h 735"/>
              <a:gd name="T46" fmla="*/ 128 w 249"/>
              <a:gd name="T47" fmla="*/ 40 h 735"/>
              <a:gd name="T48" fmla="*/ 33 w 249"/>
              <a:gd name="T49" fmla="*/ 130 h 735"/>
              <a:gd name="T50" fmla="*/ 33 w 249"/>
              <a:gd name="T51" fmla="*/ 358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735">
                <a:moveTo>
                  <a:pt x="248" y="361"/>
                </a:moveTo>
                <a:cubicBezTo>
                  <a:pt x="248" y="437"/>
                  <a:pt x="249" y="514"/>
                  <a:pt x="248" y="590"/>
                </a:cubicBezTo>
                <a:cubicBezTo>
                  <a:pt x="248" y="639"/>
                  <a:pt x="226" y="676"/>
                  <a:pt x="181" y="697"/>
                </a:cubicBezTo>
                <a:cubicBezTo>
                  <a:pt x="99" y="735"/>
                  <a:pt x="3" y="687"/>
                  <a:pt x="2" y="589"/>
                </a:cubicBezTo>
                <a:cubicBezTo>
                  <a:pt x="0" y="437"/>
                  <a:pt x="1" y="285"/>
                  <a:pt x="2" y="133"/>
                </a:cubicBezTo>
                <a:cubicBezTo>
                  <a:pt x="2" y="80"/>
                  <a:pt x="34" y="34"/>
                  <a:pt x="83" y="17"/>
                </a:cubicBezTo>
                <a:cubicBezTo>
                  <a:pt x="134" y="0"/>
                  <a:pt x="194" y="17"/>
                  <a:pt x="225" y="58"/>
                </a:cubicBezTo>
                <a:cubicBezTo>
                  <a:pt x="241" y="80"/>
                  <a:pt x="248" y="104"/>
                  <a:pt x="248" y="131"/>
                </a:cubicBezTo>
                <a:cubicBezTo>
                  <a:pt x="248" y="207"/>
                  <a:pt x="248" y="284"/>
                  <a:pt x="248" y="361"/>
                </a:cubicBezTo>
                <a:cubicBezTo>
                  <a:pt x="248" y="361"/>
                  <a:pt x="248" y="361"/>
                  <a:pt x="248" y="361"/>
                </a:cubicBezTo>
                <a:close/>
                <a:moveTo>
                  <a:pt x="33" y="358"/>
                </a:moveTo>
                <a:cubicBezTo>
                  <a:pt x="33" y="358"/>
                  <a:pt x="33" y="358"/>
                  <a:pt x="33" y="358"/>
                </a:cubicBezTo>
                <a:cubicBezTo>
                  <a:pt x="33" y="385"/>
                  <a:pt x="32" y="413"/>
                  <a:pt x="33" y="440"/>
                </a:cubicBezTo>
                <a:cubicBezTo>
                  <a:pt x="33" y="492"/>
                  <a:pt x="32" y="544"/>
                  <a:pt x="34" y="596"/>
                </a:cubicBezTo>
                <a:cubicBezTo>
                  <a:pt x="35" y="642"/>
                  <a:pt x="72" y="678"/>
                  <a:pt x="111" y="676"/>
                </a:cubicBezTo>
                <a:cubicBezTo>
                  <a:pt x="118" y="676"/>
                  <a:pt x="125" y="675"/>
                  <a:pt x="126" y="666"/>
                </a:cubicBezTo>
                <a:cubicBezTo>
                  <a:pt x="126" y="658"/>
                  <a:pt x="121" y="655"/>
                  <a:pt x="113" y="654"/>
                </a:cubicBezTo>
                <a:cubicBezTo>
                  <a:pt x="71" y="643"/>
                  <a:pt x="55" y="624"/>
                  <a:pt x="55" y="580"/>
                </a:cubicBezTo>
                <a:cubicBezTo>
                  <a:pt x="55" y="512"/>
                  <a:pt x="55" y="444"/>
                  <a:pt x="55" y="376"/>
                </a:cubicBezTo>
                <a:cubicBezTo>
                  <a:pt x="55" y="363"/>
                  <a:pt x="58" y="359"/>
                  <a:pt x="72" y="359"/>
                </a:cubicBezTo>
                <a:cubicBezTo>
                  <a:pt x="115" y="360"/>
                  <a:pt x="158" y="358"/>
                  <a:pt x="201" y="359"/>
                </a:cubicBezTo>
                <a:cubicBezTo>
                  <a:pt x="215" y="360"/>
                  <a:pt x="218" y="356"/>
                  <a:pt x="218" y="343"/>
                </a:cubicBezTo>
                <a:cubicBezTo>
                  <a:pt x="218" y="272"/>
                  <a:pt x="218" y="202"/>
                  <a:pt x="218" y="131"/>
                </a:cubicBezTo>
                <a:cubicBezTo>
                  <a:pt x="217" y="81"/>
                  <a:pt x="176" y="41"/>
                  <a:pt x="128" y="40"/>
                </a:cubicBezTo>
                <a:cubicBezTo>
                  <a:pt x="74" y="40"/>
                  <a:pt x="34" y="77"/>
                  <a:pt x="33" y="130"/>
                </a:cubicBezTo>
                <a:cubicBezTo>
                  <a:pt x="32" y="206"/>
                  <a:pt x="33" y="282"/>
                  <a:pt x="33" y="358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7" name="Freeform 18">
            <a:extLst>
              <a:ext uri="{FF2B5EF4-FFF2-40B4-BE49-F238E27FC236}">
                <a16:creationId xmlns:a16="http://schemas.microsoft.com/office/drawing/2014/main" id="{01CA8665-5338-31AB-B8D1-9F183303CE30}"/>
              </a:ext>
            </a:extLst>
          </p:cNvPr>
          <p:cNvSpPr/>
          <p:nvPr/>
        </p:nvSpPr>
        <p:spPr bwMode="auto">
          <a:xfrm>
            <a:off x="7583118" y="2097007"/>
            <a:ext cx="307975" cy="839788"/>
          </a:xfrm>
          <a:custGeom>
            <a:avLst/>
            <a:gdLst>
              <a:gd name="T0" fmla="*/ 178 w 226"/>
              <a:gd name="T1" fmla="*/ 0 h 616"/>
              <a:gd name="T2" fmla="*/ 210 w 226"/>
              <a:gd name="T3" fmla="*/ 110 h 616"/>
              <a:gd name="T4" fmla="*/ 199 w 226"/>
              <a:gd name="T5" fmla="*/ 367 h 616"/>
              <a:gd name="T6" fmla="*/ 39 w 226"/>
              <a:gd name="T7" fmla="*/ 591 h 616"/>
              <a:gd name="T8" fmla="*/ 13 w 226"/>
              <a:gd name="T9" fmla="*/ 610 h 616"/>
              <a:gd name="T10" fmla="*/ 1 w 226"/>
              <a:gd name="T11" fmla="*/ 603 h 616"/>
              <a:gd name="T12" fmla="*/ 1 w 226"/>
              <a:gd name="T13" fmla="*/ 591 h 616"/>
              <a:gd name="T14" fmla="*/ 0 w 226"/>
              <a:gd name="T15" fmla="*/ 149 h 616"/>
              <a:gd name="T16" fmla="*/ 15 w 226"/>
              <a:gd name="T17" fmla="*/ 129 h 616"/>
              <a:gd name="T18" fmla="*/ 151 w 226"/>
              <a:gd name="T19" fmla="*/ 40 h 616"/>
              <a:gd name="T20" fmla="*/ 178 w 226"/>
              <a:gd name="T21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616">
                <a:moveTo>
                  <a:pt x="178" y="0"/>
                </a:moveTo>
                <a:cubicBezTo>
                  <a:pt x="193" y="38"/>
                  <a:pt x="203" y="74"/>
                  <a:pt x="210" y="110"/>
                </a:cubicBezTo>
                <a:cubicBezTo>
                  <a:pt x="226" y="196"/>
                  <a:pt x="222" y="282"/>
                  <a:pt x="199" y="367"/>
                </a:cubicBezTo>
                <a:cubicBezTo>
                  <a:pt x="173" y="461"/>
                  <a:pt x="118" y="535"/>
                  <a:pt x="39" y="591"/>
                </a:cubicBezTo>
                <a:cubicBezTo>
                  <a:pt x="30" y="597"/>
                  <a:pt x="22" y="603"/>
                  <a:pt x="13" y="610"/>
                </a:cubicBezTo>
                <a:cubicBezTo>
                  <a:pt x="4" y="616"/>
                  <a:pt x="1" y="612"/>
                  <a:pt x="1" y="603"/>
                </a:cubicBezTo>
                <a:cubicBezTo>
                  <a:pt x="1" y="599"/>
                  <a:pt x="1" y="595"/>
                  <a:pt x="1" y="591"/>
                </a:cubicBezTo>
                <a:cubicBezTo>
                  <a:pt x="1" y="444"/>
                  <a:pt x="1" y="296"/>
                  <a:pt x="0" y="149"/>
                </a:cubicBezTo>
                <a:cubicBezTo>
                  <a:pt x="0" y="138"/>
                  <a:pt x="5" y="133"/>
                  <a:pt x="15" y="129"/>
                </a:cubicBezTo>
                <a:cubicBezTo>
                  <a:pt x="67" y="110"/>
                  <a:pt x="115" y="83"/>
                  <a:pt x="151" y="40"/>
                </a:cubicBezTo>
                <a:cubicBezTo>
                  <a:pt x="160" y="28"/>
                  <a:pt x="167" y="16"/>
                  <a:pt x="17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8" name="Freeform 19">
            <a:extLst>
              <a:ext uri="{FF2B5EF4-FFF2-40B4-BE49-F238E27FC236}">
                <a16:creationId xmlns:a16="http://schemas.microsoft.com/office/drawing/2014/main" id="{AC6CA1C8-364A-3B3F-A587-0EF7F0037BE4}"/>
              </a:ext>
            </a:extLst>
          </p:cNvPr>
          <p:cNvSpPr/>
          <p:nvPr/>
        </p:nvSpPr>
        <p:spPr bwMode="auto">
          <a:xfrm>
            <a:off x="6840168" y="2435143"/>
            <a:ext cx="366713" cy="947739"/>
          </a:xfrm>
          <a:custGeom>
            <a:avLst/>
            <a:gdLst>
              <a:gd name="T0" fmla="*/ 269 w 269"/>
              <a:gd name="T1" fmla="*/ 664 h 696"/>
              <a:gd name="T2" fmla="*/ 193 w 269"/>
              <a:gd name="T3" fmla="*/ 671 h 696"/>
              <a:gd name="T4" fmla="*/ 78 w 269"/>
              <a:gd name="T5" fmla="*/ 520 h 696"/>
              <a:gd name="T6" fmla="*/ 183 w 269"/>
              <a:gd name="T7" fmla="*/ 36 h 696"/>
              <a:gd name="T8" fmla="*/ 217 w 269"/>
              <a:gd name="T9" fmla="*/ 6 h 696"/>
              <a:gd name="T10" fmla="*/ 227 w 269"/>
              <a:gd name="T11" fmla="*/ 2 h 696"/>
              <a:gd name="T12" fmla="*/ 231 w 269"/>
              <a:gd name="T13" fmla="*/ 12 h 696"/>
              <a:gd name="T14" fmla="*/ 230 w 269"/>
              <a:gd name="T15" fmla="*/ 60 h 696"/>
              <a:gd name="T16" fmla="*/ 230 w 269"/>
              <a:gd name="T17" fmla="*/ 396 h 696"/>
              <a:gd name="T18" fmla="*/ 245 w 269"/>
              <a:gd name="T19" fmla="*/ 476 h 696"/>
              <a:gd name="T20" fmla="*/ 237 w 269"/>
              <a:gd name="T21" fmla="*/ 492 h 696"/>
              <a:gd name="T22" fmla="*/ 167 w 269"/>
              <a:gd name="T23" fmla="*/ 521 h 696"/>
              <a:gd name="T24" fmla="*/ 154 w 269"/>
              <a:gd name="T25" fmla="*/ 597 h 696"/>
              <a:gd name="T26" fmla="*/ 269 w 269"/>
              <a:gd name="T27" fmla="*/ 664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9" h="696">
                <a:moveTo>
                  <a:pt x="269" y="664"/>
                </a:moveTo>
                <a:cubicBezTo>
                  <a:pt x="233" y="695"/>
                  <a:pt x="228" y="696"/>
                  <a:pt x="193" y="671"/>
                </a:cubicBezTo>
                <a:cubicBezTo>
                  <a:pt x="140" y="632"/>
                  <a:pt x="106" y="578"/>
                  <a:pt x="78" y="520"/>
                </a:cubicBezTo>
                <a:cubicBezTo>
                  <a:pt x="0" y="363"/>
                  <a:pt x="54" y="159"/>
                  <a:pt x="183" y="36"/>
                </a:cubicBezTo>
                <a:cubicBezTo>
                  <a:pt x="194" y="26"/>
                  <a:pt x="206" y="16"/>
                  <a:pt x="217" y="6"/>
                </a:cubicBezTo>
                <a:cubicBezTo>
                  <a:pt x="220" y="3"/>
                  <a:pt x="223" y="0"/>
                  <a:pt x="227" y="2"/>
                </a:cubicBezTo>
                <a:cubicBezTo>
                  <a:pt x="232" y="3"/>
                  <a:pt x="231" y="8"/>
                  <a:pt x="231" y="12"/>
                </a:cubicBezTo>
                <a:cubicBezTo>
                  <a:pt x="230" y="28"/>
                  <a:pt x="230" y="44"/>
                  <a:pt x="230" y="60"/>
                </a:cubicBezTo>
                <a:cubicBezTo>
                  <a:pt x="230" y="172"/>
                  <a:pt x="230" y="284"/>
                  <a:pt x="230" y="396"/>
                </a:cubicBezTo>
                <a:cubicBezTo>
                  <a:pt x="230" y="423"/>
                  <a:pt x="231" y="451"/>
                  <a:pt x="245" y="476"/>
                </a:cubicBezTo>
                <a:cubicBezTo>
                  <a:pt x="250" y="486"/>
                  <a:pt x="247" y="489"/>
                  <a:pt x="237" y="492"/>
                </a:cubicBezTo>
                <a:cubicBezTo>
                  <a:pt x="213" y="499"/>
                  <a:pt x="189" y="507"/>
                  <a:pt x="167" y="521"/>
                </a:cubicBezTo>
                <a:cubicBezTo>
                  <a:pt x="134" y="541"/>
                  <a:pt x="130" y="568"/>
                  <a:pt x="154" y="597"/>
                </a:cubicBezTo>
                <a:cubicBezTo>
                  <a:pt x="184" y="633"/>
                  <a:pt x="221" y="656"/>
                  <a:pt x="269" y="6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9" name="Freeform 37">
            <a:extLst>
              <a:ext uri="{FF2B5EF4-FFF2-40B4-BE49-F238E27FC236}">
                <a16:creationId xmlns:a16="http://schemas.microsoft.com/office/drawing/2014/main" id="{33D634BE-DDCC-32A7-FB1B-25A1CE164DC1}"/>
              </a:ext>
            </a:extLst>
          </p:cNvPr>
          <p:cNvSpPr/>
          <p:nvPr/>
        </p:nvSpPr>
        <p:spPr bwMode="auto">
          <a:xfrm>
            <a:off x="8454523" y="2557405"/>
            <a:ext cx="950913" cy="827088"/>
          </a:xfrm>
          <a:custGeom>
            <a:avLst/>
            <a:gdLst>
              <a:gd name="T0" fmla="*/ 616 w 672"/>
              <a:gd name="T1" fmla="*/ 570 h 585"/>
              <a:gd name="T2" fmla="*/ 580 w 672"/>
              <a:gd name="T3" fmla="*/ 581 h 585"/>
              <a:gd name="T4" fmla="*/ 500 w 672"/>
              <a:gd name="T5" fmla="*/ 581 h 585"/>
              <a:gd name="T6" fmla="*/ 180 w 672"/>
              <a:gd name="T7" fmla="*/ 581 h 585"/>
              <a:gd name="T8" fmla="*/ 152 w 672"/>
              <a:gd name="T9" fmla="*/ 581 h 585"/>
              <a:gd name="T10" fmla="*/ 52 w 672"/>
              <a:gd name="T11" fmla="*/ 569 h 585"/>
              <a:gd name="T12" fmla="*/ 7 w 672"/>
              <a:gd name="T13" fmla="*/ 429 h 585"/>
              <a:gd name="T14" fmla="*/ 48 w 672"/>
              <a:gd name="T15" fmla="*/ 365 h 585"/>
              <a:gd name="T16" fmla="*/ 61 w 672"/>
              <a:gd name="T17" fmla="*/ 347 h 585"/>
              <a:gd name="T18" fmla="*/ 62 w 672"/>
              <a:gd name="T19" fmla="*/ 346 h 585"/>
              <a:gd name="T20" fmla="*/ 121 w 672"/>
              <a:gd name="T21" fmla="*/ 270 h 585"/>
              <a:gd name="T22" fmla="*/ 121 w 672"/>
              <a:gd name="T23" fmla="*/ 270 h 585"/>
              <a:gd name="T24" fmla="*/ 148 w 672"/>
              <a:gd name="T25" fmla="*/ 234 h 585"/>
              <a:gd name="T26" fmla="*/ 161 w 672"/>
              <a:gd name="T27" fmla="*/ 219 h 585"/>
              <a:gd name="T28" fmla="*/ 179 w 672"/>
              <a:gd name="T29" fmla="*/ 48 h 585"/>
              <a:gd name="T30" fmla="*/ 250 w 672"/>
              <a:gd name="T31" fmla="*/ 24 h 585"/>
              <a:gd name="T32" fmla="*/ 244 w 672"/>
              <a:gd name="T33" fmla="*/ 233 h 585"/>
              <a:gd name="T34" fmla="*/ 180 w 672"/>
              <a:gd name="T35" fmla="*/ 317 h 585"/>
              <a:gd name="T36" fmla="*/ 161 w 672"/>
              <a:gd name="T37" fmla="*/ 341 h 585"/>
              <a:gd name="T38" fmla="*/ 148 w 672"/>
              <a:gd name="T39" fmla="*/ 357 h 585"/>
              <a:gd name="T40" fmla="*/ 111 w 672"/>
              <a:gd name="T41" fmla="*/ 404 h 585"/>
              <a:gd name="T42" fmla="*/ 102 w 672"/>
              <a:gd name="T43" fmla="*/ 417 h 585"/>
              <a:gd name="T44" fmla="*/ 84 w 672"/>
              <a:gd name="T45" fmla="*/ 441 h 585"/>
              <a:gd name="T46" fmla="*/ 83 w 672"/>
              <a:gd name="T47" fmla="*/ 443 h 585"/>
              <a:gd name="T48" fmla="*/ 115 w 672"/>
              <a:gd name="T49" fmla="*/ 509 h 585"/>
              <a:gd name="T50" fmla="*/ 152 w 672"/>
              <a:gd name="T51" fmla="*/ 505 h 585"/>
              <a:gd name="T52" fmla="*/ 143 w 672"/>
              <a:gd name="T53" fmla="*/ 481 h 585"/>
              <a:gd name="T54" fmla="*/ 145 w 672"/>
              <a:gd name="T55" fmla="*/ 455 h 585"/>
              <a:gd name="T56" fmla="*/ 165 w 672"/>
              <a:gd name="T57" fmla="*/ 426 h 585"/>
              <a:gd name="T58" fmla="*/ 201 w 672"/>
              <a:gd name="T59" fmla="*/ 376 h 585"/>
              <a:gd name="T60" fmla="*/ 240 w 672"/>
              <a:gd name="T61" fmla="*/ 325 h 585"/>
              <a:gd name="T62" fmla="*/ 458 w 672"/>
              <a:gd name="T63" fmla="*/ 292 h 585"/>
              <a:gd name="T64" fmla="*/ 424 w 672"/>
              <a:gd name="T65" fmla="*/ 229 h 585"/>
              <a:gd name="T66" fmla="*/ 420 w 672"/>
              <a:gd name="T67" fmla="*/ 205 h 585"/>
              <a:gd name="T68" fmla="*/ 422 w 672"/>
              <a:gd name="T69" fmla="*/ 177 h 585"/>
              <a:gd name="T70" fmla="*/ 468 w 672"/>
              <a:gd name="T71" fmla="*/ 1 h 585"/>
              <a:gd name="T72" fmla="*/ 492 w 672"/>
              <a:gd name="T73" fmla="*/ 48 h 585"/>
              <a:gd name="T74" fmla="*/ 497 w 672"/>
              <a:gd name="T75" fmla="*/ 205 h 585"/>
              <a:gd name="T76" fmla="*/ 590 w 672"/>
              <a:gd name="T77" fmla="*/ 321 h 585"/>
              <a:gd name="T78" fmla="*/ 644 w 672"/>
              <a:gd name="T79" fmla="*/ 393 h 585"/>
              <a:gd name="T80" fmla="*/ 659 w 672"/>
              <a:gd name="T81" fmla="*/ 418 h 585"/>
              <a:gd name="T82" fmla="*/ 660 w 672"/>
              <a:gd name="T83" fmla="*/ 421 h 585"/>
              <a:gd name="T84" fmla="*/ 621 w 672"/>
              <a:gd name="T85" fmla="*/ 567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2" h="585">
                <a:moveTo>
                  <a:pt x="621" y="567"/>
                </a:moveTo>
                <a:cubicBezTo>
                  <a:pt x="619" y="568"/>
                  <a:pt x="618" y="569"/>
                  <a:pt x="616" y="570"/>
                </a:cubicBezTo>
                <a:cubicBezTo>
                  <a:pt x="605" y="574"/>
                  <a:pt x="595" y="577"/>
                  <a:pt x="584" y="581"/>
                </a:cubicBezTo>
                <a:cubicBezTo>
                  <a:pt x="582" y="581"/>
                  <a:pt x="581" y="581"/>
                  <a:pt x="580" y="581"/>
                </a:cubicBezTo>
                <a:cubicBezTo>
                  <a:pt x="578" y="579"/>
                  <a:pt x="577" y="579"/>
                  <a:pt x="576" y="581"/>
                </a:cubicBezTo>
                <a:cubicBezTo>
                  <a:pt x="551" y="581"/>
                  <a:pt x="525" y="581"/>
                  <a:pt x="500" y="581"/>
                </a:cubicBezTo>
                <a:cubicBezTo>
                  <a:pt x="499" y="578"/>
                  <a:pt x="497" y="578"/>
                  <a:pt x="496" y="581"/>
                </a:cubicBezTo>
                <a:cubicBezTo>
                  <a:pt x="390" y="581"/>
                  <a:pt x="285" y="581"/>
                  <a:pt x="180" y="581"/>
                </a:cubicBezTo>
                <a:cubicBezTo>
                  <a:pt x="177" y="578"/>
                  <a:pt x="175" y="578"/>
                  <a:pt x="172" y="581"/>
                </a:cubicBezTo>
                <a:cubicBezTo>
                  <a:pt x="165" y="581"/>
                  <a:pt x="159" y="581"/>
                  <a:pt x="152" y="581"/>
                </a:cubicBezTo>
                <a:cubicBezTo>
                  <a:pt x="119" y="576"/>
                  <a:pt x="84" y="585"/>
                  <a:pt x="52" y="569"/>
                </a:cubicBezTo>
                <a:cubicBezTo>
                  <a:pt x="52" y="569"/>
                  <a:pt x="52" y="569"/>
                  <a:pt x="52" y="569"/>
                </a:cubicBezTo>
                <a:cubicBezTo>
                  <a:pt x="45" y="556"/>
                  <a:pt x="31" y="550"/>
                  <a:pt x="23" y="537"/>
                </a:cubicBezTo>
                <a:cubicBezTo>
                  <a:pt x="1" y="503"/>
                  <a:pt x="0" y="467"/>
                  <a:pt x="7" y="429"/>
                </a:cubicBezTo>
                <a:cubicBezTo>
                  <a:pt x="7" y="429"/>
                  <a:pt x="8" y="428"/>
                  <a:pt x="8" y="428"/>
                </a:cubicBezTo>
                <a:cubicBezTo>
                  <a:pt x="21" y="407"/>
                  <a:pt x="34" y="386"/>
                  <a:pt x="48" y="365"/>
                </a:cubicBezTo>
                <a:cubicBezTo>
                  <a:pt x="48" y="365"/>
                  <a:pt x="48" y="365"/>
                  <a:pt x="48" y="365"/>
                </a:cubicBezTo>
                <a:cubicBezTo>
                  <a:pt x="55" y="360"/>
                  <a:pt x="59" y="354"/>
                  <a:pt x="61" y="347"/>
                </a:cubicBezTo>
                <a:cubicBezTo>
                  <a:pt x="60" y="346"/>
                  <a:pt x="60" y="346"/>
                  <a:pt x="60" y="346"/>
                </a:cubicBezTo>
                <a:cubicBezTo>
                  <a:pt x="60" y="346"/>
                  <a:pt x="62" y="346"/>
                  <a:pt x="62" y="346"/>
                </a:cubicBezTo>
                <a:cubicBezTo>
                  <a:pt x="75" y="335"/>
                  <a:pt x="86" y="322"/>
                  <a:pt x="93" y="306"/>
                </a:cubicBezTo>
                <a:cubicBezTo>
                  <a:pt x="104" y="296"/>
                  <a:pt x="115" y="285"/>
                  <a:pt x="121" y="270"/>
                </a:cubicBezTo>
                <a:cubicBezTo>
                  <a:pt x="121" y="269"/>
                  <a:pt x="121" y="269"/>
                  <a:pt x="121" y="269"/>
                </a:cubicBezTo>
                <a:cubicBezTo>
                  <a:pt x="121" y="269"/>
                  <a:pt x="121" y="270"/>
                  <a:pt x="121" y="270"/>
                </a:cubicBezTo>
                <a:cubicBezTo>
                  <a:pt x="131" y="260"/>
                  <a:pt x="142" y="251"/>
                  <a:pt x="147" y="237"/>
                </a:cubicBezTo>
                <a:cubicBezTo>
                  <a:pt x="148" y="236"/>
                  <a:pt x="149" y="235"/>
                  <a:pt x="148" y="234"/>
                </a:cubicBezTo>
                <a:cubicBezTo>
                  <a:pt x="154" y="231"/>
                  <a:pt x="158" y="228"/>
                  <a:pt x="159" y="221"/>
                </a:cubicBezTo>
                <a:cubicBezTo>
                  <a:pt x="160" y="221"/>
                  <a:pt x="161" y="220"/>
                  <a:pt x="161" y="219"/>
                </a:cubicBezTo>
                <a:cubicBezTo>
                  <a:pt x="175" y="209"/>
                  <a:pt x="180" y="197"/>
                  <a:pt x="179" y="180"/>
                </a:cubicBezTo>
                <a:cubicBezTo>
                  <a:pt x="179" y="136"/>
                  <a:pt x="179" y="92"/>
                  <a:pt x="179" y="48"/>
                </a:cubicBezTo>
                <a:cubicBezTo>
                  <a:pt x="179" y="13"/>
                  <a:pt x="191" y="2"/>
                  <a:pt x="225" y="1"/>
                </a:cubicBezTo>
                <a:cubicBezTo>
                  <a:pt x="243" y="0"/>
                  <a:pt x="251" y="5"/>
                  <a:pt x="250" y="24"/>
                </a:cubicBezTo>
                <a:cubicBezTo>
                  <a:pt x="249" y="79"/>
                  <a:pt x="250" y="133"/>
                  <a:pt x="250" y="188"/>
                </a:cubicBezTo>
                <a:cubicBezTo>
                  <a:pt x="250" y="203"/>
                  <a:pt x="250" y="218"/>
                  <a:pt x="244" y="233"/>
                </a:cubicBezTo>
                <a:cubicBezTo>
                  <a:pt x="244" y="233"/>
                  <a:pt x="244" y="233"/>
                  <a:pt x="244" y="233"/>
                </a:cubicBezTo>
                <a:cubicBezTo>
                  <a:pt x="220" y="259"/>
                  <a:pt x="198" y="286"/>
                  <a:pt x="180" y="317"/>
                </a:cubicBezTo>
                <a:cubicBezTo>
                  <a:pt x="180" y="317"/>
                  <a:pt x="180" y="317"/>
                  <a:pt x="180" y="317"/>
                </a:cubicBezTo>
                <a:cubicBezTo>
                  <a:pt x="172" y="324"/>
                  <a:pt x="163" y="330"/>
                  <a:pt x="161" y="341"/>
                </a:cubicBezTo>
                <a:cubicBezTo>
                  <a:pt x="159" y="343"/>
                  <a:pt x="157" y="346"/>
                  <a:pt x="155" y="348"/>
                </a:cubicBezTo>
                <a:cubicBezTo>
                  <a:pt x="151" y="349"/>
                  <a:pt x="149" y="353"/>
                  <a:pt x="148" y="357"/>
                </a:cubicBezTo>
                <a:cubicBezTo>
                  <a:pt x="148" y="357"/>
                  <a:pt x="148" y="357"/>
                  <a:pt x="148" y="357"/>
                </a:cubicBezTo>
                <a:cubicBezTo>
                  <a:pt x="133" y="371"/>
                  <a:pt x="121" y="387"/>
                  <a:pt x="111" y="404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05" y="406"/>
                  <a:pt x="103" y="411"/>
                  <a:pt x="102" y="417"/>
                </a:cubicBezTo>
                <a:cubicBezTo>
                  <a:pt x="101" y="418"/>
                  <a:pt x="100" y="419"/>
                  <a:pt x="100" y="420"/>
                </a:cubicBezTo>
                <a:cubicBezTo>
                  <a:pt x="91" y="424"/>
                  <a:pt x="86" y="431"/>
                  <a:pt x="84" y="441"/>
                </a:cubicBezTo>
                <a:cubicBezTo>
                  <a:pt x="83" y="442"/>
                  <a:pt x="83" y="442"/>
                  <a:pt x="83" y="442"/>
                </a:cubicBezTo>
                <a:cubicBezTo>
                  <a:pt x="83" y="442"/>
                  <a:pt x="83" y="443"/>
                  <a:pt x="83" y="443"/>
                </a:cubicBezTo>
                <a:cubicBezTo>
                  <a:pt x="68" y="459"/>
                  <a:pt x="73" y="476"/>
                  <a:pt x="80" y="494"/>
                </a:cubicBezTo>
                <a:cubicBezTo>
                  <a:pt x="87" y="512"/>
                  <a:pt x="101" y="508"/>
                  <a:pt x="115" y="509"/>
                </a:cubicBezTo>
                <a:cubicBezTo>
                  <a:pt x="121" y="509"/>
                  <a:pt x="127" y="509"/>
                  <a:pt x="132" y="509"/>
                </a:cubicBezTo>
                <a:cubicBezTo>
                  <a:pt x="139" y="508"/>
                  <a:pt x="149" y="513"/>
                  <a:pt x="152" y="505"/>
                </a:cubicBezTo>
                <a:cubicBezTo>
                  <a:pt x="155" y="498"/>
                  <a:pt x="149" y="491"/>
                  <a:pt x="144" y="485"/>
                </a:cubicBezTo>
                <a:cubicBezTo>
                  <a:pt x="144" y="484"/>
                  <a:pt x="143" y="482"/>
                  <a:pt x="143" y="481"/>
                </a:cubicBezTo>
                <a:cubicBezTo>
                  <a:pt x="140" y="473"/>
                  <a:pt x="141" y="465"/>
                  <a:pt x="143" y="457"/>
                </a:cubicBezTo>
                <a:cubicBezTo>
                  <a:pt x="144" y="457"/>
                  <a:pt x="145" y="456"/>
                  <a:pt x="145" y="455"/>
                </a:cubicBezTo>
                <a:cubicBezTo>
                  <a:pt x="155" y="449"/>
                  <a:pt x="159" y="439"/>
                  <a:pt x="163" y="429"/>
                </a:cubicBezTo>
                <a:cubicBezTo>
                  <a:pt x="164" y="428"/>
                  <a:pt x="165" y="428"/>
                  <a:pt x="165" y="426"/>
                </a:cubicBezTo>
                <a:cubicBezTo>
                  <a:pt x="180" y="413"/>
                  <a:pt x="190" y="395"/>
                  <a:pt x="201" y="377"/>
                </a:cubicBezTo>
                <a:cubicBezTo>
                  <a:pt x="201" y="377"/>
                  <a:pt x="201" y="376"/>
                  <a:pt x="201" y="376"/>
                </a:cubicBezTo>
                <a:cubicBezTo>
                  <a:pt x="217" y="361"/>
                  <a:pt x="228" y="342"/>
                  <a:pt x="240" y="325"/>
                </a:cubicBezTo>
                <a:cubicBezTo>
                  <a:pt x="240" y="325"/>
                  <a:pt x="240" y="325"/>
                  <a:pt x="240" y="325"/>
                </a:cubicBezTo>
                <a:cubicBezTo>
                  <a:pt x="256" y="293"/>
                  <a:pt x="284" y="289"/>
                  <a:pt x="316" y="291"/>
                </a:cubicBezTo>
                <a:cubicBezTo>
                  <a:pt x="363" y="294"/>
                  <a:pt x="410" y="291"/>
                  <a:pt x="458" y="292"/>
                </a:cubicBezTo>
                <a:cubicBezTo>
                  <a:pt x="468" y="292"/>
                  <a:pt x="472" y="289"/>
                  <a:pt x="465" y="280"/>
                </a:cubicBezTo>
                <a:cubicBezTo>
                  <a:pt x="452" y="262"/>
                  <a:pt x="438" y="246"/>
                  <a:pt x="424" y="229"/>
                </a:cubicBezTo>
                <a:cubicBezTo>
                  <a:pt x="424" y="229"/>
                  <a:pt x="424" y="229"/>
                  <a:pt x="424" y="229"/>
                </a:cubicBezTo>
                <a:cubicBezTo>
                  <a:pt x="422" y="221"/>
                  <a:pt x="421" y="213"/>
                  <a:pt x="420" y="205"/>
                </a:cubicBezTo>
                <a:cubicBezTo>
                  <a:pt x="420" y="202"/>
                  <a:pt x="420" y="200"/>
                  <a:pt x="420" y="197"/>
                </a:cubicBezTo>
                <a:cubicBezTo>
                  <a:pt x="423" y="191"/>
                  <a:pt x="422" y="184"/>
                  <a:pt x="422" y="177"/>
                </a:cubicBezTo>
                <a:cubicBezTo>
                  <a:pt x="422" y="134"/>
                  <a:pt x="422" y="91"/>
                  <a:pt x="422" y="47"/>
                </a:cubicBezTo>
                <a:cubicBezTo>
                  <a:pt x="422" y="1"/>
                  <a:pt x="422" y="1"/>
                  <a:pt x="468" y="1"/>
                </a:cubicBezTo>
                <a:cubicBezTo>
                  <a:pt x="469" y="5"/>
                  <a:pt x="473" y="5"/>
                  <a:pt x="476" y="5"/>
                </a:cubicBezTo>
                <a:cubicBezTo>
                  <a:pt x="489" y="17"/>
                  <a:pt x="492" y="31"/>
                  <a:pt x="492" y="48"/>
                </a:cubicBezTo>
                <a:cubicBezTo>
                  <a:pt x="492" y="93"/>
                  <a:pt x="492" y="138"/>
                  <a:pt x="492" y="182"/>
                </a:cubicBezTo>
                <a:cubicBezTo>
                  <a:pt x="492" y="190"/>
                  <a:pt x="491" y="198"/>
                  <a:pt x="497" y="205"/>
                </a:cubicBezTo>
                <a:cubicBezTo>
                  <a:pt x="526" y="244"/>
                  <a:pt x="555" y="282"/>
                  <a:pt x="587" y="319"/>
                </a:cubicBezTo>
                <a:cubicBezTo>
                  <a:pt x="588" y="320"/>
                  <a:pt x="589" y="320"/>
                  <a:pt x="590" y="321"/>
                </a:cubicBezTo>
                <a:cubicBezTo>
                  <a:pt x="592" y="324"/>
                  <a:pt x="594" y="326"/>
                  <a:pt x="596" y="329"/>
                </a:cubicBezTo>
                <a:cubicBezTo>
                  <a:pt x="612" y="350"/>
                  <a:pt x="628" y="372"/>
                  <a:pt x="644" y="393"/>
                </a:cubicBezTo>
                <a:cubicBezTo>
                  <a:pt x="645" y="399"/>
                  <a:pt x="648" y="403"/>
                  <a:pt x="653" y="406"/>
                </a:cubicBezTo>
                <a:cubicBezTo>
                  <a:pt x="655" y="410"/>
                  <a:pt x="657" y="414"/>
                  <a:pt x="659" y="418"/>
                </a:cubicBezTo>
                <a:cubicBezTo>
                  <a:pt x="659" y="418"/>
                  <a:pt x="660" y="419"/>
                  <a:pt x="660" y="420"/>
                </a:cubicBezTo>
                <a:cubicBezTo>
                  <a:pt x="660" y="420"/>
                  <a:pt x="660" y="421"/>
                  <a:pt x="660" y="421"/>
                </a:cubicBezTo>
                <a:cubicBezTo>
                  <a:pt x="667" y="450"/>
                  <a:pt x="672" y="479"/>
                  <a:pt x="662" y="509"/>
                </a:cubicBezTo>
                <a:cubicBezTo>
                  <a:pt x="653" y="533"/>
                  <a:pt x="636" y="549"/>
                  <a:pt x="621" y="5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0" name="Freeform 42">
            <a:extLst>
              <a:ext uri="{FF2B5EF4-FFF2-40B4-BE49-F238E27FC236}">
                <a16:creationId xmlns:a16="http://schemas.microsoft.com/office/drawing/2014/main" id="{123349DF-80D4-C6C1-1774-8AE194AE4225}"/>
              </a:ext>
            </a:extLst>
          </p:cNvPr>
          <p:cNvSpPr/>
          <p:nvPr/>
        </p:nvSpPr>
        <p:spPr bwMode="auto">
          <a:xfrm>
            <a:off x="8514847" y="1952567"/>
            <a:ext cx="446088" cy="909639"/>
          </a:xfrm>
          <a:custGeom>
            <a:avLst/>
            <a:gdLst>
              <a:gd name="T0" fmla="*/ 21 w 315"/>
              <a:gd name="T1" fmla="*/ 249 h 644"/>
              <a:gd name="T2" fmla="*/ 14 w 315"/>
              <a:gd name="T3" fmla="*/ 233 h 644"/>
              <a:gd name="T4" fmla="*/ 0 w 315"/>
              <a:gd name="T5" fmla="*/ 173 h 644"/>
              <a:gd name="T6" fmla="*/ 0 w 315"/>
              <a:gd name="T7" fmla="*/ 145 h 644"/>
              <a:gd name="T8" fmla="*/ 7 w 315"/>
              <a:gd name="T9" fmla="*/ 89 h 644"/>
              <a:gd name="T10" fmla="*/ 9 w 315"/>
              <a:gd name="T11" fmla="*/ 81 h 644"/>
              <a:gd name="T12" fmla="*/ 29 w 315"/>
              <a:gd name="T13" fmla="*/ 17 h 644"/>
              <a:gd name="T14" fmla="*/ 55 w 315"/>
              <a:gd name="T15" fmla="*/ 12 h 644"/>
              <a:gd name="T16" fmla="*/ 89 w 315"/>
              <a:gd name="T17" fmla="*/ 45 h 644"/>
              <a:gd name="T18" fmla="*/ 89 w 315"/>
              <a:gd name="T19" fmla="*/ 45 h 644"/>
              <a:gd name="T20" fmla="*/ 137 w 315"/>
              <a:gd name="T21" fmla="*/ 81 h 644"/>
              <a:gd name="T22" fmla="*/ 137 w 315"/>
              <a:gd name="T23" fmla="*/ 81 h 644"/>
              <a:gd name="T24" fmla="*/ 255 w 315"/>
              <a:gd name="T25" fmla="*/ 163 h 644"/>
              <a:gd name="T26" fmla="*/ 256 w 315"/>
              <a:gd name="T27" fmla="*/ 162 h 644"/>
              <a:gd name="T28" fmla="*/ 255 w 315"/>
              <a:gd name="T29" fmla="*/ 163 h 644"/>
              <a:gd name="T30" fmla="*/ 304 w 315"/>
              <a:gd name="T31" fmla="*/ 260 h 644"/>
              <a:gd name="T32" fmla="*/ 296 w 315"/>
              <a:gd name="T33" fmla="*/ 322 h 644"/>
              <a:gd name="T34" fmla="*/ 289 w 315"/>
              <a:gd name="T35" fmla="*/ 311 h 644"/>
              <a:gd name="T36" fmla="*/ 182 w 315"/>
              <a:gd name="T37" fmla="*/ 193 h 644"/>
              <a:gd name="T38" fmla="*/ 87 w 315"/>
              <a:gd name="T39" fmla="*/ 130 h 644"/>
              <a:gd name="T40" fmla="*/ 79 w 315"/>
              <a:gd name="T41" fmla="*/ 128 h 644"/>
              <a:gd name="T42" fmla="*/ 77 w 315"/>
              <a:gd name="T43" fmla="*/ 138 h 644"/>
              <a:gd name="T44" fmla="*/ 98 w 315"/>
              <a:gd name="T45" fmla="*/ 178 h 644"/>
              <a:gd name="T46" fmla="*/ 205 w 315"/>
              <a:gd name="T47" fmla="*/ 266 h 644"/>
              <a:gd name="T48" fmla="*/ 292 w 315"/>
              <a:gd name="T49" fmla="*/ 375 h 644"/>
              <a:gd name="T50" fmla="*/ 310 w 315"/>
              <a:gd name="T51" fmla="*/ 492 h 644"/>
              <a:gd name="T52" fmla="*/ 312 w 315"/>
              <a:gd name="T53" fmla="*/ 614 h 644"/>
              <a:gd name="T54" fmla="*/ 289 w 315"/>
              <a:gd name="T55" fmla="*/ 641 h 644"/>
              <a:gd name="T56" fmla="*/ 289 w 315"/>
              <a:gd name="T57" fmla="*/ 641 h 644"/>
              <a:gd name="T58" fmla="*/ 281 w 315"/>
              <a:gd name="T59" fmla="*/ 588 h 644"/>
              <a:gd name="T60" fmla="*/ 273 w 315"/>
              <a:gd name="T61" fmla="*/ 513 h 644"/>
              <a:gd name="T62" fmla="*/ 273 w 315"/>
              <a:gd name="T63" fmla="*/ 501 h 644"/>
              <a:gd name="T64" fmla="*/ 272 w 315"/>
              <a:gd name="T65" fmla="*/ 481 h 644"/>
              <a:gd name="T66" fmla="*/ 198 w 315"/>
              <a:gd name="T67" fmla="*/ 371 h 644"/>
              <a:gd name="T68" fmla="*/ 63 w 315"/>
              <a:gd name="T69" fmla="*/ 299 h 644"/>
              <a:gd name="T70" fmla="*/ 62 w 315"/>
              <a:gd name="T71" fmla="*/ 299 h 644"/>
              <a:gd name="T72" fmla="*/ 37 w 315"/>
              <a:gd name="T73" fmla="*/ 273 h 644"/>
              <a:gd name="T74" fmla="*/ 37 w 315"/>
              <a:gd name="T75" fmla="*/ 273 h 644"/>
              <a:gd name="T76" fmla="*/ 21 w 315"/>
              <a:gd name="T77" fmla="*/ 24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5" h="644">
                <a:moveTo>
                  <a:pt x="21" y="249"/>
                </a:moveTo>
                <a:cubicBezTo>
                  <a:pt x="19" y="244"/>
                  <a:pt x="16" y="239"/>
                  <a:pt x="14" y="233"/>
                </a:cubicBezTo>
                <a:cubicBezTo>
                  <a:pt x="9" y="213"/>
                  <a:pt x="1" y="194"/>
                  <a:pt x="0" y="173"/>
                </a:cubicBezTo>
                <a:cubicBezTo>
                  <a:pt x="0" y="164"/>
                  <a:pt x="0" y="154"/>
                  <a:pt x="0" y="145"/>
                </a:cubicBezTo>
                <a:cubicBezTo>
                  <a:pt x="2" y="126"/>
                  <a:pt x="5" y="108"/>
                  <a:pt x="7" y="89"/>
                </a:cubicBezTo>
                <a:cubicBezTo>
                  <a:pt x="8" y="86"/>
                  <a:pt x="8" y="84"/>
                  <a:pt x="9" y="81"/>
                </a:cubicBezTo>
                <a:cubicBezTo>
                  <a:pt x="15" y="60"/>
                  <a:pt x="21" y="38"/>
                  <a:pt x="29" y="17"/>
                </a:cubicBezTo>
                <a:cubicBezTo>
                  <a:pt x="34" y="3"/>
                  <a:pt x="43" y="0"/>
                  <a:pt x="55" y="12"/>
                </a:cubicBezTo>
                <a:cubicBezTo>
                  <a:pt x="67" y="22"/>
                  <a:pt x="75" y="37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103" y="60"/>
                  <a:pt x="118" y="72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75" y="110"/>
                  <a:pt x="221" y="127"/>
                  <a:pt x="255" y="163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56" y="162"/>
                  <a:pt x="255" y="163"/>
                  <a:pt x="255" y="163"/>
                </a:cubicBezTo>
                <a:cubicBezTo>
                  <a:pt x="276" y="193"/>
                  <a:pt x="298" y="223"/>
                  <a:pt x="304" y="260"/>
                </a:cubicBezTo>
                <a:cubicBezTo>
                  <a:pt x="307" y="280"/>
                  <a:pt x="310" y="301"/>
                  <a:pt x="296" y="322"/>
                </a:cubicBezTo>
                <a:cubicBezTo>
                  <a:pt x="293" y="317"/>
                  <a:pt x="291" y="314"/>
                  <a:pt x="289" y="311"/>
                </a:cubicBezTo>
                <a:cubicBezTo>
                  <a:pt x="267" y="260"/>
                  <a:pt x="230" y="221"/>
                  <a:pt x="182" y="193"/>
                </a:cubicBezTo>
                <a:cubicBezTo>
                  <a:pt x="149" y="173"/>
                  <a:pt x="113" y="159"/>
                  <a:pt x="87" y="130"/>
                </a:cubicBezTo>
                <a:cubicBezTo>
                  <a:pt x="85" y="127"/>
                  <a:pt x="81" y="125"/>
                  <a:pt x="79" y="128"/>
                </a:cubicBezTo>
                <a:cubicBezTo>
                  <a:pt x="77" y="131"/>
                  <a:pt x="77" y="135"/>
                  <a:pt x="77" y="138"/>
                </a:cubicBezTo>
                <a:cubicBezTo>
                  <a:pt x="79" y="154"/>
                  <a:pt x="89" y="166"/>
                  <a:pt x="98" y="178"/>
                </a:cubicBezTo>
                <a:cubicBezTo>
                  <a:pt x="124" y="219"/>
                  <a:pt x="164" y="242"/>
                  <a:pt x="205" y="266"/>
                </a:cubicBezTo>
                <a:cubicBezTo>
                  <a:pt x="248" y="291"/>
                  <a:pt x="278" y="326"/>
                  <a:pt x="292" y="375"/>
                </a:cubicBezTo>
                <a:cubicBezTo>
                  <a:pt x="303" y="413"/>
                  <a:pt x="308" y="452"/>
                  <a:pt x="310" y="492"/>
                </a:cubicBezTo>
                <a:cubicBezTo>
                  <a:pt x="312" y="533"/>
                  <a:pt x="315" y="573"/>
                  <a:pt x="312" y="614"/>
                </a:cubicBezTo>
                <a:cubicBezTo>
                  <a:pt x="311" y="627"/>
                  <a:pt x="310" y="644"/>
                  <a:pt x="289" y="641"/>
                </a:cubicBezTo>
                <a:cubicBezTo>
                  <a:pt x="289" y="641"/>
                  <a:pt x="289" y="641"/>
                  <a:pt x="289" y="641"/>
                </a:cubicBezTo>
                <a:cubicBezTo>
                  <a:pt x="286" y="623"/>
                  <a:pt x="283" y="605"/>
                  <a:pt x="281" y="588"/>
                </a:cubicBezTo>
                <a:cubicBezTo>
                  <a:pt x="279" y="563"/>
                  <a:pt x="280" y="537"/>
                  <a:pt x="273" y="513"/>
                </a:cubicBezTo>
                <a:cubicBezTo>
                  <a:pt x="273" y="509"/>
                  <a:pt x="273" y="505"/>
                  <a:pt x="273" y="501"/>
                </a:cubicBezTo>
                <a:cubicBezTo>
                  <a:pt x="272" y="494"/>
                  <a:pt x="272" y="488"/>
                  <a:pt x="272" y="481"/>
                </a:cubicBezTo>
                <a:cubicBezTo>
                  <a:pt x="269" y="430"/>
                  <a:pt x="247" y="391"/>
                  <a:pt x="198" y="371"/>
                </a:cubicBezTo>
                <a:cubicBezTo>
                  <a:pt x="151" y="351"/>
                  <a:pt x="105" y="328"/>
                  <a:pt x="63" y="299"/>
                </a:cubicBezTo>
                <a:cubicBezTo>
                  <a:pt x="63" y="299"/>
                  <a:pt x="63" y="299"/>
                  <a:pt x="62" y="299"/>
                </a:cubicBezTo>
                <a:cubicBezTo>
                  <a:pt x="56" y="289"/>
                  <a:pt x="46" y="281"/>
                  <a:pt x="37" y="273"/>
                </a:cubicBezTo>
                <a:cubicBezTo>
                  <a:pt x="37" y="273"/>
                  <a:pt x="37" y="273"/>
                  <a:pt x="37" y="273"/>
                </a:cubicBezTo>
                <a:cubicBezTo>
                  <a:pt x="34" y="264"/>
                  <a:pt x="28" y="256"/>
                  <a:pt x="21" y="2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1" name="Freeform 47">
            <a:extLst>
              <a:ext uri="{FF2B5EF4-FFF2-40B4-BE49-F238E27FC236}">
                <a16:creationId xmlns:a16="http://schemas.microsoft.com/office/drawing/2014/main" id="{AFE716B0-32EB-31CC-9526-8D42DDA3F32F}"/>
              </a:ext>
            </a:extLst>
          </p:cNvPr>
          <p:cNvSpPr/>
          <p:nvPr/>
        </p:nvSpPr>
        <p:spPr bwMode="auto">
          <a:xfrm>
            <a:off x="8965698" y="1908118"/>
            <a:ext cx="346075" cy="458788"/>
          </a:xfrm>
          <a:custGeom>
            <a:avLst/>
            <a:gdLst>
              <a:gd name="T0" fmla="*/ 45 w 245"/>
              <a:gd name="T1" fmla="*/ 120 h 325"/>
              <a:gd name="T2" fmla="*/ 50 w 245"/>
              <a:gd name="T3" fmla="*/ 114 h 325"/>
              <a:gd name="T4" fmla="*/ 107 w 245"/>
              <a:gd name="T5" fmla="*/ 77 h 325"/>
              <a:gd name="T6" fmla="*/ 107 w 245"/>
              <a:gd name="T7" fmla="*/ 77 h 325"/>
              <a:gd name="T8" fmla="*/ 131 w 245"/>
              <a:gd name="T9" fmla="*/ 64 h 325"/>
              <a:gd name="T10" fmla="*/ 134 w 245"/>
              <a:gd name="T11" fmla="*/ 59 h 325"/>
              <a:gd name="T12" fmla="*/ 134 w 245"/>
              <a:gd name="T13" fmla="*/ 59 h 325"/>
              <a:gd name="T14" fmla="*/ 147 w 245"/>
              <a:gd name="T15" fmla="*/ 54 h 325"/>
              <a:gd name="T16" fmla="*/ 150 w 245"/>
              <a:gd name="T17" fmla="*/ 52 h 325"/>
              <a:gd name="T18" fmla="*/ 151 w 245"/>
              <a:gd name="T19" fmla="*/ 52 h 325"/>
              <a:gd name="T20" fmla="*/ 162 w 245"/>
              <a:gd name="T21" fmla="*/ 44 h 325"/>
              <a:gd name="T22" fmla="*/ 163 w 245"/>
              <a:gd name="T23" fmla="*/ 43 h 325"/>
              <a:gd name="T24" fmla="*/ 171 w 245"/>
              <a:gd name="T25" fmla="*/ 36 h 325"/>
              <a:gd name="T26" fmla="*/ 171 w 245"/>
              <a:gd name="T27" fmla="*/ 36 h 325"/>
              <a:gd name="T28" fmla="*/ 175 w 245"/>
              <a:gd name="T29" fmla="*/ 32 h 325"/>
              <a:gd name="T30" fmla="*/ 175 w 245"/>
              <a:gd name="T31" fmla="*/ 32 h 325"/>
              <a:gd name="T32" fmla="*/ 191 w 245"/>
              <a:gd name="T33" fmla="*/ 20 h 325"/>
              <a:gd name="T34" fmla="*/ 227 w 245"/>
              <a:gd name="T35" fmla="*/ 25 h 325"/>
              <a:gd name="T36" fmla="*/ 228 w 245"/>
              <a:gd name="T37" fmla="*/ 32 h 325"/>
              <a:gd name="T38" fmla="*/ 243 w 245"/>
              <a:gd name="T39" fmla="*/ 96 h 325"/>
              <a:gd name="T40" fmla="*/ 243 w 245"/>
              <a:gd name="T41" fmla="*/ 104 h 325"/>
              <a:gd name="T42" fmla="*/ 216 w 245"/>
              <a:gd name="T43" fmla="*/ 212 h 325"/>
              <a:gd name="T44" fmla="*/ 215 w 245"/>
              <a:gd name="T45" fmla="*/ 213 h 325"/>
              <a:gd name="T46" fmla="*/ 206 w 245"/>
              <a:gd name="T47" fmla="*/ 224 h 325"/>
              <a:gd name="T48" fmla="*/ 206 w 245"/>
              <a:gd name="T49" fmla="*/ 224 h 325"/>
              <a:gd name="T50" fmla="*/ 137 w 245"/>
              <a:gd name="T51" fmla="*/ 265 h 325"/>
              <a:gd name="T52" fmla="*/ 83 w 245"/>
              <a:gd name="T53" fmla="*/ 289 h 325"/>
              <a:gd name="T54" fmla="*/ 67 w 245"/>
              <a:gd name="T55" fmla="*/ 298 h 325"/>
              <a:gd name="T56" fmla="*/ 31 w 245"/>
              <a:gd name="T57" fmla="*/ 325 h 325"/>
              <a:gd name="T58" fmla="*/ 74 w 245"/>
              <a:gd name="T59" fmla="*/ 213 h 325"/>
              <a:gd name="T60" fmla="*/ 107 w 245"/>
              <a:gd name="T61" fmla="*/ 188 h 325"/>
              <a:gd name="T62" fmla="*/ 134 w 245"/>
              <a:gd name="T63" fmla="*/ 172 h 325"/>
              <a:gd name="T64" fmla="*/ 182 w 245"/>
              <a:gd name="T65" fmla="*/ 113 h 325"/>
              <a:gd name="T66" fmla="*/ 182 w 245"/>
              <a:gd name="T67" fmla="*/ 100 h 325"/>
              <a:gd name="T68" fmla="*/ 174 w 245"/>
              <a:gd name="T69" fmla="*/ 103 h 325"/>
              <a:gd name="T70" fmla="*/ 122 w 245"/>
              <a:gd name="T71" fmla="*/ 139 h 325"/>
              <a:gd name="T72" fmla="*/ 111 w 245"/>
              <a:gd name="T73" fmla="*/ 144 h 325"/>
              <a:gd name="T74" fmla="*/ 51 w 245"/>
              <a:gd name="T75" fmla="*/ 188 h 325"/>
              <a:gd name="T76" fmla="*/ 47 w 245"/>
              <a:gd name="T77" fmla="*/ 193 h 325"/>
              <a:gd name="T78" fmla="*/ 13 w 245"/>
              <a:gd name="T79" fmla="*/ 240 h 325"/>
              <a:gd name="T80" fmla="*/ 10 w 245"/>
              <a:gd name="T81" fmla="*/ 176 h 325"/>
              <a:gd name="T82" fmla="*/ 11 w 245"/>
              <a:gd name="T83" fmla="*/ 173 h 325"/>
              <a:gd name="T84" fmla="*/ 45 w 245"/>
              <a:gd name="T85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325">
                <a:moveTo>
                  <a:pt x="45" y="120"/>
                </a:moveTo>
                <a:cubicBezTo>
                  <a:pt x="47" y="118"/>
                  <a:pt x="49" y="116"/>
                  <a:pt x="50" y="114"/>
                </a:cubicBezTo>
                <a:cubicBezTo>
                  <a:pt x="69" y="102"/>
                  <a:pt x="88" y="89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7" y="75"/>
                  <a:pt x="125" y="71"/>
                  <a:pt x="131" y="64"/>
                </a:cubicBezTo>
                <a:cubicBezTo>
                  <a:pt x="134" y="63"/>
                  <a:pt x="134" y="62"/>
                  <a:pt x="134" y="59"/>
                </a:cubicBezTo>
                <a:cubicBezTo>
                  <a:pt x="134" y="59"/>
                  <a:pt x="134" y="59"/>
                  <a:pt x="134" y="59"/>
                </a:cubicBezTo>
                <a:cubicBezTo>
                  <a:pt x="140" y="61"/>
                  <a:pt x="143" y="57"/>
                  <a:pt x="147" y="54"/>
                </a:cubicBezTo>
                <a:cubicBezTo>
                  <a:pt x="149" y="55"/>
                  <a:pt x="150" y="54"/>
                  <a:pt x="150" y="52"/>
                </a:cubicBezTo>
                <a:cubicBezTo>
                  <a:pt x="150" y="52"/>
                  <a:pt x="151" y="52"/>
                  <a:pt x="151" y="52"/>
                </a:cubicBezTo>
                <a:cubicBezTo>
                  <a:pt x="156" y="52"/>
                  <a:pt x="160" y="49"/>
                  <a:pt x="162" y="44"/>
                </a:cubicBezTo>
                <a:cubicBezTo>
                  <a:pt x="162" y="44"/>
                  <a:pt x="163" y="43"/>
                  <a:pt x="163" y="43"/>
                </a:cubicBezTo>
                <a:cubicBezTo>
                  <a:pt x="167" y="43"/>
                  <a:pt x="170" y="41"/>
                  <a:pt x="171" y="36"/>
                </a:cubicBezTo>
                <a:cubicBezTo>
                  <a:pt x="171" y="36"/>
                  <a:pt x="171" y="36"/>
                  <a:pt x="171" y="36"/>
                </a:cubicBezTo>
                <a:cubicBezTo>
                  <a:pt x="173" y="35"/>
                  <a:pt x="174" y="34"/>
                  <a:pt x="175" y="32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82" y="31"/>
                  <a:pt x="186" y="25"/>
                  <a:pt x="191" y="20"/>
                </a:cubicBezTo>
                <a:cubicBezTo>
                  <a:pt x="212" y="0"/>
                  <a:pt x="212" y="0"/>
                  <a:pt x="227" y="25"/>
                </a:cubicBezTo>
                <a:cubicBezTo>
                  <a:pt x="227" y="27"/>
                  <a:pt x="228" y="30"/>
                  <a:pt x="228" y="32"/>
                </a:cubicBezTo>
                <a:cubicBezTo>
                  <a:pt x="235" y="53"/>
                  <a:pt x="234" y="76"/>
                  <a:pt x="243" y="96"/>
                </a:cubicBezTo>
                <a:cubicBezTo>
                  <a:pt x="243" y="99"/>
                  <a:pt x="243" y="101"/>
                  <a:pt x="243" y="104"/>
                </a:cubicBezTo>
                <a:cubicBezTo>
                  <a:pt x="245" y="143"/>
                  <a:pt x="239" y="180"/>
                  <a:pt x="216" y="212"/>
                </a:cubicBezTo>
                <a:cubicBezTo>
                  <a:pt x="216" y="212"/>
                  <a:pt x="215" y="213"/>
                  <a:pt x="215" y="213"/>
                </a:cubicBezTo>
                <a:cubicBezTo>
                  <a:pt x="210" y="215"/>
                  <a:pt x="207" y="219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85" y="241"/>
                  <a:pt x="162" y="255"/>
                  <a:pt x="137" y="265"/>
                </a:cubicBezTo>
                <a:cubicBezTo>
                  <a:pt x="119" y="272"/>
                  <a:pt x="100" y="278"/>
                  <a:pt x="83" y="289"/>
                </a:cubicBezTo>
                <a:cubicBezTo>
                  <a:pt x="75" y="288"/>
                  <a:pt x="73" y="296"/>
                  <a:pt x="67" y="298"/>
                </a:cubicBezTo>
                <a:cubicBezTo>
                  <a:pt x="51" y="301"/>
                  <a:pt x="47" y="319"/>
                  <a:pt x="31" y="325"/>
                </a:cubicBezTo>
                <a:cubicBezTo>
                  <a:pt x="32" y="281"/>
                  <a:pt x="40" y="242"/>
                  <a:pt x="74" y="213"/>
                </a:cubicBezTo>
                <a:cubicBezTo>
                  <a:pt x="85" y="204"/>
                  <a:pt x="96" y="197"/>
                  <a:pt x="107" y="188"/>
                </a:cubicBezTo>
                <a:cubicBezTo>
                  <a:pt x="118" y="186"/>
                  <a:pt x="126" y="179"/>
                  <a:pt x="134" y="172"/>
                </a:cubicBezTo>
                <a:cubicBezTo>
                  <a:pt x="155" y="156"/>
                  <a:pt x="172" y="137"/>
                  <a:pt x="182" y="113"/>
                </a:cubicBezTo>
                <a:cubicBezTo>
                  <a:pt x="184" y="108"/>
                  <a:pt x="186" y="104"/>
                  <a:pt x="182" y="100"/>
                </a:cubicBezTo>
                <a:cubicBezTo>
                  <a:pt x="178" y="97"/>
                  <a:pt x="176" y="100"/>
                  <a:pt x="174" y="103"/>
                </a:cubicBezTo>
                <a:cubicBezTo>
                  <a:pt x="160" y="119"/>
                  <a:pt x="140" y="127"/>
                  <a:pt x="122" y="139"/>
                </a:cubicBezTo>
                <a:cubicBezTo>
                  <a:pt x="117" y="138"/>
                  <a:pt x="114" y="142"/>
                  <a:pt x="111" y="144"/>
                </a:cubicBezTo>
                <a:cubicBezTo>
                  <a:pt x="86" y="153"/>
                  <a:pt x="66" y="167"/>
                  <a:pt x="51" y="188"/>
                </a:cubicBezTo>
                <a:cubicBezTo>
                  <a:pt x="50" y="190"/>
                  <a:pt x="48" y="191"/>
                  <a:pt x="47" y="193"/>
                </a:cubicBezTo>
                <a:cubicBezTo>
                  <a:pt x="30" y="204"/>
                  <a:pt x="26" y="225"/>
                  <a:pt x="13" y="240"/>
                </a:cubicBezTo>
                <a:cubicBezTo>
                  <a:pt x="0" y="218"/>
                  <a:pt x="7" y="197"/>
                  <a:pt x="10" y="176"/>
                </a:cubicBezTo>
                <a:cubicBezTo>
                  <a:pt x="11" y="175"/>
                  <a:pt x="12" y="174"/>
                  <a:pt x="11" y="173"/>
                </a:cubicBezTo>
                <a:cubicBezTo>
                  <a:pt x="23" y="155"/>
                  <a:pt x="34" y="137"/>
                  <a:pt x="45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2" name="Freeform 50">
            <a:extLst>
              <a:ext uri="{FF2B5EF4-FFF2-40B4-BE49-F238E27FC236}">
                <a16:creationId xmlns:a16="http://schemas.microsoft.com/office/drawing/2014/main" id="{F744FDFF-120E-0D5F-3798-2F08EA473EDB}"/>
              </a:ext>
            </a:extLst>
          </p:cNvPr>
          <p:cNvSpPr/>
          <p:nvPr/>
        </p:nvSpPr>
        <p:spPr bwMode="auto">
          <a:xfrm>
            <a:off x="8764085" y="1712856"/>
            <a:ext cx="209551" cy="396875"/>
          </a:xfrm>
          <a:custGeom>
            <a:avLst/>
            <a:gdLst>
              <a:gd name="T0" fmla="*/ 14 w 148"/>
              <a:gd name="T1" fmla="*/ 201 h 281"/>
              <a:gd name="T2" fmla="*/ 12 w 148"/>
              <a:gd name="T3" fmla="*/ 198 h 281"/>
              <a:gd name="T4" fmla="*/ 1 w 148"/>
              <a:gd name="T5" fmla="*/ 122 h 281"/>
              <a:gd name="T6" fmla="*/ 0 w 148"/>
              <a:gd name="T7" fmla="*/ 34 h 281"/>
              <a:gd name="T8" fmla="*/ 4 w 148"/>
              <a:gd name="T9" fmla="*/ 11 h 281"/>
              <a:gd name="T10" fmla="*/ 17 w 148"/>
              <a:gd name="T11" fmla="*/ 1 h 281"/>
              <a:gd name="T12" fmla="*/ 20 w 148"/>
              <a:gd name="T13" fmla="*/ 3 h 281"/>
              <a:gd name="T14" fmla="*/ 41 w 148"/>
              <a:gd name="T15" fmla="*/ 20 h 281"/>
              <a:gd name="T16" fmla="*/ 117 w 148"/>
              <a:gd name="T17" fmla="*/ 87 h 281"/>
              <a:gd name="T18" fmla="*/ 145 w 148"/>
              <a:gd name="T19" fmla="*/ 167 h 281"/>
              <a:gd name="T20" fmla="*/ 118 w 148"/>
              <a:gd name="T21" fmla="*/ 269 h 281"/>
              <a:gd name="T22" fmla="*/ 102 w 148"/>
              <a:gd name="T23" fmla="*/ 273 h 281"/>
              <a:gd name="T24" fmla="*/ 14 w 148"/>
              <a:gd name="T25" fmla="*/ 20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281">
                <a:moveTo>
                  <a:pt x="14" y="201"/>
                </a:moveTo>
                <a:cubicBezTo>
                  <a:pt x="14" y="200"/>
                  <a:pt x="14" y="199"/>
                  <a:pt x="12" y="198"/>
                </a:cubicBezTo>
                <a:cubicBezTo>
                  <a:pt x="5" y="173"/>
                  <a:pt x="6" y="147"/>
                  <a:pt x="1" y="122"/>
                </a:cubicBezTo>
                <a:cubicBezTo>
                  <a:pt x="1" y="93"/>
                  <a:pt x="0" y="63"/>
                  <a:pt x="0" y="34"/>
                </a:cubicBezTo>
                <a:cubicBezTo>
                  <a:pt x="1" y="26"/>
                  <a:pt x="3" y="19"/>
                  <a:pt x="4" y="11"/>
                </a:cubicBezTo>
                <a:cubicBezTo>
                  <a:pt x="4" y="1"/>
                  <a:pt x="10" y="0"/>
                  <a:pt x="17" y="1"/>
                </a:cubicBezTo>
                <a:cubicBezTo>
                  <a:pt x="17" y="2"/>
                  <a:pt x="18" y="3"/>
                  <a:pt x="20" y="3"/>
                </a:cubicBezTo>
                <a:cubicBezTo>
                  <a:pt x="25" y="11"/>
                  <a:pt x="34" y="15"/>
                  <a:pt x="41" y="20"/>
                </a:cubicBezTo>
                <a:cubicBezTo>
                  <a:pt x="69" y="40"/>
                  <a:pt x="94" y="62"/>
                  <a:pt x="117" y="87"/>
                </a:cubicBezTo>
                <a:cubicBezTo>
                  <a:pt x="137" y="110"/>
                  <a:pt x="148" y="136"/>
                  <a:pt x="145" y="167"/>
                </a:cubicBezTo>
                <a:cubicBezTo>
                  <a:pt x="143" y="203"/>
                  <a:pt x="132" y="236"/>
                  <a:pt x="118" y="269"/>
                </a:cubicBezTo>
                <a:cubicBezTo>
                  <a:pt x="115" y="276"/>
                  <a:pt x="112" y="281"/>
                  <a:pt x="102" y="273"/>
                </a:cubicBezTo>
                <a:cubicBezTo>
                  <a:pt x="72" y="250"/>
                  <a:pt x="38" y="232"/>
                  <a:pt x="14" y="2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3" name="Freeform 30">
            <a:extLst>
              <a:ext uri="{FF2B5EF4-FFF2-40B4-BE49-F238E27FC236}">
                <a16:creationId xmlns:a16="http://schemas.microsoft.com/office/drawing/2014/main" id="{EE710517-5EC5-853F-95C0-C774967E93B6}"/>
              </a:ext>
            </a:extLst>
          </p:cNvPr>
          <p:cNvSpPr>
            <a:spLocks noEditPoints="1"/>
          </p:cNvSpPr>
          <p:nvPr/>
        </p:nvSpPr>
        <p:spPr bwMode="auto">
          <a:xfrm>
            <a:off x="6956996" y="5028190"/>
            <a:ext cx="1046283" cy="1013064"/>
          </a:xfrm>
          <a:custGeom>
            <a:avLst/>
            <a:gdLst>
              <a:gd name="T0" fmla="*/ 750 w 998"/>
              <a:gd name="T1" fmla="*/ 805 h 833"/>
              <a:gd name="T2" fmla="*/ 749 w 998"/>
              <a:gd name="T3" fmla="*/ 829 h 833"/>
              <a:gd name="T4" fmla="*/ 485 w 998"/>
              <a:gd name="T5" fmla="*/ 832 h 833"/>
              <a:gd name="T6" fmla="*/ 285 w 998"/>
              <a:gd name="T7" fmla="*/ 832 h 833"/>
              <a:gd name="T8" fmla="*/ 129 w 998"/>
              <a:gd name="T9" fmla="*/ 832 h 833"/>
              <a:gd name="T10" fmla="*/ 21 w 998"/>
              <a:gd name="T11" fmla="*/ 809 h 833"/>
              <a:gd name="T12" fmla="*/ 4 w 998"/>
              <a:gd name="T13" fmla="*/ 757 h 833"/>
              <a:gd name="T14" fmla="*/ 3 w 998"/>
              <a:gd name="T15" fmla="*/ 361 h 833"/>
              <a:gd name="T16" fmla="*/ 4 w 998"/>
              <a:gd name="T17" fmla="*/ 318 h 833"/>
              <a:gd name="T18" fmla="*/ 9 w 998"/>
              <a:gd name="T19" fmla="*/ 217 h 833"/>
              <a:gd name="T20" fmla="*/ 227 w 998"/>
              <a:gd name="T21" fmla="*/ 176 h 833"/>
              <a:gd name="T22" fmla="*/ 285 w 998"/>
              <a:gd name="T23" fmla="*/ 123 h 833"/>
              <a:gd name="T24" fmla="*/ 317 w 998"/>
              <a:gd name="T25" fmla="*/ 82 h 833"/>
              <a:gd name="T26" fmla="*/ 421 w 998"/>
              <a:gd name="T27" fmla="*/ 0 h 833"/>
              <a:gd name="T28" fmla="*/ 680 w 998"/>
              <a:gd name="T29" fmla="*/ 31 h 833"/>
              <a:gd name="T30" fmla="*/ 685 w 998"/>
              <a:gd name="T31" fmla="*/ 37 h 833"/>
              <a:gd name="T32" fmla="*/ 706 w 998"/>
              <a:gd name="T33" fmla="*/ 97 h 833"/>
              <a:gd name="T34" fmla="*/ 779 w 998"/>
              <a:gd name="T35" fmla="*/ 159 h 833"/>
              <a:gd name="T36" fmla="*/ 903 w 998"/>
              <a:gd name="T37" fmla="*/ 176 h 833"/>
              <a:gd name="T38" fmla="*/ 990 w 998"/>
              <a:gd name="T39" fmla="*/ 213 h 833"/>
              <a:gd name="T40" fmla="*/ 997 w 998"/>
              <a:gd name="T41" fmla="*/ 734 h 833"/>
              <a:gd name="T42" fmla="*/ 918 w 998"/>
              <a:gd name="T43" fmla="*/ 831 h 833"/>
              <a:gd name="T44" fmla="*/ 805 w 998"/>
              <a:gd name="T45" fmla="*/ 812 h 833"/>
              <a:gd name="T46" fmla="*/ 555 w 998"/>
              <a:gd name="T47" fmla="*/ 562 h 833"/>
              <a:gd name="T48" fmla="*/ 338 w 998"/>
              <a:gd name="T49" fmla="*/ 455 h 833"/>
              <a:gd name="T50" fmla="*/ 577 w 998"/>
              <a:gd name="T51" fmla="*/ 520 h 833"/>
              <a:gd name="T52" fmla="*/ 589 w 998"/>
              <a:gd name="T53" fmla="*/ 524 h 833"/>
              <a:gd name="T54" fmla="*/ 644 w 998"/>
              <a:gd name="T55" fmla="*/ 551 h 833"/>
              <a:gd name="T56" fmla="*/ 669 w 998"/>
              <a:gd name="T57" fmla="*/ 568 h 833"/>
              <a:gd name="T58" fmla="*/ 722 w 998"/>
              <a:gd name="T59" fmla="*/ 615 h 833"/>
              <a:gd name="T60" fmla="*/ 513 w 998"/>
              <a:gd name="T61" fmla="*/ 411 h 833"/>
              <a:gd name="T62" fmla="*/ 464 w 998"/>
              <a:gd name="T63" fmla="*/ 401 h 833"/>
              <a:gd name="T64" fmla="*/ 219 w 998"/>
              <a:gd name="T65" fmla="*/ 333 h 833"/>
              <a:gd name="T66" fmla="*/ 243 w 998"/>
              <a:gd name="T67" fmla="*/ 495 h 833"/>
              <a:gd name="T68" fmla="*/ 393 w 998"/>
              <a:gd name="T69" fmla="*/ 686 h 833"/>
              <a:gd name="T70" fmla="*/ 395 w 998"/>
              <a:gd name="T71" fmla="*/ 686 h 833"/>
              <a:gd name="T72" fmla="*/ 477 w 998"/>
              <a:gd name="T73" fmla="*/ 705 h 833"/>
              <a:gd name="T74" fmla="*/ 509 w 998"/>
              <a:gd name="T75" fmla="*/ 709 h 833"/>
              <a:gd name="T76" fmla="*/ 557 w 998"/>
              <a:gd name="T77" fmla="*/ 714 h 833"/>
              <a:gd name="T78" fmla="*/ 637 w 998"/>
              <a:gd name="T79" fmla="*/ 721 h 833"/>
              <a:gd name="T80" fmla="*/ 676 w 998"/>
              <a:gd name="T81" fmla="*/ 729 h 833"/>
              <a:gd name="T82" fmla="*/ 730 w 998"/>
              <a:gd name="T83" fmla="*/ 763 h 833"/>
              <a:gd name="T84" fmla="*/ 508 w 998"/>
              <a:gd name="T85" fmla="*/ 176 h 833"/>
              <a:gd name="T86" fmla="*/ 637 w 998"/>
              <a:gd name="T87" fmla="*/ 176 h 833"/>
              <a:gd name="T88" fmla="*/ 635 w 998"/>
              <a:gd name="T89" fmla="*/ 105 h 833"/>
              <a:gd name="T90" fmla="*/ 419 w 998"/>
              <a:gd name="T91" fmla="*/ 81 h 833"/>
              <a:gd name="T92" fmla="*/ 368 w 998"/>
              <a:gd name="T93" fmla="*/ 162 h 833"/>
              <a:gd name="T94" fmla="*/ 508 w 998"/>
              <a:gd name="T95" fmla="*/ 17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8" h="833">
                <a:moveTo>
                  <a:pt x="748" y="797"/>
                </a:moveTo>
                <a:cubicBezTo>
                  <a:pt x="749" y="800"/>
                  <a:pt x="749" y="802"/>
                  <a:pt x="750" y="805"/>
                </a:cubicBezTo>
                <a:cubicBezTo>
                  <a:pt x="750" y="812"/>
                  <a:pt x="750" y="818"/>
                  <a:pt x="750" y="825"/>
                </a:cubicBezTo>
                <a:cubicBezTo>
                  <a:pt x="750" y="826"/>
                  <a:pt x="749" y="828"/>
                  <a:pt x="749" y="829"/>
                </a:cubicBezTo>
                <a:cubicBezTo>
                  <a:pt x="724" y="833"/>
                  <a:pt x="698" y="827"/>
                  <a:pt x="673" y="832"/>
                </a:cubicBezTo>
                <a:cubicBezTo>
                  <a:pt x="610" y="831"/>
                  <a:pt x="548" y="830"/>
                  <a:pt x="485" y="832"/>
                </a:cubicBezTo>
                <a:cubicBezTo>
                  <a:pt x="474" y="829"/>
                  <a:pt x="464" y="829"/>
                  <a:pt x="453" y="832"/>
                </a:cubicBezTo>
                <a:cubicBezTo>
                  <a:pt x="397" y="831"/>
                  <a:pt x="341" y="831"/>
                  <a:pt x="285" y="832"/>
                </a:cubicBezTo>
                <a:cubicBezTo>
                  <a:pt x="244" y="829"/>
                  <a:pt x="202" y="828"/>
                  <a:pt x="161" y="832"/>
                </a:cubicBezTo>
                <a:cubicBezTo>
                  <a:pt x="150" y="831"/>
                  <a:pt x="140" y="831"/>
                  <a:pt x="129" y="832"/>
                </a:cubicBezTo>
                <a:cubicBezTo>
                  <a:pt x="122" y="828"/>
                  <a:pt x="114" y="830"/>
                  <a:pt x="106" y="830"/>
                </a:cubicBezTo>
                <a:cubicBezTo>
                  <a:pt x="76" y="830"/>
                  <a:pt x="46" y="832"/>
                  <a:pt x="21" y="809"/>
                </a:cubicBezTo>
                <a:cubicBezTo>
                  <a:pt x="21" y="809"/>
                  <a:pt x="21" y="809"/>
                  <a:pt x="21" y="809"/>
                </a:cubicBezTo>
                <a:cubicBezTo>
                  <a:pt x="14" y="792"/>
                  <a:pt x="4" y="777"/>
                  <a:pt x="4" y="757"/>
                </a:cubicBezTo>
                <a:cubicBezTo>
                  <a:pt x="5" y="665"/>
                  <a:pt x="4" y="573"/>
                  <a:pt x="4" y="481"/>
                </a:cubicBezTo>
                <a:cubicBezTo>
                  <a:pt x="4" y="441"/>
                  <a:pt x="4" y="401"/>
                  <a:pt x="3" y="361"/>
                </a:cubicBezTo>
                <a:cubicBezTo>
                  <a:pt x="5" y="354"/>
                  <a:pt x="5" y="348"/>
                  <a:pt x="3" y="341"/>
                </a:cubicBezTo>
                <a:cubicBezTo>
                  <a:pt x="3" y="333"/>
                  <a:pt x="4" y="325"/>
                  <a:pt x="4" y="318"/>
                </a:cubicBezTo>
                <a:cubicBezTo>
                  <a:pt x="6" y="284"/>
                  <a:pt x="0" y="250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27" y="188"/>
                  <a:pt x="53" y="175"/>
                  <a:pt x="87" y="176"/>
                </a:cubicBezTo>
                <a:cubicBezTo>
                  <a:pt x="134" y="178"/>
                  <a:pt x="180" y="177"/>
                  <a:pt x="227" y="176"/>
                </a:cubicBezTo>
                <a:cubicBezTo>
                  <a:pt x="233" y="176"/>
                  <a:pt x="242" y="180"/>
                  <a:pt x="241" y="167"/>
                </a:cubicBezTo>
                <a:cubicBezTo>
                  <a:pt x="240" y="132"/>
                  <a:pt x="250" y="122"/>
                  <a:pt x="285" y="123"/>
                </a:cubicBezTo>
                <a:cubicBezTo>
                  <a:pt x="301" y="123"/>
                  <a:pt x="309" y="118"/>
                  <a:pt x="311" y="103"/>
                </a:cubicBezTo>
                <a:cubicBezTo>
                  <a:pt x="312" y="96"/>
                  <a:pt x="315" y="89"/>
                  <a:pt x="317" y="82"/>
                </a:cubicBezTo>
                <a:cubicBezTo>
                  <a:pt x="330" y="37"/>
                  <a:pt x="354" y="4"/>
                  <a:pt x="405" y="0"/>
                </a:cubicBezTo>
                <a:cubicBezTo>
                  <a:pt x="410" y="0"/>
                  <a:pt x="416" y="0"/>
                  <a:pt x="421" y="0"/>
                </a:cubicBezTo>
                <a:cubicBezTo>
                  <a:pt x="478" y="1"/>
                  <a:pt x="534" y="2"/>
                  <a:pt x="591" y="1"/>
                </a:cubicBezTo>
                <a:cubicBezTo>
                  <a:pt x="625" y="0"/>
                  <a:pt x="655" y="7"/>
                  <a:pt x="680" y="31"/>
                </a:cubicBezTo>
                <a:cubicBezTo>
                  <a:pt x="680" y="32"/>
                  <a:pt x="681" y="33"/>
                  <a:pt x="682" y="33"/>
                </a:cubicBezTo>
                <a:cubicBezTo>
                  <a:pt x="683" y="34"/>
                  <a:pt x="684" y="36"/>
                  <a:pt x="685" y="37"/>
                </a:cubicBezTo>
                <a:cubicBezTo>
                  <a:pt x="685" y="37"/>
                  <a:pt x="685" y="37"/>
                  <a:pt x="685" y="37"/>
                </a:cubicBezTo>
                <a:cubicBezTo>
                  <a:pt x="692" y="57"/>
                  <a:pt x="702" y="76"/>
                  <a:pt x="706" y="97"/>
                </a:cubicBezTo>
                <a:cubicBezTo>
                  <a:pt x="711" y="117"/>
                  <a:pt x="720" y="124"/>
                  <a:pt x="740" y="123"/>
                </a:cubicBezTo>
                <a:cubicBezTo>
                  <a:pt x="766" y="121"/>
                  <a:pt x="780" y="134"/>
                  <a:pt x="779" y="159"/>
                </a:cubicBezTo>
                <a:cubicBezTo>
                  <a:pt x="778" y="175"/>
                  <a:pt x="784" y="177"/>
                  <a:pt x="797" y="177"/>
                </a:cubicBezTo>
                <a:cubicBezTo>
                  <a:pt x="832" y="176"/>
                  <a:pt x="868" y="177"/>
                  <a:pt x="903" y="176"/>
                </a:cubicBezTo>
                <a:cubicBezTo>
                  <a:pt x="933" y="175"/>
                  <a:pt x="961" y="180"/>
                  <a:pt x="984" y="202"/>
                </a:cubicBezTo>
                <a:cubicBezTo>
                  <a:pt x="986" y="205"/>
                  <a:pt x="988" y="209"/>
                  <a:pt x="990" y="213"/>
                </a:cubicBezTo>
                <a:cubicBezTo>
                  <a:pt x="997" y="229"/>
                  <a:pt x="997" y="246"/>
                  <a:pt x="997" y="264"/>
                </a:cubicBezTo>
                <a:cubicBezTo>
                  <a:pt x="997" y="421"/>
                  <a:pt x="997" y="578"/>
                  <a:pt x="997" y="734"/>
                </a:cubicBezTo>
                <a:cubicBezTo>
                  <a:pt x="997" y="757"/>
                  <a:pt x="998" y="780"/>
                  <a:pt x="987" y="800"/>
                </a:cubicBezTo>
                <a:cubicBezTo>
                  <a:pt x="970" y="825"/>
                  <a:pt x="946" y="832"/>
                  <a:pt x="918" y="831"/>
                </a:cubicBezTo>
                <a:cubicBezTo>
                  <a:pt x="888" y="830"/>
                  <a:pt x="858" y="830"/>
                  <a:pt x="828" y="832"/>
                </a:cubicBezTo>
                <a:cubicBezTo>
                  <a:pt x="813" y="832"/>
                  <a:pt x="807" y="826"/>
                  <a:pt x="805" y="812"/>
                </a:cubicBezTo>
                <a:cubicBezTo>
                  <a:pt x="791" y="740"/>
                  <a:pt x="759" y="678"/>
                  <a:pt x="706" y="627"/>
                </a:cubicBezTo>
                <a:cubicBezTo>
                  <a:pt x="664" y="587"/>
                  <a:pt x="610" y="572"/>
                  <a:pt x="555" y="562"/>
                </a:cubicBezTo>
                <a:cubicBezTo>
                  <a:pt x="482" y="548"/>
                  <a:pt x="410" y="529"/>
                  <a:pt x="352" y="478"/>
                </a:cubicBezTo>
                <a:cubicBezTo>
                  <a:pt x="346" y="472"/>
                  <a:pt x="345" y="470"/>
                  <a:pt x="338" y="455"/>
                </a:cubicBezTo>
                <a:cubicBezTo>
                  <a:pt x="409" y="494"/>
                  <a:pt x="485" y="494"/>
                  <a:pt x="557" y="513"/>
                </a:cubicBezTo>
                <a:cubicBezTo>
                  <a:pt x="563" y="517"/>
                  <a:pt x="570" y="520"/>
                  <a:pt x="577" y="520"/>
                </a:cubicBezTo>
                <a:cubicBezTo>
                  <a:pt x="579" y="520"/>
                  <a:pt x="580" y="521"/>
                  <a:pt x="582" y="521"/>
                </a:cubicBezTo>
                <a:cubicBezTo>
                  <a:pt x="583" y="524"/>
                  <a:pt x="586" y="524"/>
                  <a:pt x="589" y="524"/>
                </a:cubicBezTo>
                <a:cubicBezTo>
                  <a:pt x="594" y="528"/>
                  <a:pt x="599" y="531"/>
                  <a:pt x="606" y="531"/>
                </a:cubicBezTo>
                <a:cubicBezTo>
                  <a:pt x="617" y="540"/>
                  <a:pt x="630" y="546"/>
                  <a:pt x="644" y="551"/>
                </a:cubicBezTo>
                <a:cubicBezTo>
                  <a:pt x="647" y="553"/>
                  <a:pt x="651" y="555"/>
                  <a:pt x="654" y="557"/>
                </a:cubicBezTo>
                <a:cubicBezTo>
                  <a:pt x="657" y="563"/>
                  <a:pt x="662" y="567"/>
                  <a:pt x="669" y="568"/>
                </a:cubicBezTo>
                <a:cubicBezTo>
                  <a:pt x="669" y="568"/>
                  <a:pt x="670" y="569"/>
                  <a:pt x="670" y="569"/>
                </a:cubicBezTo>
                <a:cubicBezTo>
                  <a:pt x="687" y="584"/>
                  <a:pt x="705" y="600"/>
                  <a:pt x="722" y="615"/>
                </a:cubicBezTo>
                <a:cubicBezTo>
                  <a:pt x="719" y="593"/>
                  <a:pt x="712" y="573"/>
                  <a:pt x="703" y="554"/>
                </a:cubicBezTo>
                <a:cubicBezTo>
                  <a:pt x="665" y="473"/>
                  <a:pt x="602" y="424"/>
                  <a:pt x="513" y="411"/>
                </a:cubicBezTo>
                <a:cubicBezTo>
                  <a:pt x="510" y="411"/>
                  <a:pt x="508" y="410"/>
                  <a:pt x="505" y="410"/>
                </a:cubicBezTo>
                <a:cubicBezTo>
                  <a:pt x="492" y="404"/>
                  <a:pt x="478" y="403"/>
                  <a:pt x="464" y="401"/>
                </a:cubicBezTo>
                <a:cubicBezTo>
                  <a:pt x="383" y="388"/>
                  <a:pt x="300" y="377"/>
                  <a:pt x="231" y="327"/>
                </a:cubicBezTo>
                <a:cubicBezTo>
                  <a:pt x="222" y="321"/>
                  <a:pt x="219" y="322"/>
                  <a:pt x="219" y="333"/>
                </a:cubicBezTo>
                <a:cubicBezTo>
                  <a:pt x="220" y="351"/>
                  <a:pt x="220" y="369"/>
                  <a:pt x="222" y="387"/>
                </a:cubicBezTo>
                <a:cubicBezTo>
                  <a:pt x="226" y="424"/>
                  <a:pt x="227" y="461"/>
                  <a:pt x="243" y="495"/>
                </a:cubicBezTo>
                <a:cubicBezTo>
                  <a:pt x="261" y="569"/>
                  <a:pt x="300" y="628"/>
                  <a:pt x="364" y="670"/>
                </a:cubicBezTo>
                <a:cubicBezTo>
                  <a:pt x="372" y="678"/>
                  <a:pt x="382" y="683"/>
                  <a:pt x="393" y="686"/>
                </a:cubicBezTo>
                <a:cubicBezTo>
                  <a:pt x="394" y="686"/>
                  <a:pt x="394" y="686"/>
                  <a:pt x="394" y="686"/>
                </a:cubicBezTo>
                <a:cubicBezTo>
                  <a:pt x="394" y="686"/>
                  <a:pt x="395" y="686"/>
                  <a:pt x="395" y="686"/>
                </a:cubicBezTo>
                <a:cubicBezTo>
                  <a:pt x="416" y="701"/>
                  <a:pt x="441" y="702"/>
                  <a:pt x="465" y="705"/>
                </a:cubicBezTo>
                <a:cubicBezTo>
                  <a:pt x="469" y="705"/>
                  <a:pt x="473" y="705"/>
                  <a:pt x="477" y="705"/>
                </a:cubicBezTo>
                <a:cubicBezTo>
                  <a:pt x="482" y="710"/>
                  <a:pt x="487" y="709"/>
                  <a:pt x="493" y="708"/>
                </a:cubicBezTo>
                <a:cubicBezTo>
                  <a:pt x="498" y="710"/>
                  <a:pt x="504" y="710"/>
                  <a:pt x="509" y="709"/>
                </a:cubicBezTo>
                <a:cubicBezTo>
                  <a:pt x="514" y="710"/>
                  <a:pt x="520" y="711"/>
                  <a:pt x="525" y="712"/>
                </a:cubicBezTo>
                <a:cubicBezTo>
                  <a:pt x="536" y="712"/>
                  <a:pt x="546" y="713"/>
                  <a:pt x="557" y="714"/>
                </a:cubicBezTo>
                <a:cubicBezTo>
                  <a:pt x="581" y="719"/>
                  <a:pt x="605" y="721"/>
                  <a:pt x="629" y="721"/>
                </a:cubicBezTo>
                <a:cubicBezTo>
                  <a:pt x="632" y="721"/>
                  <a:pt x="634" y="721"/>
                  <a:pt x="637" y="721"/>
                </a:cubicBezTo>
                <a:cubicBezTo>
                  <a:pt x="648" y="724"/>
                  <a:pt x="658" y="726"/>
                  <a:pt x="669" y="728"/>
                </a:cubicBezTo>
                <a:cubicBezTo>
                  <a:pt x="672" y="728"/>
                  <a:pt x="674" y="728"/>
                  <a:pt x="676" y="729"/>
                </a:cubicBezTo>
                <a:cubicBezTo>
                  <a:pt x="691" y="737"/>
                  <a:pt x="706" y="745"/>
                  <a:pt x="721" y="753"/>
                </a:cubicBezTo>
                <a:cubicBezTo>
                  <a:pt x="723" y="757"/>
                  <a:pt x="726" y="761"/>
                  <a:pt x="730" y="763"/>
                </a:cubicBezTo>
                <a:cubicBezTo>
                  <a:pt x="736" y="774"/>
                  <a:pt x="742" y="786"/>
                  <a:pt x="748" y="797"/>
                </a:cubicBezTo>
                <a:close/>
                <a:moveTo>
                  <a:pt x="508" y="176"/>
                </a:moveTo>
                <a:cubicBezTo>
                  <a:pt x="508" y="176"/>
                  <a:pt x="508" y="176"/>
                  <a:pt x="508" y="176"/>
                </a:cubicBezTo>
                <a:cubicBezTo>
                  <a:pt x="551" y="176"/>
                  <a:pt x="594" y="176"/>
                  <a:pt x="637" y="176"/>
                </a:cubicBezTo>
                <a:cubicBezTo>
                  <a:pt x="651" y="177"/>
                  <a:pt x="655" y="172"/>
                  <a:pt x="651" y="159"/>
                </a:cubicBezTo>
                <a:cubicBezTo>
                  <a:pt x="645" y="141"/>
                  <a:pt x="641" y="123"/>
                  <a:pt x="635" y="105"/>
                </a:cubicBezTo>
                <a:cubicBezTo>
                  <a:pt x="630" y="89"/>
                  <a:pt x="621" y="81"/>
                  <a:pt x="603" y="80"/>
                </a:cubicBezTo>
                <a:cubicBezTo>
                  <a:pt x="541" y="76"/>
                  <a:pt x="480" y="78"/>
                  <a:pt x="419" y="81"/>
                </a:cubicBezTo>
                <a:cubicBezTo>
                  <a:pt x="401" y="81"/>
                  <a:pt x="392" y="87"/>
                  <a:pt x="386" y="105"/>
                </a:cubicBezTo>
                <a:cubicBezTo>
                  <a:pt x="380" y="123"/>
                  <a:pt x="374" y="142"/>
                  <a:pt x="368" y="162"/>
                </a:cubicBezTo>
                <a:cubicBezTo>
                  <a:pt x="365" y="174"/>
                  <a:pt x="368" y="176"/>
                  <a:pt x="380" y="176"/>
                </a:cubicBezTo>
                <a:cubicBezTo>
                  <a:pt x="423" y="176"/>
                  <a:pt x="465" y="176"/>
                  <a:pt x="508" y="17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4" name="Freeform 34">
            <a:extLst>
              <a:ext uri="{FF2B5EF4-FFF2-40B4-BE49-F238E27FC236}">
                <a16:creationId xmlns:a16="http://schemas.microsoft.com/office/drawing/2014/main" id="{1836FC29-ACB9-19E1-4544-91A6A9109D9F}"/>
              </a:ext>
            </a:extLst>
          </p:cNvPr>
          <p:cNvSpPr/>
          <p:nvPr/>
        </p:nvSpPr>
        <p:spPr bwMode="auto">
          <a:xfrm>
            <a:off x="8405793" y="5028190"/>
            <a:ext cx="1095013" cy="1080937"/>
          </a:xfrm>
          <a:custGeom>
            <a:avLst/>
            <a:gdLst>
              <a:gd name="T0" fmla="*/ 667 w 931"/>
              <a:gd name="T1" fmla="*/ 864 h 932"/>
              <a:gd name="T2" fmla="*/ 337 w 931"/>
              <a:gd name="T3" fmla="*/ 928 h 932"/>
              <a:gd name="T4" fmla="*/ 247 w 931"/>
              <a:gd name="T5" fmla="*/ 714 h 932"/>
              <a:gd name="T6" fmla="*/ 104 w 931"/>
              <a:gd name="T7" fmla="*/ 684 h 932"/>
              <a:gd name="T8" fmla="*/ 2 w 931"/>
              <a:gd name="T9" fmla="*/ 345 h 932"/>
              <a:gd name="T10" fmla="*/ 224 w 931"/>
              <a:gd name="T11" fmla="*/ 246 h 932"/>
              <a:gd name="T12" fmla="*/ 246 w 931"/>
              <a:gd name="T13" fmla="*/ 114 h 932"/>
              <a:gd name="T14" fmla="*/ 576 w 931"/>
              <a:gd name="T15" fmla="*/ 1 h 932"/>
              <a:gd name="T16" fmla="*/ 684 w 931"/>
              <a:gd name="T17" fmla="*/ 228 h 932"/>
              <a:gd name="T18" fmla="*/ 832 w 931"/>
              <a:gd name="T19" fmla="*/ 247 h 932"/>
              <a:gd name="T20" fmla="*/ 930 w 931"/>
              <a:gd name="T21" fmla="*/ 586 h 932"/>
              <a:gd name="T22" fmla="*/ 786 w 931"/>
              <a:gd name="T23" fmla="*/ 684 h 932"/>
              <a:gd name="T24" fmla="*/ 789 w 931"/>
              <a:gd name="T25" fmla="*/ 616 h 932"/>
              <a:gd name="T26" fmla="*/ 861 w 931"/>
              <a:gd name="T27" fmla="*/ 577 h 932"/>
              <a:gd name="T28" fmla="*/ 848 w 931"/>
              <a:gd name="T29" fmla="*/ 324 h 932"/>
              <a:gd name="T30" fmla="*/ 640 w 931"/>
              <a:gd name="T31" fmla="*/ 314 h 932"/>
              <a:gd name="T32" fmla="*/ 616 w 931"/>
              <a:gd name="T33" fmla="*/ 109 h 932"/>
              <a:gd name="T34" fmla="*/ 603 w 931"/>
              <a:gd name="T35" fmla="*/ 80 h 932"/>
              <a:gd name="T36" fmla="*/ 356 w 931"/>
              <a:gd name="T37" fmla="*/ 69 h 932"/>
              <a:gd name="T38" fmla="*/ 314 w 931"/>
              <a:gd name="T39" fmla="*/ 224 h 932"/>
              <a:gd name="T40" fmla="*/ 119 w 931"/>
              <a:gd name="T41" fmla="*/ 314 h 932"/>
              <a:gd name="T42" fmla="*/ 69 w 931"/>
              <a:gd name="T43" fmla="*/ 567 h 932"/>
              <a:gd name="T44" fmla="*/ 87 w 931"/>
              <a:gd name="T45" fmla="*/ 609 h 932"/>
              <a:gd name="T46" fmla="*/ 251 w 931"/>
              <a:gd name="T47" fmla="*/ 615 h 932"/>
              <a:gd name="T48" fmla="*/ 295 w 931"/>
              <a:gd name="T49" fmla="*/ 616 h 932"/>
              <a:gd name="T50" fmla="*/ 316 w 931"/>
              <a:gd name="T51" fmla="*/ 648 h 932"/>
              <a:gd name="T52" fmla="*/ 316 w 931"/>
              <a:gd name="T53" fmla="*/ 676 h 932"/>
              <a:gd name="T54" fmla="*/ 319 w 931"/>
              <a:gd name="T55" fmla="*/ 840 h 932"/>
              <a:gd name="T56" fmla="*/ 351 w 931"/>
              <a:gd name="T57" fmla="*/ 862 h 932"/>
              <a:gd name="T58" fmla="*/ 610 w 931"/>
              <a:gd name="T59" fmla="*/ 827 h 932"/>
              <a:gd name="T60" fmla="*/ 595 w 931"/>
              <a:gd name="T61" fmla="*/ 695 h 932"/>
              <a:gd name="T62" fmla="*/ 471 w 931"/>
              <a:gd name="T63" fmla="*/ 652 h 932"/>
              <a:gd name="T64" fmla="*/ 402 w 931"/>
              <a:gd name="T65" fmla="*/ 620 h 932"/>
              <a:gd name="T66" fmla="*/ 366 w 931"/>
              <a:gd name="T67" fmla="*/ 588 h 932"/>
              <a:gd name="T68" fmla="*/ 387 w 931"/>
              <a:gd name="T69" fmla="*/ 350 h 932"/>
              <a:gd name="T70" fmla="*/ 499 w 931"/>
              <a:gd name="T71" fmla="*/ 404 h 932"/>
              <a:gd name="T72" fmla="*/ 571 w 931"/>
              <a:gd name="T73" fmla="*/ 440 h 932"/>
              <a:gd name="T74" fmla="*/ 614 w 931"/>
              <a:gd name="T75" fmla="*/ 477 h 932"/>
              <a:gd name="T76" fmla="*/ 614 w 931"/>
              <a:gd name="T77" fmla="*/ 477 h 932"/>
              <a:gd name="T78" fmla="*/ 647 w 931"/>
              <a:gd name="T79" fmla="*/ 544 h 932"/>
              <a:gd name="T80" fmla="*/ 652 w 931"/>
              <a:gd name="T81" fmla="*/ 572 h 932"/>
              <a:gd name="T82" fmla="*/ 644 w 931"/>
              <a:gd name="T83" fmla="*/ 603 h 932"/>
              <a:gd name="T84" fmla="*/ 449 w 931"/>
              <a:gd name="T85" fmla="*/ 465 h 932"/>
              <a:gd name="T86" fmla="*/ 408 w 931"/>
              <a:gd name="T87" fmla="*/ 457 h 932"/>
              <a:gd name="T88" fmla="*/ 651 w 931"/>
              <a:gd name="T89" fmla="*/ 63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1" h="932">
                <a:moveTo>
                  <a:pt x="651" y="637"/>
                </a:moveTo>
                <a:cubicBezTo>
                  <a:pt x="690" y="710"/>
                  <a:pt x="695" y="786"/>
                  <a:pt x="667" y="864"/>
                </a:cubicBezTo>
                <a:cubicBezTo>
                  <a:pt x="653" y="904"/>
                  <a:pt x="623" y="925"/>
                  <a:pt x="581" y="927"/>
                </a:cubicBezTo>
                <a:cubicBezTo>
                  <a:pt x="500" y="932"/>
                  <a:pt x="418" y="931"/>
                  <a:pt x="337" y="928"/>
                </a:cubicBezTo>
                <a:cubicBezTo>
                  <a:pt x="289" y="926"/>
                  <a:pt x="248" y="881"/>
                  <a:pt x="247" y="832"/>
                </a:cubicBezTo>
                <a:cubicBezTo>
                  <a:pt x="247" y="793"/>
                  <a:pt x="247" y="754"/>
                  <a:pt x="247" y="714"/>
                </a:cubicBezTo>
                <a:cubicBezTo>
                  <a:pt x="247" y="684"/>
                  <a:pt x="247" y="684"/>
                  <a:pt x="218" y="684"/>
                </a:cubicBezTo>
                <a:cubicBezTo>
                  <a:pt x="180" y="684"/>
                  <a:pt x="142" y="684"/>
                  <a:pt x="104" y="684"/>
                </a:cubicBezTo>
                <a:cubicBezTo>
                  <a:pt x="48" y="684"/>
                  <a:pt x="2" y="641"/>
                  <a:pt x="1" y="585"/>
                </a:cubicBezTo>
                <a:cubicBezTo>
                  <a:pt x="0" y="505"/>
                  <a:pt x="0" y="425"/>
                  <a:pt x="2" y="345"/>
                </a:cubicBezTo>
                <a:cubicBezTo>
                  <a:pt x="2" y="291"/>
                  <a:pt x="46" y="248"/>
                  <a:pt x="100" y="247"/>
                </a:cubicBezTo>
                <a:cubicBezTo>
                  <a:pt x="141" y="245"/>
                  <a:pt x="183" y="246"/>
                  <a:pt x="224" y="246"/>
                </a:cubicBezTo>
                <a:cubicBezTo>
                  <a:pt x="241" y="247"/>
                  <a:pt x="247" y="242"/>
                  <a:pt x="246" y="224"/>
                </a:cubicBezTo>
                <a:cubicBezTo>
                  <a:pt x="245" y="187"/>
                  <a:pt x="246" y="150"/>
                  <a:pt x="246" y="114"/>
                </a:cubicBezTo>
                <a:cubicBezTo>
                  <a:pt x="248" y="42"/>
                  <a:pt x="288" y="1"/>
                  <a:pt x="360" y="1"/>
                </a:cubicBezTo>
                <a:cubicBezTo>
                  <a:pt x="432" y="0"/>
                  <a:pt x="504" y="0"/>
                  <a:pt x="576" y="1"/>
                </a:cubicBezTo>
                <a:cubicBezTo>
                  <a:pt x="642" y="1"/>
                  <a:pt x="684" y="44"/>
                  <a:pt x="685" y="110"/>
                </a:cubicBezTo>
                <a:cubicBezTo>
                  <a:pt x="685" y="149"/>
                  <a:pt x="685" y="188"/>
                  <a:pt x="684" y="228"/>
                </a:cubicBezTo>
                <a:cubicBezTo>
                  <a:pt x="684" y="242"/>
                  <a:pt x="688" y="246"/>
                  <a:pt x="703" y="246"/>
                </a:cubicBezTo>
                <a:cubicBezTo>
                  <a:pt x="746" y="245"/>
                  <a:pt x="789" y="246"/>
                  <a:pt x="832" y="247"/>
                </a:cubicBezTo>
                <a:cubicBezTo>
                  <a:pt x="884" y="248"/>
                  <a:pt x="928" y="291"/>
                  <a:pt x="929" y="343"/>
                </a:cubicBezTo>
                <a:cubicBezTo>
                  <a:pt x="931" y="424"/>
                  <a:pt x="931" y="505"/>
                  <a:pt x="930" y="586"/>
                </a:cubicBezTo>
                <a:cubicBezTo>
                  <a:pt x="929" y="639"/>
                  <a:pt x="883" y="683"/>
                  <a:pt x="830" y="684"/>
                </a:cubicBezTo>
                <a:cubicBezTo>
                  <a:pt x="816" y="684"/>
                  <a:pt x="801" y="685"/>
                  <a:pt x="786" y="684"/>
                </a:cubicBezTo>
                <a:cubicBezTo>
                  <a:pt x="763" y="682"/>
                  <a:pt x="748" y="667"/>
                  <a:pt x="749" y="648"/>
                </a:cubicBezTo>
                <a:cubicBezTo>
                  <a:pt x="750" y="630"/>
                  <a:pt x="767" y="617"/>
                  <a:pt x="789" y="616"/>
                </a:cubicBezTo>
                <a:cubicBezTo>
                  <a:pt x="800" y="616"/>
                  <a:pt x="812" y="617"/>
                  <a:pt x="823" y="616"/>
                </a:cubicBezTo>
                <a:cubicBezTo>
                  <a:pt x="847" y="615"/>
                  <a:pt x="861" y="601"/>
                  <a:pt x="861" y="577"/>
                </a:cubicBezTo>
                <a:cubicBezTo>
                  <a:pt x="861" y="503"/>
                  <a:pt x="861" y="429"/>
                  <a:pt x="861" y="355"/>
                </a:cubicBezTo>
                <a:cubicBezTo>
                  <a:pt x="861" y="343"/>
                  <a:pt x="860" y="331"/>
                  <a:pt x="848" y="324"/>
                </a:cubicBezTo>
                <a:cubicBezTo>
                  <a:pt x="841" y="314"/>
                  <a:pt x="830" y="314"/>
                  <a:pt x="819" y="314"/>
                </a:cubicBezTo>
                <a:cubicBezTo>
                  <a:pt x="759" y="314"/>
                  <a:pt x="700" y="313"/>
                  <a:pt x="640" y="314"/>
                </a:cubicBezTo>
                <a:cubicBezTo>
                  <a:pt x="623" y="314"/>
                  <a:pt x="616" y="311"/>
                  <a:pt x="616" y="293"/>
                </a:cubicBezTo>
                <a:cubicBezTo>
                  <a:pt x="617" y="231"/>
                  <a:pt x="616" y="170"/>
                  <a:pt x="616" y="109"/>
                </a:cubicBezTo>
                <a:cubicBezTo>
                  <a:pt x="616" y="97"/>
                  <a:pt x="616" y="86"/>
                  <a:pt x="603" y="80"/>
                </a:cubicBezTo>
                <a:cubicBezTo>
                  <a:pt x="603" y="80"/>
                  <a:pt x="603" y="80"/>
                  <a:pt x="603" y="80"/>
                </a:cubicBezTo>
                <a:cubicBezTo>
                  <a:pt x="598" y="69"/>
                  <a:pt x="588" y="69"/>
                  <a:pt x="578" y="69"/>
                </a:cubicBezTo>
                <a:cubicBezTo>
                  <a:pt x="504" y="69"/>
                  <a:pt x="430" y="69"/>
                  <a:pt x="356" y="69"/>
                </a:cubicBezTo>
                <a:cubicBezTo>
                  <a:pt x="327" y="69"/>
                  <a:pt x="315" y="81"/>
                  <a:pt x="315" y="111"/>
                </a:cubicBezTo>
                <a:cubicBezTo>
                  <a:pt x="315" y="148"/>
                  <a:pt x="316" y="186"/>
                  <a:pt x="314" y="224"/>
                </a:cubicBezTo>
                <a:cubicBezTo>
                  <a:pt x="312" y="274"/>
                  <a:pt x="291" y="319"/>
                  <a:pt x="225" y="314"/>
                </a:cubicBezTo>
                <a:cubicBezTo>
                  <a:pt x="190" y="311"/>
                  <a:pt x="155" y="314"/>
                  <a:pt x="119" y="314"/>
                </a:cubicBezTo>
                <a:cubicBezTo>
                  <a:pt x="81" y="314"/>
                  <a:pt x="69" y="326"/>
                  <a:pt x="68" y="364"/>
                </a:cubicBezTo>
                <a:cubicBezTo>
                  <a:pt x="68" y="431"/>
                  <a:pt x="68" y="499"/>
                  <a:pt x="69" y="567"/>
                </a:cubicBezTo>
                <a:cubicBezTo>
                  <a:pt x="69" y="580"/>
                  <a:pt x="69" y="594"/>
                  <a:pt x="79" y="604"/>
                </a:cubicBezTo>
                <a:cubicBezTo>
                  <a:pt x="80" y="608"/>
                  <a:pt x="84" y="609"/>
                  <a:pt x="87" y="609"/>
                </a:cubicBezTo>
                <a:cubicBezTo>
                  <a:pt x="91" y="616"/>
                  <a:pt x="98" y="616"/>
                  <a:pt x="105" y="616"/>
                </a:cubicBezTo>
                <a:cubicBezTo>
                  <a:pt x="154" y="616"/>
                  <a:pt x="202" y="616"/>
                  <a:pt x="251" y="615"/>
                </a:cubicBezTo>
                <a:cubicBezTo>
                  <a:pt x="257" y="615"/>
                  <a:pt x="262" y="615"/>
                  <a:pt x="267" y="615"/>
                </a:cubicBezTo>
                <a:cubicBezTo>
                  <a:pt x="277" y="616"/>
                  <a:pt x="286" y="617"/>
                  <a:pt x="295" y="616"/>
                </a:cubicBezTo>
                <a:cubicBezTo>
                  <a:pt x="311" y="614"/>
                  <a:pt x="316" y="621"/>
                  <a:pt x="316" y="636"/>
                </a:cubicBezTo>
                <a:cubicBezTo>
                  <a:pt x="316" y="640"/>
                  <a:pt x="316" y="644"/>
                  <a:pt x="316" y="648"/>
                </a:cubicBezTo>
                <a:cubicBezTo>
                  <a:pt x="316" y="651"/>
                  <a:pt x="316" y="653"/>
                  <a:pt x="316" y="656"/>
                </a:cubicBezTo>
                <a:cubicBezTo>
                  <a:pt x="316" y="663"/>
                  <a:pt x="316" y="669"/>
                  <a:pt x="316" y="676"/>
                </a:cubicBezTo>
                <a:cubicBezTo>
                  <a:pt x="316" y="729"/>
                  <a:pt x="315" y="781"/>
                  <a:pt x="315" y="833"/>
                </a:cubicBezTo>
                <a:cubicBezTo>
                  <a:pt x="315" y="836"/>
                  <a:pt x="318" y="838"/>
                  <a:pt x="319" y="840"/>
                </a:cubicBezTo>
                <a:cubicBezTo>
                  <a:pt x="320" y="841"/>
                  <a:pt x="321" y="842"/>
                  <a:pt x="321" y="844"/>
                </a:cubicBezTo>
                <a:cubicBezTo>
                  <a:pt x="327" y="858"/>
                  <a:pt x="338" y="862"/>
                  <a:pt x="351" y="862"/>
                </a:cubicBezTo>
                <a:cubicBezTo>
                  <a:pt x="423" y="862"/>
                  <a:pt x="495" y="862"/>
                  <a:pt x="567" y="861"/>
                </a:cubicBezTo>
                <a:cubicBezTo>
                  <a:pt x="590" y="861"/>
                  <a:pt x="603" y="849"/>
                  <a:pt x="610" y="827"/>
                </a:cubicBezTo>
                <a:cubicBezTo>
                  <a:pt x="619" y="800"/>
                  <a:pt x="622" y="772"/>
                  <a:pt x="618" y="745"/>
                </a:cubicBezTo>
                <a:cubicBezTo>
                  <a:pt x="615" y="726"/>
                  <a:pt x="617" y="704"/>
                  <a:pt x="595" y="695"/>
                </a:cubicBezTo>
                <a:cubicBezTo>
                  <a:pt x="555" y="678"/>
                  <a:pt x="514" y="663"/>
                  <a:pt x="471" y="652"/>
                </a:cubicBezTo>
                <a:cubicBezTo>
                  <a:pt x="471" y="652"/>
                  <a:pt x="471" y="652"/>
                  <a:pt x="471" y="652"/>
                </a:cubicBezTo>
                <a:cubicBezTo>
                  <a:pt x="452" y="643"/>
                  <a:pt x="432" y="635"/>
                  <a:pt x="412" y="626"/>
                </a:cubicBezTo>
                <a:cubicBezTo>
                  <a:pt x="409" y="624"/>
                  <a:pt x="405" y="622"/>
                  <a:pt x="402" y="620"/>
                </a:cubicBezTo>
                <a:cubicBezTo>
                  <a:pt x="393" y="613"/>
                  <a:pt x="385" y="606"/>
                  <a:pt x="376" y="599"/>
                </a:cubicBezTo>
                <a:cubicBezTo>
                  <a:pt x="372" y="595"/>
                  <a:pt x="369" y="592"/>
                  <a:pt x="366" y="588"/>
                </a:cubicBezTo>
                <a:cubicBezTo>
                  <a:pt x="300" y="500"/>
                  <a:pt x="308" y="404"/>
                  <a:pt x="330" y="302"/>
                </a:cubicBezTo>
                <a:cubicBezTo>
                  <a:pt x="352" y="319"/>
                  <a:pt x="365" y="340"/>
                  <a:pt x="387" y="350"/>
                </a:cubicBezTo>
                <a:cubicBezTo>
                  <a:pt x="390" y="351"/>
                  <a:pt x="392" y="352"/>
                  <a:pt x="394" y="353"/>
                </a:cubicBezTo>
                <a:cubicBezTo>
                  <a:pt x="425" y="378"/>
                  <a:pt x="462" y="391"/>
                  <a:pt x="499" y="404"/>
                </a:cubicBezTo>
                <a:cubicBezTo>
                  <a:pt x="502" y="405"/>
                  <a:pt x="505" y="407"/>
                  <a:pt x="508" y="408"/>
                </a:cubicBezTo>
                <a:cubicBezTo>
                  <a:pt x="529" y="419"/>
                  <a:pt x="550" y="429"/>
                  <a:pt x="571" y="440"/>
                </a:cubicBezTo>
                <a:cubicBezTo>
                  <a:pt x="571" y="440"/>
                  <a:pt x="571" y="440"/>
                  <a:pt x="571" y="440"/>
                </a:cubicBezTo>
                <a:cubicBezTo>
                  <a:pt x="586" y="452"/>
                  <a:pt x="600" y="465"/>
                  <a:pt x="614" y="477"/>
                </a:cubicBezTo>
                <a:cubicBezTo>
                  <a:pt x="615" y="476"/>
                  <a:pt x="615" y="476"/>
                  <a:pt x="615" y="476"/>
                </a:cubicBezTo>
                <a:cubicBezTo>
                  <a:pt x="615" y="476"/>
                  <a:pt x="614" y="477"/>
                  <a:pt x="614" y="477"/>
                </a:cubicBezTo>
                <a:cubicBezTo>
                  <a:pt x="625" y="500"/>
                  <a:pt x="636" y="522"/>
                  <a:pt x="647" y="544"/>
                </a:cubicBezTo>
                <a:cubicBezTo>
                  <a:pt x="647" y="544"/>
                  <a:pt x="647" y="544"/>
                  <a:pt x="647" y="544"/>
                </a:cubicBezTo>
                <a:cubicBezTo>
                  <a:pt x="647" y="551"/>
                  <a:pt x="647" y="558"/>
                  <a:pt x="651" y="564"/>
                </a:cubicBezTo>
                <a:cubicBezTo>
                  <a:pt x="652" y="567"/>
                  <a:pt x="652" y="569"/>
                  <a:pt x="652" y="572"/>
                </a:cubicBezTo>
                <a:cubicBezTo>
                  <a:pt x="654" y="585"/>
                  <a:pt x="656" y="599"/>
                  <a:pt x="655" y="615"/>
                </a:cubicBezTo>
                <a:cubicBezTo>
                  <a:pt x="650" y="610"/>
                  <a:pt x="647" y="607"/>
                  <a:pt x="644" y="603"/>
                </a:cubicBezTo>
                <a:cubicBezTo>
                  <a:pt x="622" y="566"/>
                  <a:pt x="590" y="538"/>
                  <a:pt x="554" y="515"/>
                </a:cubicBezTo>
                <a:cubicBezTo>
                  <a:pt x="521" y="494"/>
                  <a:pt x="485" y="481"/>
                  <a:pt x="449" y="465"/>
                </a:cubicBezTo>
                <a:cubicBezTo>
                  <a:pt x="429" y="457"/>
                  <a:pt x="413" y="441"/>
                  <a:pt x="392" y="432"/>
                </a:cubicBezTo>
                <a:cubicBezTo>
                  <a:pt x="396" y="441"/>
                  <a:pt x="402" y="449"/>
                  <a:pt x="408" y="457"/>
                </a:cubicBezTo>
                <a:cubicBezTo>
                  <a:pt x="436" y="493"/>
                  <a:pt x="474" y="516"/>
                  <a:pt x="515" y="534"/>
                </a:cubicBezTo>
                <a:cubicBezTo>
                  <a:pt x="568" y="558"/>
                  <a:pt x="620" y="584"/>
                  <a:pt x="651" y="63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27592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B8E98AB2-31E2-4B8A-976D-1794EA3C3C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2148024"/>
              </p:ext>
            </p:extLst>
          </p:nvPr>
        </p:nvGraphicFramePr>
        <p:xfrm>
          <a:off x="6221880" y="1816628"/>
          <a:ext cx="2067654" cy="194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Chart 28">
            <a:extLst>
              <a:ext uri="{FF2B5EF4-FFF2-40B4-BE49-F238E27FC236}">
                <a16:creationId xmlns:a16="http://schemas.microsoft.com/office/drawing/2014/main" id="{1D2E35D2-E8BE-49FD-956A-13A419FB5A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4047797"/>
              </p:ext>
            </p:extLst>
          </p:nvPr>
        </p:nvGraphicFramePr>
        <p:xfrm>
          <a:off x="3892430" y="4117312"/>
          <a:ext cx="2067654" cy="194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EE3FF8E-9EE7-41C1-AC50-4C028E3DBE95}"/>
              </a:ext>
            </a:extLst>
          </p:cNvPr>
          <p:cNvSpPr/>
          <p:nvPr/>
        </p:nvSpPr>
        <p:spPr>
          <a:xfrm>
            <a:off x="6798506" y="4632566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8BD7FD2-7523-4F1A-9563-4BE07FA303E2}"/>
              </a:ext>
            </a:extLst>
          </p:cNvPr>
          <p:cNvSpPr/>
          <p:nvPr/>
        </p:nvSpPr>
        <p:spPr>
          <a:xfrm>
            <a:off x="4469056" y="2331883"/>
            <a:ext cx="914400" cy="914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3B2D8C-2F5B-4F82-8C9B-79778A8A465F}"/>
              </a:ext>
            </a:extLst>
          </p:cNvPr>
          <p:cNvSpPr txBox="1"/>
          <p:nvPr/>
        </p:nvSpPr>
        <p:spPr>
          <a:xfrm>
            <a:off x="6787654" y="4858935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40%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5B5C11-2CF8-48FE-9AC7-6CDE0B3999E2}"/>
              </a:ext>
            </a:extLst>
          </p:cNvPr>
          <p:cNvSpPr txBox="1"/>
          <p:nvPr/>
        </p:nvSpPr>
        <p:spPr>
          <a:xfrm>
            <a:off x="4458204" y="2558252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60%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84AEC03E-F297-4D5D-BBD2-154AFC4FA311}"/>
              </a:ext>
            </a:extLst>
          </p:cNvPr>
          <p:cNvSpPr/>
          <p:nvPr/>
        </p:nvSpPr>
        <p:spPr>
          <a:xfrm>
            <a:off x="3163155" y="2473602"/>
            <a:ext cx="630965" cy="630965"/>
          </a:xfrm>
          <a:prstGeom prst="round2DiagRect">
            <a:avLst>
              <a:gd name="adj1" fmla="val 34610"/>
              <a:gd name="adj2" fmla="val 0"/>
            </a:avLst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dirty="0">
              <a:cs typeface="B Nazanin" panose="00000700000000000000" pitchFamily="2" charset="-78"/>
            </a:endParaRP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F71A748B-0C63-4AB8-894C-CFAD6F434B26}"/>
              </a:ext>
            </a:extLst>
          </p:cNvPr>
          <p:cNvSpPr/>
          <p:nvPr/>
        </p:nvSpPr>
        <p:spPr>
          <a:xfrm>
            <a:off x="8404403" y="4774285"/>
            <a:ext cx="630965" cy="630965"/>
          </a:xfrm>
          <a:prstGeom prst="round2DiagRect">
            <a:avLst>
              <a:gd name="adj1" fmla="val 38750"/>
              <a:gd name="adj2" fmla="val 0"/>
            </a:avLst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dirty="0"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6EF677D-CB75-4922-B57A-DCC162E8EE3C}"/>
              </a:ext>
            </a:extLst>
          </p:cNvPr>
          <p:cNvGrpSpPr/>
          <p:nvPr/>
        </p:nvGrpSpPr>
        <p:grpSpPr>
          <a:xfrm>
            <a:off x="800456" y="2348860"/>
            <a:ext cx="2256490" cy="872757"/>
            <a:chOff x="3131840" y="2220253"/>
            <a:chExt cx="3096344" cy="87275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1D2FA5-47D0-4D07-95C5-F26110450651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E539BAB-4282-46B1-B1B3-0769462330ED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D6F5359-5E46-4373-AA3F-6D5E7FC0FA7C}"/>
              </a:ext>
            </a:extLst>
          </p:cNvPr>
          <p:cNvGrpSpPr/>
          <p:nvPr/>
        </p:nvGrpSpPr>
        <p:grpSpPr>
          <a:xfrm>
            <a:off x="9109608" y="4649544"/>
            <a:ext cx="2281936" cy="872757"/>
            <a:chOff x="3131840" y="2220253"/>
            <a:chExt cx="3096344" cy="87275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0558A77-A4BA-496B-85EE-3ED02AFB20F0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16B12FE-DA8E-4875-ADF8-E77FD159D62B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9C7336BB-9E43-415F-85A6-C844AF7553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3035263"/>
              </p:ext>
            </p:extLst>
          </p:nvPr>
        </p:nvGraphicFramePr>
        <p:xfrm>
          <a:off x="3892430" y="1816628"/>
          <a:ext cx="2067654" cy="194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A574E79E-B2AD-432C-B2AF-729B3E5AA9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9321121"/>
              </p:ext>
            </p:extLst>
          </p:nvPr>
        </p:nvGraphicFramePr>
        <p:xfrm>
          <a:off x="6221880" y="4117312"/>
          <a:ext cx="2067654" cy="194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Rectangle 7">
            <a:extLst>
              <a:ext uri="{FF2B5EF4-FFF2-40B4-BE49-F238E27FC236}">
                <a16:creationId xmlns:a16="http://schemas.microsoft.com/office/drawing/2014/main" id="{6C8DB4B2-FF40-4523-9D00-1E739A15B6B6}"/>
              </a:ext>
            </a:extLst>
          </p:cNvPr>
          <p:cNvSpPr/>
          <p:nvPr/>
        </p:nvSpPr>
        <p:spPr>
          <a:xfrm>
            <a:off x="3308593" y="2607256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F8DFA63-BEC5-44F0-B515-966BE3E468BF}"/>
              </a:ext>
            </a:extLst>
          </p:cNvPr>
          <p:cNvSpPr/>
          <p:nvPr/>
        </p:nvSpPr>
        <p:spPr>
          <a:xfrm>
            <a:off x="4469056" y="4632566"/>
            <a:ext cx="914400" cy="914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A964BA-4EC4-470C-AAA1-F9EDAEC2EC8E}"/>
              </a:ext>
            </a:extLst>
          </p:cNvPr>
          <p:cNvSpPr txBox="1"/>
          <p:nvPr/>
        </p:nvSpPr>
        <p:spPr>
          <a:xfrm>
            <a:off x="4458204" y="4858935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80%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7885E9A2-BDA3-4F72-B5DE-C6168A308298}"/>
              </a:ext>
            </a:extLst>
          </p:cNvPr>
          <p:cNvSpPr/>
          <p:nvPr/>
        </p:nvSpPr>
        <p:spPr>
          <a:xfrm>
            <a:off x="3163155" y="4774285"/>
            <a:ext cx="630965" cy="630965"/>
          </a:xfrm>
          <a:prstGeom prst="round2DiagRect">
            <a:avLst>
              <a:gd name="adj1" fmla="val 35989"/>
              <a:gd name="adj2" fmla="val 0"/>
            </a:avLst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dirty="0">
              <a:cs typeface="B Nazanin" panose="000007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425281A-E0FE-4332-971E-9DFB93DA9ABC}"/>
              </a:ext>
            </a:extLst>
          </p:cNvPr>
          <p:cNvGrpSpPr/>
          <p:nvPr/>
        </p:nvGrpSpPr>
        <p:grpSpPr>
          <a:xfrm>
            <a:off x="800456" y="4649544"/>
            <a:ext cx="2256490" cy="872757"/>
            <a:chOff x="3131840" y="2220253"/>
            <a:chExt cx="3096344" cy="87275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4989078-624B-4EE0-B518-31FA16E2178F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B9B6E85-2280-416A-AF67-89FAB880B5F9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2" name="Frame 17">
            <a:extLst>
              <a:ext uri="{FF2B5EF4-FFF2-40B4-BE49-F238E27FC236}">
                <a16:creationId xmlns:a16="http://schemas.microsoft.com/office/drawing/2014/main" id="{81245ED4-160E-4168-A8A5-985C5A8DA542}"/>
              </a:ext>
            </a:extLst>
          </p:cNvPr>
          <p:cNvSpPr/>
          <p:nvPr/>
        </p:nvSpPr>
        <p:spPr>
          <a:xfrm>
            <a:off x="3309836" y="4933384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Isosceles Triangle 8">
            <a:extLst>
              <a:ext uri="{FF2B5EF4-FFF2-40B4-BE49-F238E27FC236}">
                <a16:creationId xmlns:a16="http://schemas.microsoft.com/office/drawing/2014/main" id="{2CD98718-1938-40F3-804F-780103F6B190}"/>
              </a:ext>
            </a:extLst>
          </p:cNvPr>
          <p:cNvSpPr/>
          <p:nvPr/>
        </p:nvSpPr>
        <p:spPr>
          <a:xfrm rot="16200000">
            <a:off x="8536362" y="4883255"/>
            <a:ext cx="340647" cy="406141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210679E-44CB-4519-B3CC-5D3F735711E5}"/>
              </a:ext>
            </a:extLst>
          </p:cNvPr>
          <p:cNvSpPr/>
          <p:nvPr/>
        </p:nvSpPr>
        <p:spPr>
          <a:xfrm>
            <a:off x="6798506" y="2331883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40E3B8-6C7D-44EA-93F2-FCCEA62B6FFC}"/>
              </a:ext>
            </a:extLst>
          </p:cNvPr>
          <p:cNvSpPr txBox="1"/>
          <p:nvPr/>
        </p:nvSpPr>
        <p:spPr>
          <a:xfrm>
            <a:off x="6787654" y="2558252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700000000000000" pitchFamily="2" charset="-78"/>
              </a:rPr>
              <a:t>50%</a:t>
            </a:r>
            <a:endParaRPr lang="ko-KR" altLang="en-US" sz="2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216B12BB-6D2A-4F14-8EDF-CB9F42C74CCD}"/>
              </a:ext>
            </a:extLst>
          </p:cNvPr>
          <p:cNvSpPr/>
          <p:nvPr/>
        </p:nvSpPr>
        <p:spPr>
          <a:xfrm>
            <a:off x="8404403" y="2473602"/>
            <a:ext cx="630965" cy="630965"/>
          </a:xfrm>
          <a:prstGeom prst="round2DiagRect">
            <a:avLst>
              <a:gd name="adj1" fmla="val 37370"/>
              <a:gd name="adj2" fmla="val 0"/>
            </a:avLst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dirty="0">
              <a:cs typeface="B Nazanin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3BDD1EF-F66C-40FD-948C-78927FFF0638}"/>
              </a:ext>
            </a:extLst>
          </p:cNvPr>
          <p:cNvGrpSpPr/>
          <p:nvPr/>
        </p:nvGrpSpPr>
        <p:grpSpPr>
          <a:xfrm>
            <a:off x="9109608" y="2348860"/>
            <a:ext cx="2281936" cy="872757"/>
            <a:chOff x="3131840" y="2220253"/>
            <a:chExt cx="3096344" cy="87275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6380210-BA27-463A-BAB7-79432C7853A9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609AE38-9365-4533-B86E-D2C2EB74F17A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Round Same Side Corner Rectangle 11">
            <a:extLst>
              <a:ext uri="{FF2B5EF4-FFF2-40B4-BE49-F238E27FC236}">
                <a16:creationId xmlns:a16="http://schemas.microsoft.com/office/drawing/2014/main" id="{0230C13A-FECD-47EE-B2DC-6F67E9FDAB08}"/>
              </a:ext>
            </a:extLst>
          </p:cNvPr>
          <p:cNvSpPr>
            <a:spLocks noChangeAspect="1"/>
          </p:cNvSpPr>
          <p:nvPr/>
        </p:nvSpPr>
        <p:spPr>
          <a:xfrm rot="9900000">
            <a:off x="8523300" y="2638074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4365812"/>
            <a:ext cx="12192000" cy="22320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3135171" y="4707973"/>
            <a:ext cx="1617740" cy="1750192"/>
            <a:chOff x="-475010" y="1073782"/>
            <a:chExt cx="3859356" cy="1750192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073782"/>
              <a:ext cx="3859356" cy="388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1003259" y="4707973"/>
            <a:ext cx="1617740" cy="1750192"/>
            <a:chOff x="-475010" y="1073782"/>
            <a:chExt cx="3859356" cy="1750192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073782"/>
              <a:ext cx="3859356" cy="388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7398994" y="4707973"/>
            <a:ext cx="1617740" cy="1750192"/>
            <a:chOff x="-475010" y="1073782"/>
            <a:chExt cx="3859356" cy="1750192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073782"/>
              <a:ext cx="3859356" cy="388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9530905" y="4707973"/>
            <a:ext cx="1617740" cy="1750192"/>
            <a:chOff x="-475010" y="1073782"/>
            <a:chExt cx="3859356" cy="1750192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073782"/>
              <a:ext cx="3859356" cy="38856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3572193" y="3510252"/>
            <a:ext cx="5120640" cy="2396709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622541" y="1930337"/>
            <a:ext cx="2459439" cy="8540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fa-IR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619566" y="3028607"/>
            <a:ext cx="24594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9154629" y="1928475"/>
            <a:ext cx="2459439" cy="85408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9151654" y="3026745"/>
            <a:ext cx="24594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5067756" y="4208480"/>
            <a:ext cx="2056488" cy="6848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63" name="Imagen 2">
            <a:extLst>
              <a:ext uri="{FF2B5EF4-FFF2-40B4-BE49-F238E27FC236}">
                <a16:creationId xmlns:a16="http://schemas.microsoft.com/office/drawing/2014/main" id="{2A7E03FB-3898-13E8-1A85-6FFB43690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479" y="1648583"/>
            <a:ext cx="3081824" cy="2024173"/>
          </a:xfrm>
          <a:prstGeom prst="rect">
            <a:avLst/>
          </a:prstGeom>
        </p:spPr>
      </p:pic>
      <p:pic>
        <p:nvPicPr>
          <p:cNvPr id="1164" name="Imagen 8">
            <a:extLst>
              <a:ext uri="{FF2B5EF4-FFF2-40B4-BE49-F238E27FC236}">
                <a16:creationId xmlns:a16="http://schemas.microsoft.com/office/drawing/2014/main" id="{FF4B732A-CCD0-910F-67D6-810457596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538" y="1973594"/>
            <a:ext cx="2175706" cy="217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452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4AAF18-F311-461D-80C7-FFF47B3951C3}"/>
              </a:ext>
            </a:extLst>
          </p:cNvPr>
          <p:cNvSpPr/>
          <p:nvPr/>
        </p:nvSpPr>
        <p:spPr>
          <a:xfrm>
            <a:off x="9168095" y="2803896"/>
            <a:ext cx="2105076" cy="3263520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47230B5D-CF56-4F97-8D36-A325E3A0F8C1}"/>
              </a:ext>
            </a:extLst>
          </p:cNvPr>
          <p:cNvSpPr/>
          <p:nvPr/>
        </p:nvSpPr>
        <p:spPr>
          <a:xfrm>
            <a:off x="918830" y="3542172"/>
            <a:ext cx="2042102" cy="893484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62E74DA3-3FDE-4257-BD8F-B3EFEA869839}"/>
              </a:ext>
            </a:extLst>
          </p:cNvPr>
          <p:cNvSpPr/>
          <p:nvPr/>
        </p:nvSpPr>
        <p:spPr>
          <a:xfrm>
            <a:off x="2987884" y="3114722"/>
            <a:ext cx="2042102" cy="893484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Chevron 5">
            <a:extLst>
              <a:ext uri="{FF2B5EF4-FFF2-40B4-BE49-F238E27FC236}">
                <a16:creationId xmlns:a16="http://schemas.microsoft.com/office/drawing/2014/main" id="{7B50EB90-9F7E-4FF3-A682-2CEF2FFA967B}"/>
              </a:ext>
            </a:extLst>
          </p:cNvPr>
          <p:cNvSpPr/>
          <p:nvPr/>
        </p:nvSpPr>
        <p:spPr>
          <a:xfrm>
            <a:off x="5056938" y="2687274"/>
            <a:ext cx="2042102" cy="89348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Chevron 6">
            <a:extLst>
              <a:ext uri="{FF2B5EF4-FFF2-40B4-BE49-F238E27FC236}">
                <a16:creationId xmlns:a16="http://schemas.microsoft.com/office/drawing/2014/main" id="{8DD6C54A-2CD4-4695-A089-00D8EA7CC152}"/>
              </a:ext>
            </a:extLst>
          </p:cNvPr>
          <p:cNvSpPr/>
          <p:nvPr/>
        </p:nvSpPr>
        <p:spPr>
          <a:xfrm>
            <a:off x="7125992" y="2259825"/>
            <a:ext cx="2042102" cy="893484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Chevron 7">
            <a:extLst>
              <a:ext uri="{FF2B5EF4-FFF2-40B4-BE49-F238E27FC236}">
                <a16:creationId xmlns:a16="http://schemas.microsoft.com/office/drawing/2014/main" id="{199D15CC-4655-4AD2-9DF3-DE3BB89A4887}"/>
              </a:ext>
            </a:extLst>
          </p:cNvPr>
          <p:cNvSpPr/>
          <p:nvPr/>
        </p:nvSpPr>
        <p:spPr>
          <a:xfrm>
            <a:off x="9195048" y="1832376"/>
            <a:ext cx="2042102" cy="893484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CC84BC-4DD8-4073-9BF5-7AE396735FFE}"/>
              </a:ext>
            </a:extLst>
          </p:cNvPr>
          <p:cNvSpPr/>
          <p:nvPr/>
        </p:nvSpPr>
        <p:spPr>
          <a:xfrm>
            <a:off x="7099041" y="3246640"/>
            <a:ext cx="2069053" cy="2820777"/>
          </a:xfrm>
          <a:prstGeom prst="rect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6B5306-4160-429A-BDE5-B1976D399CA4}"/>
              </a:ext>
            </a:extLst>
          </p:cNvPr>
          <p:cNvSpPr/>
          <p:nvPr/>
        </p:nvSpPr>
        <p:spPr>
          <a:xfrm>
            <a:off x="5029988" y="3688604"/>
            <a:ext cx="2069054" cy="237881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C4F159-B870-4F4C-BDED-056424AEDC77}"/>
              </a:ext>
            </a:extLst>
          </p:cNvPr>
          <p:cNvSpPr/>
          <p:nvPr/>
        </p:nvSpPr>
        <p:spPr>
          <a:xfrm>
            <a:off x="2987884" y="4084563"/>
            <a:ext cx="2042102" cy="1982855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B3E50A-E19D-440A-9177-526E6CA76E7F}"/>
              </a:ext>
            </a:extLst>
          </p:cNvPr>
          <p:cNvSpPr/>
          <p:nvPr/>
        </p:nvSpPr>
        <p:spPr>
          <a:xfrm>
            <a:off x="932387" y="4495694"/>
            <a:ext cx="2055497" cy="1571722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29D1CC-3D65-46EE-94FF-65D57B0DA0A7}"/>
              </a:ext>
            </a:extLst>
          </p:cNvPr>
          <p:cNvSpPr txBox="1"/>
          <p:nvPr/>
        </p:nvSpPr>
        <p:spPr>
          <a:xfrm>
            <a:off x="1438639" y="3727305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449137-CF9D-464D-A715-06C5988B0932}"/>
              </a:ext>
            </a:extLst>
          </p:cNvPr>
          <p:cNvSpPr txBox="1"/>
          <p:nvPr/>
        </p:nvSpPr>
        <p:spPr>
          <a:xfrm>
            <a:off x="3507693" y="3299856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577AF6-5B4C-4E91-BF10-FCC047391B95}"/>
              </a:ext>
            </a:extLst>
          </p:cNvPr>
          <p:cNvSpPr txBox="1"/>
          <p:nvPr/>
        </p:nvSpPr>
        <p:spPr>
          <a:xfrm>
            <a:off x="5576747" y="2872407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039C4C-F36B-413E-9A46-E6A1BBD302FA}"/>
              </a:ext>
            </a:extLst>
          </p:cNvPr>
          <p:cNvSpPr txBox="1"/>
          <p:nvPr/>
        </p:nvSpPr>
        <p:spPr>
          <a:xfrm>
            <a:off x="7645801" y="2444958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B73300-F8DF-4500-93FC-27A9C3EF57A8}"/>
              </a:ext>
            </a:extLst>
          </p:cNvPr>
          <p:cNvSpPr txBox="1"/>
          <p:nvPr/>
        </p:nvSpPr>
        <p:spPr>
          <a:xfrm>
            <a:off x="9714857" y="2017509"/>
            <a:ext cx="1002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EDDDE2E-E25C-493D-A2C8-F06A8A6C7EE2}"/>
              </a:ext>
            </a:extLst>
          </p:cNvPr>
          <p:cNvSpPr txBox="1"/>
          <p:nvPr/>
        </p:nvSpPr>
        <p:spPr>
          <a:xfrm>
            <a:off x="1104169" y="4708398"/>
            <a:ext cx="1711933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289157-D580-4FE3-A699-C7386444156B}"/>
              </a:ext>
            </a:extLst>
          </p:cNvPr>
          <p:cNvSpPr txBox="1"/>
          <p:nvPr/>
        </p:nvSpPr>
        <p:spPr>
          <a:xfrm>
            <a:off x="3169294" y="4284333"/>
            <a:ext cx="1711933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7F562E-F1C6-4BAE-8F6B-D4DA08AC6C16}"/>
              </a:ext>
            </a:extLst>
          </p:cNvPr>
          <p:cNvSpPr txBox="1"/>
          <p:nvPr/>
        </p:nvSpPr>
        <p:spPr>
          <a:xfrm>
            <a:off x="5234419" y="3860268"/>
            <a:ext cx="1711933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6A273C-2DF5-4A24-A506-ADEFE21FA98A}"/>
              </a:ext>
            </a:extLst>
          </p:cNvPr>
          <p:cNvSpPr txBox="1"/>
          <p:nvPr/>
        </p:nvSpPr>
        <p:spPr>
          <a:xfrm>
            <a:off x="7299544" y="3436203"/>
            <a:ext cx="1711933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2D149D-AD7D-487F-A258-B278694266EC}"/>
              </a:ext>
            </a:extLst>
          </p:cNvPr>
          <p:cNvSpPr txBox="1"/>
          <p:nvPr/>
        </p:nvSpPr>
        <p:spPr>
          <a:xfrm>
            <a:off x="9364668" y="3012138"/>
            <a:ext cx="1711933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4" name="Graphic 70">
            <a:extLst>
              <a:ext uri="{FF2B5EF4-FFF2-40B4-BE49-F238E27FC236}">
                <a16:creationId xmlns:a16="http://schemas.microsoft.com/office/drawing/2014/main" id="{CE1CFEA7-3B69-4C13-8036-C7E524D47FBB}"/>
              </a:ext>
            </a:extLst>
          </p:cNvPr>
          <p:cNvGrpSpPr/>
          <p:nvPr/>
        </p:nvGrpSpPr>
        <p:grpSpPr>
          <a:xfrm>
            <a:off x="9973753" y="4153060"/>
            <a:ext cx="1164997" cy="1780069"/>
            <a:chOff x="7243678" y="3993410"/>
            <a:chExt cx="1548162" cy="2365530"/>
          </a:xfrm>
          <a:solidFill>
            <a:schemeClr val="bg1">
              <a:alpha val="40000"/>
            </a:schemeClr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1FD7A0D-3BC2-4FF1-B6CB-A0825015C1FB}"/>
                </a:ext>
              </a:extLst>
            </p:cNvPr>
            <p:cNvSpPr/>
            <p:nvPr/>
          </p:nvSpPr>
          <p:spPr>
            <a:xfrm>
              <a:off x="7243933" y="3993155"/>
              <a:ext cx="1545616" cy="1418299"/>
            </a:xfrm>
            <a:custGeom>
              <a:avLst/>
              <a:gdLst>
                <a:gd name="connsiteX0" fmla="*/ 707367 w 1545615"/>
                <a:gd name="connsiteY0" fmla="*/ 1103320 h 1418299"/>
                <a:gd name="connsiteX1" fmla="*/ 622320 w 1545615"/>
                <a:gd name="connsiteY1" fmla="*/ 1055449 h 1418299"/>
                <a:gd name="connsiteX2" fmla="*/ 612390 w 1545615"/>
                <a:gd name="connsiteY2" fmla="*/ 1110704 h 1418299"/>
                <a:gd name="connsiteX3" fmla="*/ 540838 w 1545615"/>
                <a:gd name="connsiteY3" fmla="*/ 1295822 h 1418299"/>
                <a:gd name="connsiteX4" fmla="*/ 360304 w 1545615"/>
                <a:gd name="connsiteY4" fmla="*/ 1415499 h 1418299"/>
                <a:gd name="connsiteX5" fmla="*/ 264053 w 1545615"/>
                <a:gd name="connsiteY5" fmla="*/ 1418809 h 1418299"/>
                <a:gd name="connsiteX6" fmla="*/ 82755 w 1545615"/>
                <a:gd name="connsiteY6" fmla="*/ 1378832 h 1418299"/>
                <a:gd name="connsiteX7" fmla="*/ 0 w 1545615"/>
                <a:gd name="connsiteY7" fmla="*/ 1350313 h 1418299"/>
                <a:gd name="connsiteX8" fmla="*/ 63913 w 1545615"/>
                <a:gd name="connsiteY8" fmla="*/ 1323322 h 1418299"/>
                <a:gd name="connsiteX9" fmla="*/ 159400 w 1545615"/>
                <a:gd name="connsiteY9" fmla="*/ 1206955 h 1418299"/>
                <a:gd name="connsiteX10" fmla="*/ 210326 w 1545615"/>
                <a:gd name="connsiteY10" fmla="*/ 1075820 h 1418299"/>
                <a:gd name="connsiteX11" fmla="*/ 264053 w 1545615"/>
                <a:gd name="connsiteY11" fmla="*/ 1000703 h 1418299"/>
                <a:gd name="connsiteX12" fmla="*/ 429819 w 1545615"/>
                <a:gd name="connsiteY12" fmla="*/ 922277 h 1418299"/>
                <a:gd name="connsiteX13" fmla="*/ 545931 w 1545615"/>
                <a:gd name="connsiteY13" fmla="*/ 924823 h 1418299"/>
                <a:gd name="connsiteX14" fmla="*/ 556880 w 1545615"/>
                <a:gd name="connsiteY14" fmla="*/ 914892 h 1418299"/>
                <a:gd name="connsiteX15" fmla="*/ 613918 w 1545615"/>
                <a:gd name="connsiteY15" fmla="*/ 766951 h 1418299"/>
                <a:gd name="connsiteX16" fmla="*/ 678085 w 1545615"/>
                <a:gd name="connsiteY16" fmla="*/ 720354 h 1418299"/>
                <a:gd name="connsiteX17" fmla="*/ 656696 w 1545615"/>
                <a:gd name="connsiteY17" fmla="*/ 706349 h 1418299"/>
                <a:gd name="connsiteX18" fmla="*/ 541347 w 1545615"/>
                <a:gd name="connsiteY18" fmla="*/ 626140 h 1418299"/>
                <a:gd name="connsiteX19" fmla="*/ 428036 w 1545615"/>
                <a:gd name="connsiteY19" fmla="*/ 488639 h 1418299"/>
                <a:gd name="connsiteX20" fmla="*/ 403592 w 1545615"/>
                <a:gd name="connsiteY20" fmla="*/ 346809 h 1418299"/>
                <a:gd name="connsiteX21" fmla="*/ 456810 w 1545615"/>
                <a:gd name="connsiteY21" fmla="*/ 196576 h 1418299"/>
                <a:gd name="connsiteX22" fmla="*/ 552297 w 1545615"/>
                <a:gd name="connsiteY22" fmla="*/ 72315 h 1418299"/>
                <a:gd name="connsiteX23" fmla="*/ 618501 w 1545615"/>
                <a:gd name="connsiteY23" fmla="*/ 0 h 1418299"/>
                <a:gd name="connsiteX24" fmla="*/ 614681 w 1545615"/>
                <a:gd name="connsiteY24" fmla="*/ 34375 h 1418299"/>
                <a:gd name="connsiteX25" fmla="*/ 666881 w 1545615"/>
                <a:gd name="connsiteY25" fmla="*/ 188682 h 1418299"/>
                <a:gd name="connsiteX26" fmla="*/ 726465 w 1545615"/>
                <a:gd name="connsiteY26" fmla="*/ 249285 h 1418299"/>
                <a:gd name="connsiteX27" fmla="*/ 836975 w 1545615"/>
                <a:gd name="connsiteY27" fmla="*/ 418360 h 1418299"/>
                <a:gd name="connsiteX28" fmla="*/ 819915 w 1545615"/>
                <a:gd name="connsiteY28" fmla="*/ 603732 h 1418299"/>
                <a:gd name="connsiteX29" fmla="*/ 762877 w 1545615"/>
                <a:gd name="connsiteY29" fmla="*/ 703039 h 1418299"/>
                <a:gd name="connsiteX30" fmla="*/ 858110 w 1545615"/>
                <a:gd name="connsiteY30" fmla="*/ 728247 h 1418299"/>
                <a:gd name="connsiteX31" fmla="*/ 961235 w 1545615"/>
                <a:gd name="connsiteY31" fmla="*/ 869059 h 1418299"/>
                <a:gd name="connsiteX32" fmla="*/ 974222 w 1545615"/>
                <a:gd name="connsiteY32" fmla="*/ 875679 h 1418299"/>
                <a:gd name="connsiteX33" fmla="*/ 1135404 w 1545615"/>
                <a:gd name="connsiteY33" fmla="*/ 824753 h 1418299"/>
                <a:gd name="connsiteX34" fmla="*/ 1351077 w 1545615"/>
                <a:gd name="connsiteY34" fmla="*/ 860401 h 1418299"/>
                <a:gd name="connsiteX35" fmla="*/ 1454967 w 1545615"/>
                <a:gd name="connsiteY35" fmla="*/ 972694 h 1418299"/>
                <a:gd name="connsiteX36" fmla="*/ 1539250 w 1545615"/>
                <a:gd name="connsiteY36" fmla="*/ 1212302 h 1418299"/>
                <a:gd name="connsiteX37" fmla="*/ 1546889 w 1545615"/>
                <a:gd name="connsiteY37" fmla="*/ 1246423 h 1418299"/>
                <a:gd name="connsiteX38" fmla="*/ 1508185 w 1545615"/>
                <a:gd name="connsiteY38" fmla="*/ 1214594 h 1418299"/>
                <a:gd name="connsiteX39" fmla="*/ 1427976 w 1545615"/>
                <a:gd name="connsiteY39" fmla="*/ 1186075 h 1418299"/>
                <a:gd name="connsiteX40" fmla="*/ 1331470 w 1545615"/>
                <a:gd name="connsiteY40" fmla="*/ 1188876 h 1418299"/>
                <a:gd name="connsiteX41" fmla="*/ 1238530 w 1545615"/>
                <a:gd name="connsiteY41" fmla="*/ 1210775 h 1418299"/>
                <a:gd name="connsiteX42" fmla="*/ 1118343 w 1545615"/>
                <a:gd name="connsiteY42" fmla="*/ 1212812 h 1418299"/>
                <a:gd name="connsiteX43" fmla="*/ 991027 w 1545615"/>
                <a:gd name="connsiteY43" fmla="*/ 1153482 h 1418299"/>
                <a:gd name="connsiteX44" fmla="*/ 917184 w 1545615"/>
                <a:gd name="connsiteY44" fmla="*/ 1064616 h 1418299"/>
                <a:gd name="connsiteX45" fmla="*/ 895286 w 1545615"/>
                <a:gd name="connsiteY45" fmla="*/ 1060287 h 1418299"/>
                <a:gd name="connsiteX46" fmla="*/ 827554 w 1545615"/>
                <a:gd name="connsiteY46" fmla="*/ 1100519 h 1418299"/>
                <a:gd name="connsiteX47" fmla="*/ 707367 w 1545615"/>
                <a:gd name="connsiteY47" fmla="*/ 1103320 h 1418299"/>
                <a:gd name="connsiteX48" fmla="*/ 642182 w 1545615"/>
                <a:gd name="connsiteY48" fmla="*/ 905980 h 1418299"/>
                <a:gd name="connsiteX49" fmla="*/ 760586 w 1545615"/>
                <a:gd name="connsiteY49" fmla="*/ 1026930 h 1418299"/>
                <a:gd name="connsiteX50" fmla="*/ 882045 w 1545615"/>
                <a:gd name="connsiteY50" fmla="*/ 909036 h 1418299"/>
                <a:gd name="connsiteX51" fmla="*/ 762877 w 1545615"/>
                <a:gd name="connsiteY51" fmla="*/ 787322 h 1418299"/>
                <a:gd name="connsiteX52" fmla="*/ 642182 w 1545615"/>
                <a:gd name="connsiteY52" fmla="*/ 905980 h 1418299"/>
                <a:gd name="connsiteX53" fmla="*/ 579288 w 1545615"/>
                <a:gd name="connsiteY53" fmla="*/ 340952 h 1418299"/>
                <a:gd name="connsiteX54" fmla="*/ 580306 w 1545615"/>
                <a:gd name="connsiteY54" fmla="*/ 348846 h 1418299"/>
                <a:gd name="connsiteX55" fmla="*/ 613154 w 1545615"/>
                <a:gd name="connsiteY55" fmla="*/ 459356 h 1418299"/>
                <a:gd name="connsiteX56" fmla="*/ 686742 w 1545615"/>
                <a:gd name="connsiteY56" fmla="*/ 709659 h 1418299"/>
                <a:gd name="connsiteX57" fmla="*/ 696418 w 1545615"/>
                <a:gd name="connsiteY57" fmla="*/ 714752 h 1418299"/>
                <a:gd name="connsiteX58" fmla="*/ 744798 w 1545615"/>
                <a:gd name="connsiteY58" fmla="*/ 704821 h 1418299"/>
                <a:gd name="connsiteX59" fmla="*/ 753965 w 1545615"/>
                <a:gd name="connsiteY59" fmla="*/ 692853 h 1418299"/>
                <a:gd name="connsiteX60" fmla="*/ 720354 w 1545615"/>
                <a:gd name="connsiteY60" fmla="*/ 578524 h 1418299"/>
                <a:gd name="connsiteX61" fmla="*/ 579288 w 1545615"/>
                <a:gd name="connsiteY61" fmla="*/ 340952 h 1418299"/>
                <a:gd name="connsiteX62" fmla="*/ 327711 w 1545615"/>
                <a:gd name="connsiteY62" fmla="*/ 1239803 h 1418299"/>
                <a:gd name="connsiteX63" fmla="*/ 340443 w 1545615"/>
                <a:gd name="connsiteY63" fmla="*/ 1235474 h 1418299"/>
                <a:gd name="connsiteX64" fmla="*/ 389841 w 1545615"/>
                <a:gd name="connsiteY64" fmla="*/ 1193714 h 1418299"/>
                <a:gd name="connsiteX65" fmla="*/ 584380 w 1545615"/>
                <a:gd name="connsiteY65" fmla="*/ 1018782 h 1418299"/>
                <a:gd name="connsiteX66" fmla="*/ 585399 w 1545615"/>
                <a:gd name="connsiteY66" fmla="*/ 1008342 h 1418299"/>
                <a:gd name="connsiteX67" fmla="*/ 566556 w 1545615"/>
                <a:gd name="connsiteY67" fmla="*/ 964036 h 1418299"/>
                <a:gd name="connsiteX68" fmla="*/ 551023 w 1545615"/>
                <a:gd name="connsiteY68" fmla="*/ 959198 h 1418299"/>
                <a:gd name="connsiteX69" fmla="*/ 406138 w 1545615"/>
                <a:gd name="connsiteY69" fmla="*/ 1118089 h 1418299"/>
                <a:gd name="connsiteX70" fmla="*/ 327711 w 1545615"/>
                <a:gd name="connsiteY70" fmla="*/ 1239803 h 1418299"/>
                <a:gd name="connsiteX71" fmla="*/ 1284363 w 1545615"/>
                <a:gd name="connsiteY71" fmla="*/ 1028458 h 1418299"/>
                <a:gd name="connsiteX72" fmla="*/ 1224016 w 1545615"/>
                <a:gd name="connsiteY72" fmla="*/ 1006814 h 1418299"/>
                <a:gd name="connsiteX73" fmla="*/ 969893 w 1545615"/>
                <a:gd name="connsiteY73" fmla="*/ 939846 h 1418299"/>
                <a:gd name="connsiteX74" fmla="*/ 961745 w 1545615"/>
                <a:gd name="connsiteY74" fmla="*/ 945448 h 1418299"/>
                <a:gd name="connsiteX75" fmla="*/ 946212 w 1545615"/>
                <a:gd name="connsiteY75" fmla="*/ 993574 h 1418299"/>
                <a:gd name="connsiteX76" fmla="*/ 951305 w 1545615"/>
                <a:gd name="connsiteY76" fmla="*/ 1004013 h 1418299"/>
                <a:gd name="connsiteX77" fmla="*/ 1081167 w 1545615"/>
                <a:gd name="connsiteY77" fmla="*/ 1026930 h 1418299"/>
                <a:gd name="connsiteX78" fmla="*/ 1284363 w 1545615"/>
                <a:gd name="connsiteY78" fmla="*/ 1028458 h 1418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545615" h="1418299">
                  <a:moveTo>
                    <a:pt x="707367" y="1103320"/>
                  </a:moveTo>
                  <a:cubicBezTo>
                    <a:pt x="676048" y="1093899"/>
                    <a:pt x="648038" y="1078621"/>
                    <a:pt x="622320" y="1055449"/>
                  </a:cubicBezTo>
                  <a:cubicBezTo>
                    <a:pt x="618756" y="1075310"/>
                    <a:pt x="615955" y="1093135"/>
                    <a:pt x="612390" y="1110704"/>
                  </a:cubicBezTo>
                  <a:cubicBezTo>
                    <a:pt x="599149" y="1176399"/>
                    <a:pt x="578524" y="1239548"/>
                    <a:pt x="540838" y="1295822"/>
                  </a:cubicBezTo>
                  <a:cubicBezTo>
                    <a:pt x="497296" y="1360753"/>
                    <a:pt x="436694" y="1400730"/>
                    <a:pt x="360304" y="1415499"/>
                  </a:cubicBezTo>
                  <a:cubicBezTo>
                    <a:pt x="328730" y="1421610"/>
                    <a:pt x="296137" y="1420082"/>
                    <a:pt x="264053" y="1418809"/>
                  </a:cubicBezTo>
                  <a:cubicBezTo>
                    <a:pt x="201414" y="1416008"/>
                    <a:pt x="141575" y="1399202"/>
                    <a:pt x="82755" y="1378832"/>
                  </a:cubicBezTo>
                  <a:cubicBezTo>
                    <a:pt x="55255" y="1369410"/>
                    <a:pt x="27500" y="1360753"/>
                    <a:pt x="0" y="1350313"/>
                  </a:cubicBezTo>
                  <a:cubicBezTo>
                    <a:pt x="22662" y="1343692"/>
                    <a:pt x="43797" y="1335035"/>
                    <a:pt x="63913" y="1323322"/>
                  </a:cubicBezTo>
                  <a:cubicBezTo>
                    <a:pt x="110001" y="1296076"/>
                    <a:pt x="138520" y="1254571"/>
                    <a:pt x="159400" y="1206955"/>
                  </a:cubicBezTo>
                  <a:cubicBezTo>
                    <a:pt x="178497" y="1163922"/>
                    <a:pt x="187409" y="1117325"/>
                    <a:pt x="210326" y="1075820"/>
                  </a:cubicBezTo>
                  <a:cubicBezTo>
                    <a:pt x="225349" y="1048574"/>
                    <a:pt x="242155" y="1022602"/>
                    <a:pt x="264053" y="1000703"/>
                  </a:cubicBezTo>
                  <a:cubicBezTo>
                    <a:pt x="309632" y="955124"/>
                    <a:pt x="365651" y="929916"/>
                    <a:pt x="429819" y="922277"/>
                  </a:cubicBezTo>
                  <a:cubicBezTo>
                    <a:pt x="468777" y="917693"/>
                    <a:pt x="507481" y="918203"/>
                    <a:pt x="545931" y="924823"/>
                  </a:cubicBezTo>
                  <a:cubicBezTo>
                    <a:pt x="553570" y="926096"/>
                    <a:pt x="556880" y="926351"/>
                    <a:pt x="556880" y="914892"/>
                  </a:cubicBezTo>
                  <a:cubicBezTo>
                    <a:pt x="557135" y="858619"/>
                    <a:pt x="573940" y="808456"/>
                    <a:pt x="613918" y="766951"/>
                  </a:cubicBezTo>
                  <a:cubicBezTo>
                    <a:pt x="632506" y="747599"/>
                    <a:pt x="653131" y="732067"/>
                    <a:pt x="678085" y="720354"/>
                  </a:cubicBezTo>
                  <a:cubicBezTo>
                    <a:pt x="672738" y="712715"/>
                    <a:pt x="663571" y="710678"/>
                    <a:pt x="656696" y="706349"/>
                  </a:cubicBezTo>
                  <a:cubicBezTo>
                    <a:pt x="616464" y="682159"/>
                    <a:pt x="577760" y="655932"/>
                    <a:pt x="541347" y="626140"/>
                  </a:cubicBezTo>
                  <a:cubicBezTo>
                    <a:pt x="494241" y="587436"/>
                    <a:pt x="455791" y="542621"/>
                    <a:pt x="428036" y="488639"/>
                  </a:cubicBezTo>
                  <a:cubicBezTo>
                    <a:pt x="405119" y="443823"/>
                    <a:pt x="400281" y="396207"/>
                    <a:pt x="403592" y="346809"/>
                  </a:cubicBezTo>
                  <a:cubicBezTo>
                    <a:pt x="407156" y="291554"/>
                    <a:pt x="429309" y="243173"/>
                    <a:pt x="456810" y="196576"/>
                  </a:cubicBezTo>
                  <a:cubicBezTo>
                    <a:pt x="483546" y="151251"/>
                    <a:pt x="516648" y="110765"/>
                    <a:pt x="552297" y="72315"/>
                  </a:cubicBezTo>
                  <a:cubicBezTo>
                    <a:pt x="573940" y="48889"/>
                    <a:pt x="595839" y="25718"/>
                    <a:pt x="618501" y="0"/>
                  </a:cubicBezTo>
                  <a:cubicBezTo>
                    <a:pt x="616973" y="12732"/>
                    <a:pt x="615445" y="23681"/>
                    <a:pt x="614681" y="34375"/>
                  </a:cubicBezTo>
                  <a:cubicBezTo>
                    <a:pt x="610098" y="93195"/>
                    <a:pt x="631487" y="143358"/>
                    <a:pt x="666881" y="188682"/>
                  </a:cubicBezTo>
                  <a:cubicBezTo>
                    <a:pt x="684451" y="211090"/>
                    <a:pt x="705076" y="230442"/>
                    <a:pt x="726465" y="249285"/>
                  </a:cubicBezTo>
                  <a:cubicBezTo>
                    <a:pt x="778155" y="295628"/>
                    <a:pt x="819405" y="349100"/>
                    <a:pt x="836975" y="418360"/>
                  </a:cubicBezTo>
                  <a:cubicBezTo>
                    <a:pt x="853017" y="482273"/>
                    <a:pt x="844359" y="543639"/>
                    <a:pt x="819915" y="603732"/>
                  </a:cubicBezTo>
                  <a:cubicBezTo>
                    <a:pt x="805655" y="639126"/>
                    <a:pt x="786049" y="671210"/>
                    <a:pt x="762877" y="703039"/>
                  </a:cubicBezTo>
                  <a:cubicBezTo>
                    <a:pt x="796998" y="705840"/>
                    <a:pt x="828827" y="711951"/>
                    <a:pt x="858110" y="728247"/>
                  </a:cubicBezTo>
                  <a:cubicBezTo>
                    <a:pt x="913874" y="759567"/>
                    <a:pt x="949013" y="805910"/>
                    <a:pt x="961235" y="869059"/>
                  </a:cubicBezTo>
                  <a:cubicBezTo>
                    <a:pt x="963018" y="878225"/>
                    <a:pt x="965310" y="879498"/>
                    <a:pt x="974222" y="875679"/>
                  </a:cubicBezTo>
                  <a:cubicBezTo>
                    <a:pt x="1026167" y="852762"/>
                    <a:pt x="1079130" y="833665"/>
                    <a:pt x="1135404" y="824753"/>
                  </a:cubicBezTo>
                  <a:cubicBezTo>
                    <a:pt x="1211284" y="812785"/>
                    <a:pt x="1284363" y="818387"/>
                    <a:pt x="1351077" y="860401"/>
                  </a:cubicBezTo>
                  <a:cubicBezTo>
                    <a:pt x="1395638" y="888411"/>
                    <a:pt x="1428740" y="927624"/>
                    <a:pt x="1454967" y="972694"/>
                  </a:cubicBezTo>
                  <a:cubicBezTo>
                    <a:pt x="1498254" y="1047046"/>
                    <a:pt x="1519898" y="1129292"/>
                    <a:pt x="1539250" y="1212302"/>
                  </a:cubicBezTo>
                  <a:cubicBezTo>
                    <a:pt x="1541796" y="1222742"/>
                    <a:pt x="1546380" y="1232928"/>
                    <a:pt x="1546889" y="1246423"/>
                  </a:cubicBezTo>
                  <a:cubicBezTo>
                    <a:pt x="1534157" y="1233691"/>
                    <a:pt x="1522190" y="1222997"/>
                    <a:pt x="1508185" y="1214594"/>
                  </a:cubicBezTo>
                  <a:cubicBezTo>
                    <a:pt x="1483231" y="1199825"/>
                    <a:pt x="1456495" y="1191677"/>
                    <a:pt x="1427976" y="1186075"/>
                  </a:cubicBezTo>
                  <a:cubicBezTo>
                    <a:pt x="1395128" y="1179710"/>
                    <a:pt x="1363299" y="1182256"/>
                    <a:pt x="1331470" y="1188876"/>
                  </a:cubicBezTo>
                  <a:cubicBezTo>
                    <a:pt x="1300405" y="1195242"/>
                    <a:pt x="1269849" y="1206446"/>
                    <a:pt x="1238530" y="1210775"/>
                  </a:cubicBezTo>
                  <a:cubicBezTo>
                    <a:pt x="1198807" y="1216376"/>
                    <a:pt x="1158830" y="1220705"/>
                    <a:pt x="1118343" y="1212812"/>
                  </a:cubicBezTo>
                  <a:cubicBezTo>
                    <a:pt x="1070473" y="1203645"/>
                    <a:pt x="1027694" y="1184802"/>
                    <a:pt x="991027" y="1153482"/>
                  </a:cubicBezTo>
                  <a:cubicBezTo>
                    <a:pt x="961745" y="1128274"/>
                    <a:pt x="936282" y="1098737"/>
                    <a:pt x="917184" y="1064616"/>
                  </a:cubicBezTo>
                  <a:cubicBezTo>
                    <a:pt x="908527" y="1049083"/>
                    <a:pt x="908527" y="1049083"/>
                    <a:pt x="895286" y="1060287"/>
                  </a:cubicBezTo>
                  <a:cubicBezTo>
                    <a:pt x="874915" y="1077602"/>
                    <a:pt x="851998" y="1090079"/>
                    <a:pt x="827554" y="1100519"/>
                  </a:cubicBezTo>
                  <a:cubicBezTo>
                    <a:pt x="787577" y="1111723"/>
                    <a:pt x="747599" y="1114524"/>
                    <a:pt x="707367" y="1103320"/>
                  </a:cubicBezTo>
                  <a:close/>
                  <a:moveTo>
                    <a:pt x="642182" y="905980"/>
                  </a:moveTo>
                  <a:cubicBezTo>
                    <a:pt x="641672" y="972694"/>
                    <a:pt x="694381" y="1026676"/>
                    <a:pt x="760586" y="1026930"/>
                  </a:cubicBezTo>
                  <a:cubicBezTo>
                    <a:pt x="827554" y="1027185"/>
                    <a:pt x="881790" y="974476"/>
                    <a:pt x="882045" y="909036"/>
                  </a:cubicBezTo>
                  <a:cubicBezTo>
                    <a:pt x="882300" y="841558"/>
                    <a:pt x="829591" y="787831"/>
                    <a:pt x="762877" y="787322"/>
                  </a:cubicBezTo>
                  <a:cubicBezTo>
                    <a:pt x="696418" y="787067"/>
                    <a:pt x="642691" y="839776"/>
                    <a:pt x="642182" y="905980"/>
                  </a:cubicBezTo>
                  <a:close/>
                  <a:moveTo>
                    <a:pt x="579288" y="340952"/>
                  </a:moveTo>
                  <a:cubicBezTo>
                    <a:pt x="579542" y="344008"/>
                    <a:pt x="579797" y="346299"/>
                    <a:pt x="580306" y="348846"/>
                  </a:cubicBezTo>
                  <a:cubicBezTo>
                    <a:pt x="587945" y="386786"/>
                    <a:pt x="600422" y="423198"/>
                    <a:pt x="613154" y="459356"/>
                  </a:cubicBezTo>
                  <a:cubicBezTo>
                    <a:pt x="642182" y="541602"/>
                    <a:pt x="674775" y="622575"/>
                    <a:pt x="686742" y="709659"/>
                  </a:cubicBezTo>
                  <a:cubicBezTo>
                    <a:pt x="687506" y="716025"/>
                    <a:pt x="690562" y="717043"/>
                    <a:pt x="696418" y="714752"/>
                  </a:cubicBezTo>
                  <a:cubicBezTo>
                    <a:pt x="711951" y="709150"/>
                    <a:pt x="728247" y="705840"/>
                    <a:pt x="744798" y="704821"/>
                  </a:cubicBezTo>
                  <a:cubicBezTo>
                    <a:pt x="752947" y="704312"/>
                    <a:pt x="755493" y="701256"/>
                    <a:pt x="753965" y="692853"/>
                  </a:cubicBezTo>
                  <a:cubicBezTo>
                    <a:pt x="746835" y="653640"/>
                    <a:pt x="734868" y="615700"/>
                    <a:pt x="720354" y="578524"/>
                  </a:cubicBezTo>
                  <a:cubicBezTo>
                    <a:pt x="686742" y="491949"/>
                    <a:pt x="626649" y="420652"/>
                    <a:pt x="579288" y="340952"/>
                  </a:cubicBezTo>
                  <a:close/>
                  <a:moveTo>
                    <a:pt x="327711" y="1239803"/>
                  </a:moveTo>
                  <a:cubicBezTo>
                    <a:pt x="333568" y="1242349"/>
                    <a:pt x="336878" y="1238275"/>
                    <a:pt x="340443" y="1235474"/>
                  </a:cubicBezTo>
                  <a:cubicBezTo>
                    <a:pt x="356994" y="1221724"/>
                    <a:pt x="374054" y="1208228"/>
                    <a:pt x="389841" y="1193714"/>
                  </a:cubicBezTo>
                  <a:cubicBezTo>
                    <a:pt x="454263" y="1134894"/>
                    <a:pt x="513338" y="1070218"/>
                    <a:pt x="584380" y="1018782"/>
                  </a:cubicBezTo>
                  <a:cubicBezTo>
                    <a:pt x="589473" y="1015217"/>
                    <a:pt x="587945" y="1012416"/>
                    <a:pt x="585399" y="1008342"/>
                  </a:cubicBezTo>
                  <a:cubicBezTo>
                    <a:pt x="577251" y="994337"/>
                    <a:pt x="571139" y="979569"/>
                    <a:pt x="566556" y="964036"/>
                  </a:cubicBezTo>
                  <a:cubicBezTo>
                    <a:pt x="562482" y="950541"/>
                    <a:pt x="562482" y="950541"/>
                    <a:pt x="551023" y="959198"/>
                  </a:cubicBezTo>
                  <a:cubicBezTo>
                    <a:pt x="492713" y="1002995"/>
                    <a:pt x="446879" y="1058250"/>
                    <a:pt x="406138" y="1118089"/>
                  </a:cubicBezTo>
                  <a:cubicBezTo>
                    <a:pt x="379147" y="1158066"/>
                    <a:pt x="359031" y="1202372"/>
                    <a:pt x="327711" y="1239803"/>
                  </a:cubicBezTo>
                  <a:close/>
                  <a:moveTo>
                    <a:pt x="1284363" y="1028458"/>
                  </a:moveTo>
                  <a:cubicBezTo>
                    <a:pt x="1265011" y="1019037"/>
                    <a:pt x="1244641" y="1012671"/>
                    <a:pt x="1224016" y="1006814"/>
                  </a:cubicBezTo>
                  <a:cubicBezTo>
                    <a:pt x="1139478" y="983388"/>
                    <a:pt x="1052648" y="969129"/>
                    <a:pt x="969893" y="939846"/>
                  </a:cubicBezTo>
                  <a:cubicBezTo>
                    <a:pt x="963782" y="937555"/>
                    <a:pt x="962509" y="940610"/>
                    <a:pt x="961745" y="945448"/>
                  </a:cubicBezTo>
                  <a:cubicBezTo>
                    <a:pt x="958944" y="962254"/>
                    <a:pt x="953851" y="978550"/>
                    <a:pt x="946212" y="993574"/>
                  </a:cubicBezTo>
                  <a:cubicBezTo>
                    <a:pt x="942902" y="1000194"/>
                    <a:pt x="945194" y="1002231"/>
                    <a:pt x="951305" y="1004013"/>
                  </a:cubicBezTo>
                  <a:cubicBezTo>
                    <a:pt x="993828" y="1016236"/>
                    <a:pt x="1037370" y="1022347"/>
                    <a:pt x="1081167" y="1026930"/>
                  </a:cubicBezTo>
                  <a:cubicBezTo>
                    <a:pt x="1148645" y="1033805"/>
                    <a:pt x="1216377" y="1021583"/>
                    <a:pt x="1284363" y="1028458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68A9407-28FE-487B-B5CC-E57984F24DE1}"/>
                </a:ext>
              </a:extLst>
            </p:cNvPr>
            <p:cNvSpPr/>
            <p:nvPr/>
          </p:nvSpPr>
          <p:spPr>
            <a:xfrm>
              <a:off x="7757514" y="5093929"/>
              <a:ext cx="450698" cy="929406"/>
            </a:xfrm>
            <a:custGeom>
              <a:avLst/>
              <a:gdLst>
                <a:gd name="connsiteX0" fmla="*/ 193786 w 450698"/>
                <a:gd name="connsiteY0" fmla="*/ 2546 h 929406"/>
                <a:gd name="connsiteX1" fmla="*/ 313972 w 450698"/>
                <a:gd name="connsiteY1" fmla="*/ 0 h 929406"/>
                <a:gd name="connsiteX2" fmla="*/ 347074 w 450698"/>
                <a:gd name="connsiteY2" fmla="*/ 136483 h 929406"/>
                <a:gd name="connsiteX3" fmla="*/ 361079 w 450698"/>
                <a:gd name="connsiteY3" fmla="*/ 257942 h 929406"/>
                <a:gd name="connsiteX4" fmla="*/ 342236 w 450698"/>
                <a:gd name="connsiteY4" fmla="*/ 353429 h 929406"/>
                <a:gd name="connsiteX5" fmla="*/ 340454 w 450698"/>
                <a:gd name="connsiteY5" fmla="*/ 363105 h 929406"/>
                <a:gd name="connsiteX6" fmla="*/ 202953 w 450698"/>
                <a:gd name="connsiteY6" fmla="*/ 443569 h 929406"/>
                <a:gd name="connsiteX7" fmla="*/ 262791 w 450698"/>
                <a:gd name="connsiteY7" fmla="*/ 443823 h 929406"/>
                <a:gd name="connsiteX8" fmla="*/ 348348 w 450698"/>
                <a:gd name="connsiteY8" fmla="*/ 417087 h 929406"/>
                <a:gd name="connsiteX9" fmla="*/ 438996 w 450698"/>
                <a:gd name="connsiteY9" fmla="*/ 690307 h 929406"/>
                <a:gd name="connsiteX10" fmla="*/ 452747 w 450698"/>
                <a:gd name="connsiteY10" fmla="*/ 773317 h 929406"/>
                <a:gd name="connsiteX11" fmla="*/ 443580 w 450698"/>
                <a:gd name="connsiteY11" fmla="*/ 783248 h 929406"/>
                <a:gd name="connsiteX12" fmla="*/ 314736 w 450698"/>
                <a:gd name="connsiteY12" fmla="*/ 808201 h 929406"/>
                <a:gd name="connsiteX13" fmla="*/ 171378 w 450698"/>
                <a:gd name="connsiteY13" fmla="*/ 861929 h 929406"/>
                <a:gd name="connsiteX14" fmla="*/ 73090 w 450698"/>
                <a:gd name="connsiteY14" fmla="*/ 912601 h 929406"/>
                <a:gd name="connsiteX15" fmla="*/ 6886 w 450698"/>
                <a:gd name="connsiteY15" fmla="*/ 930679 h 929406"/>
                <a:gd name="connsiteX16" fmla="*/ 266 w 450698"/>
                <a:gd name="connsiteY16" fmla="*/ 921513 h 929406"/>
                <a:gd name="connsiteX17" fmla="*/ 12997 w 450698"/>
                <a:gd name="connsiteY17" fmla="*/ 829081 h 929406"/>
                <a:gd name="connsiteX18" fmla="*/ 28275 w 450698"/>
                <a:gd name="connsiteY18" fmla="*/ 728247 h 929406"/>
                <a:gd name="connsiteX19" fmla="*/ 41007 w 450698"/>
                <a:gd name="connsiteY19" fmla="*/ 635816 h 929406"/>
                <a:gd name="connsiteX20" fmla="*/ 87095 w 450698"/>
                <a:gd name="connsiteY20" fmla="*/ 428036 h 929406"/>
                <a:gd name="connsiteX21" fmla="*/ 133184 w 450698"/>
                <a:gd name="connsiteY21" fmla="*/ 327966 h 929406"/>
                <a:gd name="connsiteX22" fmla="*/ 160175 w 450698"/>
                <a:gd name="connsiteY22" fmla="*/ 237317 h 929406"/>
                <a:gd name="connsiteX23" fmla="*/ 185892 w 450698"/>
                <a:gd name="connsiteY23" fmla="*/ 45834 h 929406"/>
                <a:gd name="connsiteX24" fmla="*/ 193786 w 450698"/>
                <a:gd name="connsiteY24" fmla="*/ 2546 h 92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698" h="929406">
                  <a:moveTo>
                    <a:pt x="193786" y="2546"/>
                  </a:moveTo>
                  <a:cubicBezTo>
                    <a:pt x="234018" y="13495"/>
                    <a:pt x="273995" y="10694"/>
                    <a:pt x="313972" y="0"/>
                  </a:cubicBezTo>
                  <a:cubicBezTo>
                    <a:pt x="326449" y="45070"/>
                    <a:pt x="338417" y="90394"/>
                    <a:pt x="347074" y="136483"/>
                  </a:cubicBezTo>
                  <a:cubicBezTo>
                    <a:pt x="354713" y="176715"/>
                    <a:pt x="360061" y="216946"/>
                    <a:pt x="361079" y="257942"/>
                  </a:cubicBezTo>
                  <a:cubicBezTo>
                    <a:pt x="361843" y="291299"/>
                    <a:pt x="353185" y="322619"/>
                    <a:pt x="342236" y="353429"/>
                  </a:cubicBezTo>
                  <a:cubicBezTo>
                    <a:pt x="341218" y="356485"/>
                    <a:pt x="340963" y="360049"/>
                    <a:pt x="340454" y="363105"/>
                  </a:cubicBezTo>
                  <a:cubicBezTo>
                    <a:pt x="303278" y="404610"/>
                    <a:pt x="255916" y="428545"/>
                    <a:pt x="202953" y="443569"/>
                  </a:cubicBezTo>
                  <a:cubicBezTo>
                    <a:pt x="223323" y="444842"/>
                    <a:pt x="242930" y="445860"/>
                    <a:pt x="262791" y="443823"/>
                  </a:cubicBezTo>
                  <a:cubicBezTo>
                    <a:pt x="293092" y="440258"/>
                    <a:pt x="321102" y="430073"/>
                    <a:pt x="348348" y="417087"/>
                  </a:cubicBezTo>
                  <a:cubicBezTo>
                    <a:pt x="376357" y="509009"/>
                    <a:pt x="417607" y="596348"/>
                    <a:pt x="438996" y="690307"/>
                  </a:cubicBezTo>
                  <a:cubicBezTo>
                    <a:pt x="445108" y="717807"/>
                    <a:pt x="448927" y="745562"/>
                    <a:pt x="452747" y="773317"/>
                  </a:cubicBezTo>
                  <a:cubicBezTo>
                    <a:pt x="453765" y="781211"/>
                    <a:pt x="449946" y="782484"/>
                    <a:pt x="443580" y="783248"/>
                  </a:cubicBezTo>
                  <a:cubicBezTo>
                    <a:pt x="399783" y="787067"/>
                    <a:pt x="357005" y="796488"/>
                    <a:pt x="314736" y="808201"/>
                  </a:cubicBezTo>
                  <a:cubicBezTo>
                    <a:pt x="265337" y="822206"/>
                    <a:pt x="217976" y="841049"/>
                    <a:pt x="171378" y="861929"/>
                  </a:cubicBezTo>
                  <a:cubicBezTo>
                    <a:pt x="137767" y="877207"/>
                    <a:pt x="105174" y="894012"/>
                    <a:pt x="73090" y="912601"/>
                  </a:cubicBezTo>
                  <a:cubicBezTo>
                    <a:pt x="52465" y="924568"/>
                    <a:pt x="29803" y="927369"/>
                    <a:pt x="6886" y="930679"/>
                  </a:cubicBezTo>
                  <a:cubicBezTo>
                    <a:pt x="11" y="931698"/>
                    <a:pt x="-498" y="926096"/>
                    <a:pt x="266" y="921513"/>
                  </a:cubicBezTo>
                  <a:cubicBezTo>
                    <a:pt x="6377" y="890957"/>
                    <a:pt x="9432" y="859892"/>
                    <a:pt x="12997" y="829081"/>
                  </a:cubicBezTo>
                  <a:cubicBezTo>
                    <a:pt x="17071" y="795470"/>
                    <a:pt x="23437" y="761859"/>
                    <a:pt x="28275" y="728247"/>
                  </a:cubicBezTo>
                  <a:cubicBezTo>
                    <a:pt x="32859" y="697437"/>
                    <a:pt x="35405" y="666372"/>
                    <a:pt x="41007" y="635816"/>
                  </a:cubicBezTo>
                  <a:cubicBezTo>
                    <a:pt x="53484" y="566047"/>
                    <a:pt x="64942" y="495768"/>
                    <a:pt x="87095" y="428036"/>
                  </a:cubicBezTo>
                  <a:cubicBezTo>
                    <a:pt x="98554" y="393152"/>
                    <a:pt x="111031" y="358776"/>
                    <a:pt x="133184" y="327966"/>
                  </a:cubicBezTo>
                  <a:cubicBezTo>
                    <a:pt x="152026" y="301739"/>
                    <a:pt x="155591" y="268891"/>
                    <a:pt x="160175" y="237317"/>
                  </a:cubicBezTo>
                  <a:cubicBezTo>
                    <a:pt x="169341" y="173659"/>
                    <a:pt x="176980" y="109492"/>
                    <a:pt x="185892" y="45834"/>
                  </a:cubicBezTo>
                  <a:cubicBezTo>
                    <a:pt x="187420" y="31574"/>
                    <a:pt x="190985" y="17315"/>
                    <a:pt x="193786" y="2546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0897950-DC83-4A64-8594-D23E635A32E6}"/>
                </a:ext>
              </a:extLst>
            </p:cNvPr>
            <p:cNvSpPr/>
            <p:nvPr/>
          </p:nvSpPr>
          <p:spPr>
            <a:xfrm>
              <a:off x="7490812" y="5950536"/>
              <a:ext cx="1084732" cy="371763"/>
            </a:xfrm>
            <a:custGeom>
              <a:avLst/>
              <a:gdLst>
                <a:gd name="connsiteX0" fmla="*/ 1086373 w 1084731"/>
                <a:gd name="connsiteY0" fmla="*/ 104883 h 371762"/>
                <a:gd name="connsiteX1" fmla="*/ 951673 w 1084731"/>
                <a:gd name="connsiteY1" fmla="*/ 141804 h 371762"/>
                <a:gd name="connsiteX2" fmla="*/ 721485 w 1084731"/>
                <a:gd name="connsiteY2" fmla="*/ 280579 h 371762"/>
                <a:gd name="connsiteX3" fmla="*/ 507595 w 1084731"/>
                <a:gd name="connsiteY3" fmla="*/ 367153 h 371762"/>
                <a:gd name="connsiteX4" fmla="*/ 419237 w 1084731"/>
                <a:gd name="connsiteY4" fmla="*/ 372501 h 371762"/>
                <a:gd name="connsiteX5" fmla="*/ 305926 w 1084731"/>
                <a:gd name="connsiteY5" fmla="*/ 344491 h 371762"/>
                <a:gd name="connsiteX6" fmla="*/ 195925 w 1084731"/>
                <a:gd name="connsiteY6" fmla="*/ 275486 h 371762"/>
                <a:gd name="connsiteX7" fmla="*/ 115207 w 1084731"/>
                <a:gd name="connsiteY7" fmla="*/ 192731 h 371762"/>
                <a:gd name="connsiteX8" fmla="*/ 113 w 1084731"/>
                <a:gd name="connsiteY8" fmla="*/ 33586 h 371762"/>
                <a:gd name="connsiteX9" fmla="*/ 113 w 1084731"/>
                <a:gd name="connsiteY9" fmla="*/ 29512 h 371762"/>
                <a:gd name="connsiteX10" fmla="*/ 32197 w 1084731"/>
                <a:gd name="connsiteY10" fmla="*/ 53956 h 371762"/>
                <a:gd name="connsiteX11" fmla="*/ 226736 w 1084731"/>
                <a:gd name="connsiteY11" fmla="*/ 145624 h 371762"/>
                <a:gd name="connsiteX12" fmla="*/ 367038 w 1084731"/>
                <a:gd name="connsiteY12" fmla="*/ 122707 h 371762"/>
                <a:gd name="connsiteX13" fmla="*/ 592896 w 1084731"/>
                <a:gd name="connsiteY13" fmla="*/ 27475 h 371762"/>
                <a:gd name="connsiteX14" fmla="*/ 755861 w 1084731"/>
                <a:gd name="connsiteY14" fmla="*/ 738 h 371762"/>
                <a:gd name="connsiteX15" fmla="*/ 1005145 w 1084731"/>
                <a:gd name="connsiteY15" fmla="*/ 49373 h 371762"/>
                <a:gd name="connsiteX16" fmla="*/ 1086373 w 1084731"/>
                <a:gd name="connsiteY16" fmla="*/ 104883 h 371762"/>
                <a:gd name="connsiteX17" fmla="*/ 1035192 w 1084731"/>
                <a:gd name="connsiteY17" fmla="*/ 89859 h 371762"/>
                <a:gd name="connsiteX18" fmla="*/ 934103 w 1084731"/>
                <a:gd name="connsiteY18" fmla="*/ 71526 h 371762"/>
                <a:gd name="connsiteX19" fmla="*/ 684055 w 1084731"/>
                <a:gd name="connsiteY19" fmla="*/ 83239 h 371762"/>
                <a:gd name="connsiteX20" fmla="*/ 530002 w 1084731"/>
                <a:gd name="connsiteY20" fmla="*/ 162939 h 371762"/>
                <a:gd name="connsiteX21" fmla="*/ 372385 w 1084731"/>
                <a:gd name="connsiteY21" fmla="*/ 234745 h 371762"/>
                <a:gd name="connsiteX22" fmla="*/ 391228 w 1084731"/>
                <a:gd name="connsiteY22" fmla="*/ 239838 h 371762"/>
                <a:gd name="connsiteX23" fmla="*/ 549609 w 1084731"/>
                <a:gd name="connsiteY23" fmla="*/ 210555 h 371762"/>
                <a:gd name="connsiteX24" fmla="*/ 627781 w 1084731"/>
                <a:gd name="connsiteY24" fmla="*/ 155809 h 371762"/>
                <a:gd name="connsiteX25" fmla="*/ 674633 w 1084731"/>
                <a:gd name="connsiteY25" fmla="*/ 130601 h 371762"/>
                <a:gd name="connsiteX26" fmla="*/ 896418 w 1084731"/>
                <a:gd name="connsiteY26" fmla="*/ 90369 h 371762"/>
                <a:gd name="connsiteX27" fmla="*/ 1035192 w 1084731"/>
                <a:gd name="connsiteY27" fmla="*/ 89859 h 3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84731" h="371762">
                  <a:moveTo>
                    <a:pt x="1086373" y="104883"/>
                  </a:moveTo>
                  <a:cubicBezTo>
                    <a:pt x="1037229" y="109211"/>
                    <a:pt x="993942" y="122962"/>
                    <a:pt x="951673" y="141804"/>
                  </a:cubicBezTo>
                  <a:cubicBezTo>
                    <a:pt x="869427" y="178726"/>
                    <a:pt x="797366" y="232962"/>
                    <a:pt x="721485" y="280579"/>
                  </a:cubicBezTo>
                  <a:cubicBezTo>
                    <a:pt x="655281" y="321829"/>
                    <a:pt x="585512" y="354422"/>
                    <a:pt x="507595" y="367153"/>
                  </a:cubicBezTo>
                  <a:cubicBezTo>
                    <a:pt x="478312" y="371992"/>
                    <a:pt x="448520" y="374792"/>
                    <a:pt x="419237" y="372501"/>
                  </a:cubicBezTo>
                  <a:cubicBezTo>
                    <a:pt x="380279" y="369445"/>
                    <a:pt x="342593" y="360024"/>
                    <a:pt x="305926" y="344491"/>
                  </a:cubicBezTo>
                  <a:cubicBezTo>
                    <a:pt x="265440" y="327176"/>
                    <a:pt x="229537" y="302986"/>
                    <a:pt x="195925" y="275486"/>
                  </a:cubicBezTo>
                  <a:cubicBezTo>
                    <a:pt x="166133" y="251041"/>
                    <a:pt x="140415" y="222013"/>
                    <a:pt x="115207" y="192731"/>
                  </a:cubicBezTo>
                  <a:cubicBezTo>
                    <a:pt x="72174" y="142823"/>
                    <a:pt x="37289" y="87568"/>
                    <a:pt x="113" y="33586"/>
                  </a:cubicBezTo>
                  <a:cubicBezTo>
                    <a:pt x="-141" y="33076"/>
                    <a:pt x="113" y="32058"/>
                    <a:pt x="113" y="29512"/>
                  </a:cubicBezTo>
                  <a:cubicBezTo>
                    <a:pt x="11317" y="38169"/>
                    <a:pt x="21502" y="46317"/>
                    <a:pt x="32197" y="53956"/>
                  </a:cubicBezTo>
                  <a:cubicBezTo>
                    <a:pt x="91526" y="96225"/>
                    <a:pt x="154929" y="130346"/>
                    <a:pt x="226736" y="145624"/>
                  </a:cubicBezTo>
                  <a:cubicBezTo>
                    <a:pt x="275880" y="156064"/>
                    <a:pt x="321968" y="149443"/>
                    <a:pt x="367038" y="122707"/>
                  </a:cubicBezTo>
                  <a:cubicBezTo>
                    <a:pt x="437571" y="80947"/>
                    <a:pt x="513451" y="49373"/>
                    <a:pt x="592896" y="27475"/>
                  </a:cubicBezTo>
                  <a:cubicBezTo>
                    <a:pt x="646114" y="12706"/>
                    <a:pt x="700351" y="3539"/>
                    <a:pt x="755861" y="738"/>
                  </a:cubicBezTo>
                  <a:cubicBezTo>
                    <a:pt x="843199" y="-3590"/>
                    <a:pt x="926464" y="10924"/>
                    <a:pt x="1005145" y="49373"/>
                  </a:cubicBezTo>
                  <a:cubicBezTo>
                    <a:pt x="1033919" y="63887"/>
                    <a:pt x="1061164" y="81202"/>
                    <a:pt x="1086373" y="104883"/>
                  </a:cubicBezTo>
                  <a:close/>
                  <a:moveTo>
                    <a:pt x="1035192" y="89859"/>
                  </a:moveTo>
                  <a:cubicBezTo>
                    <a:pt x="1001835" y="80947"/>
                    <a:pt x="968224" y="75345"/>
                    <a:pt x="934103" y="71526"/>
                  </a:cubicBezTo>
                  <a:cubicBezTo>
                    <a:pt x="850074" y="62105"/>
                    <a:pt x="766555" y="62359"/>
                    <a:pt x="684055" y="83239"/>
                  </a:cubicBezTo>
                  <a:cubicBezTo>
                    <a:pt x="626508" y="97753"/>
                    <a:pt x="573035" y="121179"/>
                    <a:pt x="530002" y="162939"/>
                  </a:cubicBezTo>
                  <a:cubicBezTo>
                    <a:pt x="485696" y="205717"/>
                    <a:pt x="434006" y="230925"/>
                    <a:pt x="372385" y="234745"/>
                  </a:cubicBezTo>
                  <a:cubicBezTo>
                    <a:pt x="377732" y="239328"/>
                    <a:pt x="384862" y="238055"/>
                    <a:pt x="391228" y="239838"/>
                  </a:cubicBezTo>
                  <a:cubicBezTo>
                    <a:pt x="448520" y="254606"/>
                    <a:pt x="500974" y="243402"/>
                    <a:pt x="549609" y="210555"/>
                  </a:cubicBezTo>
                  <a:cubicBezTo>
                    <a:pt x="576091" y="192731"/>
                    <a:pt x="602318" y="175161"/>
                    <a:pt x="627781" y="155809"/>
                  </a:cubicBezTo>
                  <a:cubicBezTo>
                    <a:pt x="642040" y="144860"/>
                    <a:pt x="657573" y="136712"/>
                    <a:pt x="674633" y="130601"/>
                  </a:cubicBezTo>
                  <a:cubicBezTo>
                    <a:pt x="746439" y="105392"/>
                    <a:pt x="821046" y="95461"/>
                    <a:pt x="896418" y="90369"/>
                  </a:cubicBezTo>
                  <a:cubicBezTo>
                    <a:pt x="942760" y="87058"/>
                    <a:pt x="989104" y="87568"/>
                    <a:pt x="1035192" y="89859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6242592-9510-4DB9-9895-66383BC7CD40}"/>
                </a:ext>
              </a:extLst>
            </p:cNvPr>
            <p:cNvSpPr/>
            <p:nvPr/>
          </p:nvSpPr>
          <p:spPr>
            <a:xfrm>
              <a:off x="8369140" y="6129360"/>
              <a:ext cx="371763" cy="226622"/>
            </a:xfrm>
            <a:custGeom>
              <a:avLst/>
              <a:gdLst>
                <a:gd name="connsiteX0" fmla="*/ 19872 w 371762"/>
                <a:gd name="connsiteY0" fmla="*/ 27657 h 226622"/>
                <a:gd name="connsiteX1" fmla="*/ 88623 w 371762"/>
                <a:gd name="connsiteY1" fmla="*/ 4740 h 226622"/>
                <a:gd name="connsiteX2" fmla="*/ 240129 w 371762"/>
                <a:gd name="connsiteY2" fmla="*/ 27657 h 226622"/>
                <a:gd name="connsiteX3" fmla="*/ 332815 w 371762"/>
                <a:gd name="connsiteY3" fmla="*/ 127473 h 226622"/>
                <a:gd name="connsiteX4" fmla="*/ 370500 w 371762"/>
                <a:gd name="connsiteY4" fmla="*/ 214048 h 226622"/>
                <a:gd name="connsiteX5" fmla="*/ 364644 w 371762"/>
                <a:gd name="connsiteY5" fmla="*/ 224488 h 226622"/>
                <a:gd name="connsiteX6" fmla="*/ 239365 w 371762"/>
                <a:gd name="connsiteY6" fmla="*/ 226779 h 226622"/>
                <a:gd name="connsiteX7" fmla="*/ 75127 w 371762"/>
                <a:gd name="connsiteY7" fmla="*/ 183492 h 226622"/>
                <a:gd name="connsiteX8" fmla="*/ 3576 w 371762"/>
                <a:gd name="connsiteY8" fmla="*/ 104047 h 226622"/>
                <a:gd name="connsiteX9" fmla="*/ 5104 w 371762"/>
                <a:gd name="connsiteY9" fmla="*/ 51847 h 226622"/>
                <a:gd name="connsiteX10" fmla="*/ 23183 w 371762"/>
                <a:gd name="connsiteY10" fmla="*/ 42171 h 226622"/>
                <a:gd name="connsiteX11" fmla="*/ 111285 w 371762"/>
                <a:gd name="connsiteY11" fmla="*/ 72472 h 226622"/>
                <a:gd name="connsiteX12" fmla="*/ 190221 w 371762"/>
                <a:gd name="connsiteY12" fmla="*/ 109394 h 226622"/>
                <a:gd name="connsiteX13" fmla="*/ 201680 w 371762"/>
                <a:gd name="connsiteY13" fmla="*/ 111431 h 226622"/>
                <a:gd name="connsiteX14" fmla="*/ 196841 w 371762"/>
                <a:gd name="connsiteY14" fmla="*/ 100991 h 226622"/>
                <a:gd name="connsiteX15" fmla="*/ 128091 w 371762"/>
                <a:gd name="connsiteY15" fmla="*/ 52102 h 226622"/>
                <a:gd name="connsiteX16" fmla="*/ 32604 w 371762"/>
                <a:gd name="connsiteY16" fmla="*/ 31222 h 226622"/>
                <a:gd name="connsiteX17" fmla="*/ 19872 w 371762"/>
                <a:gd name="connsiteY17" fmla="*/ 27657 h 22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71762" h="226622">
                  <a:moveTo>
                    <a:pt x="19872" y="27657"/>
                  </a:moveTo>
                  <a:cubicBezTo>
                    <a:pt x="43298" y="16199"/>
                    <a:pt x="65706" y="9324"/>
                    <a:pt x="88623" y="4740"/>
                  </a:cubicBezTo>
                  <a:cubicBezTo>
                    <a:pt x="141841" y="-5445"/>
                    <a:pt x="192767" y="157"/>
                    <a:pt x="240129" y="27657"/>
                  </a:cubicBezTo>
                  <a:cubicBezTo>
                    <a:pt x="281125" y="51593"/>
                    <a:pt x="309898" y="86986"/>
                    <a:pt x="332815" y="127473"/>
                  </a:cubicBezTo>
                  <a:cubicBezTo>
                    <a:pt x="348347" y="154973"/>
                    <a:pt x="360315" y="184256"/>
                    <a:pt x="370500" y="214048"/>
                  </a:cubicBezTo>
                  <a:cubicBezTo>
                    <a:pt x="372792" y="220668"/>
                    <a:pt x="373301" y="223469"/>
                    <a:pt x="364644" y="224488"/>
                  </a:cubicBezTo>
                  <a:cubicBezTo>
                    <a:pt x="322884" y="229580"/>
                    <a:pt x="281125" y="228053"/>
                    <a:pt x="239365" y="226779"/>
                  </a:cubicBezTo>
                  <a:cubicBezTo>
                    <a:pt x="181564" y="224742"/>
                    <a:pt x="126054" y="211756"/>
                    <a:pt x="75127" y="183492"/>
                  </a:cubicBezTo>
                  <a:cubicBezTo>
                    <a:pt x="42535" y="165413"/>
                    <a:pt x="14780" y="141987"/>
                    <a:pt x="3576" y="104047"/>
                  </a:cubicBezTo>
                  <a:cubicBezTo>
                    <a:pt x="-1771" y="86223"/>
                    <a:pt x="-1007" y="69162"/>
                    <a:pt x="5104" y="51847"/>
                  </a:cubicBezTo>
                  <a:cubicBezTo>
                    <a:pt x="8159" y="43444"/>
                    <a:pt x="12997" y="40134"/>
                    <a:pt x="23183" y="42171"/>
                  </a:cubicBezTo>
                  <a:cubicBezTo>
                    <a:pt x="53738" y="48792"/>
                    <a:pt x="82766" y="59741"/>
                    <a:pt x="111285" y="72472"/>
                  </a:cubicBezTo>
                  <a:cubicBezTo>
                    <a:pt x="137767" y="84186"/>
                    <a:pt x="163994" y="97172"/>
                    <a:pt x="190221" y="109394"/>
                  </a:cubicBezTo>
                  <a:cubicBezTo>
                    <a:pt x="193786" y="111176"/>
                    <a:pt x="198369" y="115505"/>
                    <a:pt x="201680" y="111431"/>
                  </a:cubicBezTo>
                  <a:cubicBezTo>
                    <a:pt x="204480" y="107612"/>
                    <a:pt x="199133" y="103792"/>
                    <a:pt x="196841" y="100991"/>
                  </a:cubicBezTo>
                  <a:cubicBezTo>
                    <a:pt x="178253" y="78584"/>
                    <a:pt x="155082" y="62287"/>
                    <a:pt x="128091" y="52102"/>
                  </a:cubicBezTo>
                  <a:cubicBezTo>
                    <a:pt x="97280" y="40643"/>
                    <a:pt x="65706" y="32495"/>
                    <a:pt x="32604" y="31222"/>
                  </a:cubicBezTo>
                  <a:cubicBezTo>
                    <a:pt x="29039" y="31222"/>
                    <a:pt x="25474" y="29440"/>
                    <a:pt x="19872" y="27657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DBD5C25-3FBE-46DD-ACBB-314737773ADF}"/>
                </a:ext>
              </a:extLst>
            </p:cNvPr>
            <p:cNvSpPr/>
            <p:nvPr/>
          </p:nvSpPr>
          <p:spPr>
            <a:xfrm>
              <a:off x="7508727" y="5801665"/>
              <a:ext cx="162964" cy="165511"/>
            </a:xfrm>
            <a:custGeom>
              <a:avLst/>
              <a:gdLst>
                <a:gd name="connsiteX0" fmla="*/ 68519 w 162964"/>
                <a:gd name="connsiteY0" fmla="*/ 65071 h 165510"/>
                <a:gd name="connsiteX1" fmla="*/ 124284 w 162964"/>
                <a:gd name="connsiteY1" fmla="*/ 147827 h 165510"/>
                <a:gd name="connsiteX2" fmla="*/ 129376 w 162964"/>
                <a:gd name="connsiteY2" fmla="*/ 164633 h 165510"/>
                <a:gd name="connsiteX3" fmla="*/ 112571 w 162964"/>
                <a:gd name="connsiteY3" fmla="*/ 164887 h 165510"/>
                <a:gd name="connsiteX4" fmla="*/ 40764 w 162964"/>
                <a:gd name="connsiteY4" fmla="*/ 140188 h 165510"/>
                <a:gd name="connsiteX5" fmla="*/ 1806 w 162964"/>
                <a:gd name="connsiteY5" fmla="*/ 70928 h 165510"/>
                <a:gd name="connsiteX6" fmla="*/ 23 w 162964"/>
                <a:gd name="connsiteY6" fmla="*/ 8543 h 165510"/>
                <a:gd name="connsiteX7" fmla="*/ 8171 w 162964"/>
                <a:gd name="connsiteY7" fmla="*/ 140 h 165510"/>
                <a:gd name="connsiteX8" fmla="*/ 132941 w 162964"/>
                <a:gd name="connsiteY8" fmla="*/ 44956 h 165510"/>
                <a:gd name="connsiteX9" fmla="*/ 152802 w 162964"/>
                <a:gd name="connsiteY9" fmla="*/ 163869 h 165510"/>
                <a:gd name="connsiteX10" fmla="*/ 148474 w 162964"/>
                <a:gd name="connsiteY10" fmla="*/ 167434 h 165510"/>
                <a:gd name="connsiteX11" fmla="*/ 143126 w 162964"/>
                <a:gd name="connsiteY11" fmla="*/ 161068 h 165510"/>
                <a:gd name="connsiteX12" fmla="*/ 111297 w 162964"/>
                <a:gd name="connsiteY12" fmla="*/ 105049 h 165510"/>
                <a:gd name="connsiteX13" fmla="*/ 70047 w 162964"/>
                <a:gd name="connsiteY13" fmla="*/ 63544 h 165510"/>
                <a:gd name="connsiteX14" fmla="*/ 67755 w 162964"/>
                <a:gd name="connsiteY14" fmla="*/ 62270 h 165510"/>
                <a:gd name="connsiteX15" fmla="*/ 68519 w 162964"/>
                <a:gd name="connsiteY15" fmla="*/ 65071 h 1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2964" h="165510">
                  <a:moveTo>
                    <a:pt x="68519" y="65071"/>
                  </a:moveTo>
                  <a:cubicBezTo>
                    <a:pt x="87871" y="92062"/>
                    <a:pt x="109515" y="117526"/>
                    <a:pt x="124284" y="147827"/>
                  </a:cubicBezTo>
                  <a:cubicBezTo>
                    <a:pt x="126830" y="153174"/>
                    <a:pt x="132432" y="159540"/>
                    <a:pt x="129376" y="164633"/>
                  </a:cubicBezTo>
                  <a:cubicBezTo>
                    <a:pt x="125557" y="171508"/>
                    <a:pt x="118427" y="165906"/>
                    <a:pt x="112571" y="164887"/>
                  </a:cubicBezTo>
                  <a:cubicBezTo>
                    <a:pt x="87362" y="160558"/>
                    <a:pt x="62408" y="155720"/>
                    <a:pt x="40764" y="140188"/>
                  </a:cubicBezTo>
                  <a:cubicBezTo>
                    <a:pt x="16829" y="122873"/>
                    <a:pt x="2315" y="100975"/>
                    <a:pt x="1806" y="70928"/>
                  </a:cubicBezTo>
                  <a:cubicBezTo>
                    <a:pt x="1296" y="50048"/>
                    <a:pt x="1042" y="29423"/>
                    <a:pt x="23" y="8543"/>
                  </a:cubicBezTo>
                  <a:cubicBezTo>
                    <a:pt x="-231" y="1668"/>
                    <a:pt x="1551" y="-623"/>
                    <a:pt x="8171" y="140"/>
                  </a:cubicBezTo>
                  <a:cubicBezTo>
                    <a:pt x="53241" y="5488"/>
                    <a:pt x="97802" y="14145"/>
                    <a:pt x="132941" y="44956"/>
                  </a:cubicBezTo>
                  <a:cubicBezTo>
                    <a:pt x="171900" y="79076"/>
                    <a:pt x="169608" y="123382"/>
                    <a:pt x="152802" y="163869"/>
                  </a:cubicBezTo>
                  <a:cubicBezTo>
                    <a:pt x="152038" y="165651"/>
                    <a:pt x="151275" y="168197"/>
                    <a:pt x="148474" y="167434"/>
                  </a:cubicBezTo>
                  <a:cubicBezTo>
                    <a:pt x="145418" y="166670"/>
                    <a:pt x="144145" y="164123"/>
                    <a:pt x="143126" y="161068"/>
                  </a:cubicBezTo>
                  <a:cubicBezTo>
                    <a:pt x="135742" y="140442"/>
                    <a:pt x="124284" y="122364"/>
                    <a:pt x="111297" y="105049"/>
                  </a:cubicBezTo>
                  <a:cubicBezTo>
                    <a:pt x="99584" y="89262"/>
                    <a:pt x="88381" y="72965"/>
                    <a:pt x="70047" y="63544"/>
                  </a:cubicBezTo>
                  <a:cubicBezTo>
                    <a:pt x="69792" y="62270"/>
                    <a:pt x="69028" y="61507"/>
                    <a:pt x="67755" y="62270"/>
                  </a:cubicBezTo>
                  <a:cubicBezTo>
                    <a:pt x="67501" y="62525"/>
                    <a:pt x="68265" y="64053"/>
                    <a:pt x="68519" y="65071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9A9C2BA-5299-4F84-BE9E-300DCFFA0F57}"/>
                </a:ext>
              </a:extLst>
            </p:cNvPr>
            <p:cNvSpPr/>
            <p:nvPr/>
          </p:nvSpPr>
          <p:spPr>
            <a:xfrm>
              <a:off x="7576431" y="5863631"/>
              <a:ext cx="2546" cy="2546"/>
            </a:xfrm>
            <a:custGeom>
              <a:avLst/>
              <a:gdLst>
                <a:gd name="connsiteX0" fmla="*/ 815 w 0"/>
                <a:gd name="connsiteY0" fmla="*/ 3106 h 2546"/>
                <a:gd name="connsiteX1" fmla="*/ 51 w 0"/>
                <a:gd name="connsiteY1" fmla="*/ 305 h 2546"/>
                <a:gd name="connsiteX2" fmla="*/ 2343 w 0"/>
                <a:gd name="connsiteY2" fmla="*/ 1578 h 2546"/>
                <a:gd name="connsiteX3" fmla="*/ 815 w 0"/>
                <a:gd name="connsiteY3" fmla="*/ 3106 h 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h="2546">
                  <a:moveTo>
                    <a:pt x="815" y="3106"/>
                  </a:moveTo>
                  <a:cubicBezTo>
                    <a:pt x="560" y="2087"/>
                    <a:pt x="-203" y="559"/>
                    <a:pt x="51" y="305"/>
                  </a:cubicBezTo>
                  <a:cubicBezTo>
                    <a:pt x="1324" y="-459"/>
                    <a:pt x="2088" y="305"/>
                    <a:pt x="2343" y="1578"/>
                  </a:cubicBezTo>
                  <a:cubicBezTo>
                    <a:pt x="1834" y="2087"/>
                    <a:pt x="1324" y="2597"/>
                    <a:pt x="815" y="3106"/>
                  </a:cubicBezTo>
                  <a:close/>
                </a:path>
              </a:pathLst>
            </a:custGeom>
            <a:grpFill/>
            <a:ln w="2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46" name="Graphic 57">
            <a:extLst>
              <a:ext uri="{FF2B5EF4-FFF2-40B4-BE49-F238E27FC236}">
                <a16:creationId xmlns:a16="http://schemas.microsoft.com/office/drawing/2014/main" id="{8C843CEF-5CA0-4189-9597-794987EAF0F5}"/>
              </a:ext>
            </a:extLst>
          </p:cNvPr>
          <p:cNvGrpSpPr/>
          <p:nvPr/>
        </p:nvGrpSpPr>
        <p:grpSpPr>
          <a:xfrm>
            <a:off x="1406820" y="1729609"/>
            <a:ext cx="1069994" cy="4677988"/>
            <a:chOff x="1579977" y="960685"/>
            <a:chExt cx="1250472" cy="5467034"/>
          </a:xfrm>
        </p:grpSpPr>
        <p:sp>
          <p:nvSpPr>
            <p:cNvPr id="747" name="Graphic 57">
              <a:extLst>
                <a:ext uri="{FF2B5EF4-FFF2-40B4-BE49-F238E27FC236}">
                  <a16:creationId xmlns:a16="http://schemas.microsoft.com/office/drawing/2014/main" id="{53B7888B-859C-44FE-92E2-16E6145A2CD9}"/>
                </a:ext>
              </a:extLst>
            </p:cNvPr>
            <p:cNvSpPr/>
            <p:nvPr/>
          </p:nvSpPr>
          <p:spPr>
            <a:xfrm>
              <a:off x="1650424" y="6027559"/>
              <a:ext cx="798348" cy="400160"/>
            </a:xfrm>
            <a:custGeom>
              <a:avLst/>
              <a:gdLst>
                <a:gd name="connsiteX0" fmla="*/ 27131 w 798348"/>
                <a:gd name="connsiteY0" fmla="*/ 76873 h 400160"/>
                <a:gd name="connsiteX1" fmla="*/ 76624 w 798348"/>
                <a:gd name="connsiteY1" fmla="*/ 133224 h 400160"/>
                <a:gd name="connsiteX2" fmla="*/ 105540 w 798348"/>
                <a:gd name="connsiteY2" fmla="*/ 137010 h 400160"/>
                <a:gd name="connsiteX3" fmla="*/ 464060 w 798348"/>
                <a:gd name="connsiteY3" fmla="*/ 0 h 400160"/>
                <a:gd name="connsiteX4" fmla="*/ 591961 w 798348"/>
                <a:gd name="connsiteY4" fmla="*/ 131688 h 400160"/>
                <a:gd name="connsiteX5" fmla="*/ 706145 w 798348"/>
                <a:gd name="connsiteY5" fmla="*/ 175089 h 400160"/>
                <a:gd name="connsiteX6" fmla="*/ 761729 w 798348"/>
                <a:gd name="connsiteY6" fmla="*/ 203238 h 400160"/>
                <a:gd name="connsiteX7" fmla="*/ 777696 w 798348"/>
                <a:gd name="connsiteY7" fmla="*/ 318190 h 400160"/>
                <a:gd name="connsiteX8" fmla="*/ 652867 w 798348"/>
                <a:gd name="connsiteY8" fmla="*/ 387491 h 400160"/>
                <a:gd name="connsiteX9" fmla="*/ 496817 w 798348"/>
                <a:gd name="connsiteY9" fmla="*/ 392813 h 400160"/>
                <a:gd name="connsiteX10" fmla="*/ 343785 w 798348"/>
                <a:gd name="connsiteY10" fmla="*/ 339535 h 400160"/>
                <a:gd name="connsiteX11" fmla="*/ 203702 w 798348"/>
                <a:gd name="connsiteY11" fmla="*/ 283183 h 400160"/>
                <a:gd name="connsiteX12" fmla="*/ 148887 w 798348"/>
                <a:gd name="connsiteY12" fmla="*/ 269466 h 400160"/>
                <a:gd name="connsiteX13" fmla="*/ 77337 w 798348"/>
                <a:gd name="connsiteY13" fmla="*/ 249658 h 400160"/>
                <a:gd name="connsiteX14" fmla="*/ 46884 w 798348"/>
                <a:gd name="connsiteY14" fmla="*/ 238245 h 400160"/>
                <a:gd name="connsiteX15" fmla="*/ 1946 w 798348"/>
                <a:gd name="connsiteY15" fmla="*/ 152977 h 400160"/>
                <a:gd name="connsiteX16" fmla="*/ 27131 w 798348"/>
                <a:gd name="connsiteY16" fmla="*/ 76873 h 400160"/>
                <a:gd name="connsiteX17" fmla="*/ 27131 w 798348"/>
                <a:gd name="connsiteY17" fmla="*/ 76873 h 40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8348" h="400160">
                  <a:moveTo>
                    <a:pt x="27131" y="76873"/>
                  </a:moveTo>
                  <a:cubicBezTo>
                    <a:pt x="45403" y="92840"/>
                    <a:pt x="55280" y="121043"/>
                    <a:pt x="76624" y="133224"/>
                  </a:cubicBezTo>
                  <a:cubicBezTo>
                    <a:pt x="86500" y="139314"/>
                    <a:pt x="94896" y="140851"/>
                    <a:pt x="105540" y="137010"/>
                  </a:cubicBezTo>
                  <a:cubicBezTo>
                    <a:pt x="225047" y="91358"/>
                    <a:pt x="344553" y="45652"/>
                    <a:pt x="464060" y="0"/>
                  </a:cubicBezTo>
                  <a:cubicBezTo>
                    <a:pt x="483100" y="66996"/>
                    <a:pt x="528751" y="107325"/>
                    <a:pt x="591961" y="131688"/>
                  </a:cubicBezTo>
                  <a:cubicBezTo>
                    <a:pt x="630041" y="146173"/>
                    <a:pt x="668066" y="160604"/>
                    <a:pt x="706145" y="175089"/>
                  </a:cubicBezTo>
                  <a:cubicBezTo>
                    <a:pt x="725953" y="182716"/>
                    <a:pt x="744225" y="191825"/>
                    <a:pt x="761729" y="203238"/>
                  </a:cubicBezTo>
                  <a:cubicBezTo>
                    <a:pt x="803594" y="232922"/>
                    <a:pt x="810453" y="278574"/>
                    <a:pt x="777696" y="318190"/>
                  </a:cubicBezTo>
                  <a:cubicBezTo>
                    <a:pt x="745707" y="357751"/>
                    <a:pt x="700055" y="374541"/>
                    <a:pt x="652867" y="387491"/>
                  </a:cubicBezTo>
                  <a:cubicBezTo>
                    <a:pt x="603374" y="401208"/>
                    <a:pt x="547078" y="404994"/>
                    <a:pt x="496817" y="392813"/>
                  </a:cubicBezTo>
                  <a:cubicBezTo>
                    <a:pt x="444307" y="379864"/>
                    <a:pt x="394046" y="359342"/>
                    <a:pt x="343785" y="339535"/>
                  </a:cubicBezTo>
                  <a:cubicBezTo>
                    <a:pt x="297365" y="320495"/>
                    <a:pt x="250177" y="301455"/>
                    <a:pt x="203702" y="283183"/>
                  </a:cubicBezTo>
                  <a:cubicBezTo>
                    <a:pt x="185431" y="275556"/>
                    <a:pt x="167927" y="274788"/>
                    <a:pt x="148887" y="269466"/>
                  </a:cubicBezTo>
                  <a:cubicBezTo>
                    <a:pt x="125293" y="263375"/>
                    <a:pt x="101699" y="256516"/>
                    <a:pt x="77337" y="249658"/>
                  </a:cubicBezTo>
                  <a:cubicBezTo>
                    <a:pt x="66692" y="246585"/>
                    <a:pt x="56761" y="242799"/>
                    <a:pt x="46884" y="238245"/>
                  </a:cubicBezTo>
                  <a:cubicBezTo>
                    <a:pt x="8805" y="221509"/>
                    <a:pt x="-5626" y="194075"/>
                    <a:pt x="1946" y="152977"/>
                  </a:cubicBezTo>
                  <a:cubicBezTo>
                    <a:pt x="5842" y="130151"/>
                    <a:pt x="19559" y="98217"/>
                    <a:pt x="27131" y="76873"/>
                  </a:cubicBezTo>
                  <a:lnTo>
                    <a:pt x="27131" y="76873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8" name="Graphic 57">
              <a:extLst>
                <a:ext uri="{FF2B5EF4-FFF2-40B4-BE49-F238E27FC236}">
                  <a16:creationId xmlns:a16="http://schemas.microsoft.com/office/drawing/2014/main" id="{4DE37F40-AFD8-4B65-A179-6638584CA935}"/>
                </a:ext>
              </a:extLst>
            </p:cNvPr>
            <p:cNvSpPr/>
            <p:nvPr/>
          </p:nvSpPr>
          <p:spPr>
            <a:xfrm>
              <a:off x="2019855" y="6045112"/>
              <a:ext cx="534347" cy="220050"/>
            </a:xfrm>
            <a:custGeom>
              <a:avLst/>
              <a:gdLst>
                <a:gd name="connsiteX0" fmla="*/ 2412 w 534347"/>
                <a:gd name="connsiteY0" fmla="*/ 219699 h 220050"/>
                <a:gd name="connsiteX1" fmla="*/ 6198 w 534347"/>
                <a:gd name="connsiteY1" fmla="*/ 181564 h 220050"/>
                <a:gd name="connsiteX2" fmla="*/ 35169 w 534347"/>
                <a:gd name="connsiteY2" fmla="*/ 167847 h 220050"/>
                <a:gd name="connsiteX3" fmla="*/ 125814 w 534347"/>
                <a:gd name="connsiteY3" fmla="*/ 117476 h 220050"/>
                <a:gd name="connsiteX4" fmla="*/ 230176 w 534347"/>
                <a:gd name="connsiteY4" fmla="*/ 0 h 220050"/>
                <a:gd name="connsiteX5" fmla="*/ 389408 w 534347"/>
                <a:gd name="connsiteY5" fmla="*/ 52620 h 220050"/>
                <a:gd name="connsiteX6" fmla="*/ 470177 w 534347"/>
                <a:gd name="connsiteY6" fmla="*/ 59479 h 220050"/>
                <a:gd name="connsiteX7" fmla="*/ 532619 w 534347"/>
                <a:gd name="connsiteY7" fmla="*/ 160165 h 220050"/>
                <a:gd name="connsiteX8" fmla="*/ 371850 w 534347"/>
                <a:gd name="connsiteY8" fmla="*/ 219644 h 220050"/>
                <a:gd name="connsiteX9" fmla="*/ 144854 w 534347"/>
                <a:gd name="connsiteY9" fmla="*/ 211249 h 220050"/>
                <a:gd name="connsiteX10" fmla="*/ 2412 w 534347"/>
                <a:gd name="connsiteY10" fmla="*/ 219699 h 220050"/>
                <a:gd name="connsiteX11" fmla="*/ 2412 w 534347"/>
                <a:gd name="connsiteY11" fmla="*/ 219699 h 2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347" h="220050">
                  <a:moveTo>
                    <a:pt x="2412" y="219699"/>
                  </a:moveTo>
                  <a:cubicBezTo>
                    <a:pt x="-2143" y="209767"/>
                    <a:pt x="107" y="188423"/>
                    <a:pt x="6198" y="181564"/>
                  </a:cubicBezTo>
                  <a:cubicBezTo>
                    <a:pt x="11520" y="175474"/>
                    <a:pt x="29792" y="169383"/>
                    <a:pt x="35169" y="167847"/>
                  </a:cubicBezTo>
                  <a:cubicBezTo>
                    <a:pt x="70999" y="160220"/>
                    <a:pt x="97611" y="138876"/>
                    <a:pt x="125814" y="117476"/>
                  </a:cubicBezTo>
                  <a:cubicBezTo>
                    <a:pt x="170752" y="83128"/>
                    <a:pt x="195883" y="43457"/>
                    <a:pt x="230176" y="0"/>
                  </a:cubicBezTo>
                  <a:cubicBezTo>
                    <a:pt x="280437" y="41975"/>
                    <a:pt x="325375" y="53388"/>
                    <a:pt x="389408" y="52620"/>
                  </a:cubicBezTo>
                  <a:cubicBezTo>
                    <a:pt x="416075" y="52620"/>
                    <a:pt x="443510" y="51852"/>
                    <a:pt x="470177" y="59479"/>
                  </a:cubicBezTo>
                  <a:cubicBezTo>
                    <a:pt x="513579" y="71660"/>
                    <a:pt x="541782" y="115940"/>
                    <a:pt x="532619" y="160165"/>
                  </a:cubicBezTo>
                  <a:cubicBezTo>
                    <a:pt x="518901" y="228807"/>
                    <a:pt x="424415" y="219644"/>
                    <a:pt x="371850" y="219644"/>
                  </a:cubicBezTo>
                  <a:cubicBezTo>
                    <a:pt x="296404" y="218876"/>
                    <a:pt x="220245" y="211249"/>
                    <a:pt x="144854" y="211249"/>
                  </a:cubicBezTo>
                  <a:cubicBezTo>
                    <a:pt x="96129" y="210535"/>
                    <a:pt x="52672" y="216626"/>
                    <a:pt x="2412" y="219699"/>
                  </a:cubicBezTo>
                  <a:lnTo>
                    <a:pt x="2412" y="219699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9" name="Graphic 57">
              <a:extLst>
                <a:ext uri="{FF2B5EF4-FFF2-40B4-BE49-F238E27FC236}">
                  <a16:creationId xmlns:a16="http://schemas.microsoft.com/office/drawing/2014/main" id="{BC41D358-9127-4919-B66B-A3ED7D0F1144}"/>
                </a:ext>
              </a:extLst>
            </p:cNvPr>
            <p:cNvSpPr/>
            <p:nvPr/>
          </p:nvSpPr>
          <p:spPr>
            <a:xfrm>
              <a:off x="1579977" y="1732934"/>
              <a:ext cx="1250472" cy="4563994"/>
            </a:xfrm>
            <a:custGeom>
              <a:avLst/>
              <a:gdLst>
                <a:gd name="connsiteX0" fmla="*/ 488965 w 1250472"/>
                <a:gd name="connsiteY0" fmla="*/ 4460817 h 4563994"/>
                <a:gd name="connsiteX1" fmla="*/ 248799 w 1250472"/>
                <a:gd name="connsiteY1" fmla="*/ 4513821 h 4563994"/>
                <a:gd name="connsiteX2" fmla="*/ 156563 w 1250472"/>
                <a:gd name="connsiteY2" fmla="*/ 4549651 h 4563994"/>
                <a:gd name="connsiteX3" fmla="*/ 115411 w 1250472"/>
                <a:gd name="connsiteY3" fmla="*/ 4563369 h 4563994"/>
                <a:gd name="connsiteX4" fmla="*/ 55164 w 1250472"/>
                <a:gd name="connsiteY4" fmla="*/ 4504713 h 4563994"/>
                <a:gd name="connsiteX5" fmla="*/ 46769 w 1250472"/>
                <a:gd name="connsiteY5" fmla="*/ 4382847 h 4563994"/>
                <a:gd name="connsiteX6" fmla="*/ 87153 w 1250472"/>
                <a:gd name="connsiteY6" fmla="*/ 4222079 h 4563994"/>
                <a:gd name="connsiteX7" fmla="*/ 88689 w 1250472"/>
                <a:gd name="connsiteY7" fmla="*/ 4201502 h 4563994"/>
                <a:gd name="connsiteX8" fmla="*/ 89457 w 1250472"/>
                <a:gd name="connsiteY8" fmla="*/ 4126824 h 4563994"/>
                <a:gd name="connsiteX9" fmla="*/ 87921 w 1250472"/>
                <a:gd name="connsiteY9" fmla="*/ 3988168 h 4563994"/>
                <a:gd name="connsiteX10" fmla="*/ 90226 w 1250472"/>
                <a:gd name="connsiteY10" fmla="*/ 3972914 h 4563994"/>
                <a:gd name="connsiteX11" fmla="*/ 92530 w 1250472"/>
                <a:gd name="connsiteY11" fmla="*/ 3959197 h 4563994"/>
                <a:gd name="connsiteX12" fmla="*/ 93298 w 1250472"/>
                <a:gd name="connsiteY12" fmla="*/ 3947784 h 4563994"/>
                <a:gd name="connsiteX13" fmla="*/ 108552 w 1250472"/>
                <a:gd name="connsiteY13" fmla="*/ 3822077 h 4563994"/>
                <a:gd name="connsiteX14" fmla="*/ 115411 w 1250472"/>
                <a:gd name="connsiteY14" fmla="*/ 3642269 h 4563994"/>
                <a:gd name="connsiteX15" fmla="*/ 116179 w 1250472"/>
                <a:gd name="connsiteY15" fmla="*/ 3630088 h 4563994"/>
                <a:gd name="connsiteX16" fmla="*/ 116947 w 1250472"/>
                <a:gd name="connsiteY16" fmla="*/ 3140978 h 4563994"/>
                <a:gd name="connsiteX17" fmla="*/ 118484 w 1250472"/>
                <a:gd name="connsiteY17" fmla="*/ 3172967 h 4563994"/>
                <a:gd name="connsiteX18" fmla="*/ 124574 w 1250472"/>
                <a:gd name="connsiteY18" fmla="*/ 2997000 h 4563994"/>
                <a:gd name="connsiteX19" fmla="*/ 139060 w 1250472"/>
                <a:gd name="connsiteY19" fmla="*/ 2865971 h 4563994"/>
                <a:gd name="connsiteX20" fmla="*/ 197770 w 1250472"/>
                <a:gd name="connsiteY20" fmla="*/ 2475133 h 4563994"/>
                <a:gd name="connsiteX21" fmla="*/ 195466 w 1250472"/>
                <a:gd name="connsiteY21" fmla="*/ 2411923 h 4563994"/>
                <a:gd name="connsiteX22" fmla="*/ 142078 w 1250472"/>
                <a:gd name="connsiteY22" fmla="*/ 2223006 h 4563994"/>
                <a:gd name="connsiteX23" fmla="*/ 126824 w 1250472"/>
                <a:gd name="connsiteY23" fmla="*/ 2001332 h 4563994"/>
                <a:gd name="connsiteX24" fmla="*/ 158100 w 1250472"/>
                <a:gd name="connsiteY24" fmla="*/ 1906078 h 4563994"/>
                <a:gd name="connsiteX25" fmla="*/ 203093 w 1250472"/>
                <a:gd name="connsiteY25" fmla="*/ 1412414 h 4563994"/>
                <a:gd name="connsiteX26" fmla="*/ 134506 w 1250472"/>
                <a:gd name="connsiteY26" fmla="*/ 1060424 h 4563994"/>
                <a:gd name="connsiteX27" fmla="*/ 349 w 1250472"/>
                <a:gd name="connsiteY27" fmla="*/ 501246 h 4563994"/>
                <a:gd name="connsiteX28" fmla="*/ 49128 w 1250472"/>
                <a:gd name="connsiteY28" fmla="*/ 265086 h 4563994"/>
                <a:gd name="connsiteX29" fmla="*/ 166550 w 1250472"/>
                <a:gd name="connsiteY29" fmla="*/ 131752 h 4563994"/>
                <a:gd name="connsiteX30" fmla="*/ 187126 w 1250472"/>
                <a:gd name="connsiteY30" fmla="*/ 102013 h 4563994"/>
                <a:gd name="connsiteX31" fmla="*/ 213792 w 1250472"/>
                <a:gd name="connsiteY31" fmla="*/ 10600 h 4563994"/>
                <a:gd name="connsiteX32" fmla="*/ 390638 w 1250472"/>
                <a:gd name="connsiteY32" fmla="*/ 31176 h 4563994"/>
                <a:gd name="connsiteX33" fmla="*/ 591900 w 1250472"/>
                <a:gd name="connsiteY33" fmla="*/ 114962 h 4563994"/>
                <a:gd name="connsiteX34" fmla="*/ 625426 w 1250472"/>
                <a:gd name="connsiteY34" fmla="*/ 166759 h 4563994"/>
                <a:gd name="connsiteX35" fmla="*/ 723753 w 1250472"/>
                <a:gd name="connsiteY35" fmla="*/ 233810 h 4563994"/>
                <a:gd name="connsiteX36" fmla="*/ 739775 w 1250472"/>
                <a:gd name="connsiteY36" fmla="*/ 250545 h 4563994"/>
                <a:gd name="connsiteX37" fmla="*/ 1008143 w 1250472"/>
                <a:gd name="connsiteY37" fmla="*/ 613948 h 4563994"/>
                <a:gd name="connsiteX38" fmla="*/ 1154536 w 1250472"/>
                <a:gd name="connsiteY38" fmla="*/ 749532 h 4563994"/>
                <a:gd name="connsiteX39" fmla="*/ 1217801 w 1250472"/>
                <a:gd name="connsiteY39" fmla="*/ 822673 h 4563994"/>
                <a:gd name="connsiteX40" fmla="*/ 1249845 w 1250472"/>
                <a:gd name="connsiteY40" fmla="*/ 936967 h 4563994"/>
                <a:gd name="connsiteX41" fmla="*/ 1200297 w 1250472"/>
                <a:gd name="connsiteY41" fmla="*/ 1042866 h 4563994"/>
                <a:gd name="connsiteX42" fmla="*/ 1070695 w 1250472"/>
                <a:gd name="connsiteY42" fmla="*/ 1111453 h 4563994"/>
                <a:gd name="connsiteX43" fmla="*/ 1050118 w 1250472"/>
                <a:gd name="connsiteY43" fmla="*/ 1131261 h 4563994"/>
                <a:gd name="connsiteX44" fmla="*/ 1011216 w 1250472"/>
                <a:gd name="connsiteY44" fmla="*/ 1228765 h 4563994"/>
                <a:gd name="connsiteX45" fmla="*/ 1009679 w 1250472"/>
                <a:gd name="connsiteY45" fmla="*/ 1282866 h 4563994"/>
                <a:gd name="connsiteX46" fmla="*/ 1019611 w 1250472"/>
                <a:gd name="connsiteY46" fmla="*/ 1519794 h 4563994"/>
                <a:gd name="connsiteX47" fmla="*/ 1021147 w 1250472"/>
                <a:gd name="connsiteY47" fmla="*/ 1507613 h 4563994"/>
                <a:gd name="connsiteX48" fmla="*/ 1044796 w 1250472"/>
                <a:gd name="connsiteY48" fmla="*/ 1911400 h 4563994"/>
                <a:gd name="connsiteX49" fmla="*/ 1044796 w 1250472"/>
                <a:gd name="connsiteY49" fmla="*/ 1920564 h 4563994"/>
                <a:gd name="connsiteX50" fmla="*/ 1042491 w 1250472"/>
                <a:gd name="connsiteY50" fmla="*/ 1954857 h 4563994"/>
                <a:gd name="connsiteX51" fmla="*/ 964741 w 1250472"/>
                <a:gd name="connsiteY51" fmla="*/ 1973897 h 4563994"/>
                <a:gd name="connsiteX52" fmla="*/ 950255 w 1250472"/>
                <a:gd name="connsiteY52" fmla="*/ 1990632 h 4563994"/>
                <a:gd name="connsiteX53" fmla="*/ 912121 w 1250472"/>
                <a:gd name="connsiteY53" fmla="*/ 2509427 h 4563994"/>
                <a:gd name="connsiteX54" fmla="*/ 858732 w 1250472"/>
                <a:gd name="connsiteY54" fmla="*/ 3009949 h 4563994"/>
                <a:gd name="connsiteX55" fmla="*/ 708554 w 1250472"/>
                <a:gd name="connsiteY55" fmla="*/ 3633874 h 4563994"/>
                <a:gd name="connsiteX56" fmla="*/ 668170 w 1250472"/>
                <a:gd name="connsiteY56" fmla="*/ 3823559 h 4563994"/>
                <a:gd name="connsiteX57" fmla="*/ 644521 w 1250472"/>
                <a:gd name="connsiteY57" fmla="*/ 4072284 h 4563994"/>
                <a:gd name="connsiteX58" fmla="*/ 652916 w 1250472"/>
                <a:gd name="connsiteY58" fmla="*/ 4095164 h 4563994"/>
                <a:gd name="connsiteX59" fmla="*/ 734452 w 1250472"/>
                <a:gd name="connsiteY59" fmla="*/ 4235686 h 4563994"/>
                <a:gd name="connsiteX60" fmla="*/ 739775 w 1250472"/>
                <a:gd name="connsiteY60" fmla="*/ 4264657 h 4563994"/>
                <a:gd name="connsiteX61" fmla="*/ 738238 w 1250472"/>
                <a:gd name="connsiteY61" fmla="*/ 4270748 h 4563994"/>
                <a:gd name="connsiteX62" fmla="*/ 725289 w 1250472"/>
                <a:gd name="connsiteY62" fmla="*/ 4298183 h 4563994"/>
                <a:gd name="connsiteX63" fmla="*/ 566715 w 1250472"/>
                <a:gd name="connsiteY63" fmla="*/ 4436071 h 4563994"/>
                <a:gd name="connsiteX64" fmla="*/ 528581 w 1250472"/>
                <a:gd name="connsiteY64" fmla="*/ 4447484 h 4563994"/>
                <a:gd name="connsiteX65" fmla="*/ 517881 w 1250472"/>
                <a:gd name="connsiteY65" fmla="*/ 4453574 h 4563994"/>
                <a:gd name="connsiteX66" fmla="*/ 488965 w 1250472"/>
                <a:gd name="connsiteY66" fmla="*/ 4460817 h 456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250472" h="4563994">
                  <a:moveTo>
                    <a:pt x="488965" y="4460817"/>
                  </a:moveTo>
                  <a:cubicBezTo>
                    <a:pt x="402819" y="4492806"/>
                    <a:pt x="334945" y="4481064"/>
                    <a:pt x="248799" y="4513821"/>
                  </a:cubicBezTo>
                  <a:cubicBezTo>
                    <a:pt x="223669" y="4523698"/>
                    <a:pt x="180925" y="4539720"/>
                    <a:pt x="156563" y="4549651"/>
                  </a:cubicBezTo>
                  <a:cubicBezTo>
                    <a:pt x="148936" y="4552669"/>
                    <a:pt x="123038" y="4567155"/>
                    <a:pt x="115411" y="4563369"/>
                  </a:cubicBezTo>
                  <a:cubicBezTo>
                    <a:pt x="87976" y="4550419"/>
                    <a:pt x="67400" y="4535166"/>
                    <a:pt x="55164" y="4504713"/>
                  </a:cubicBezTo>
                  <a:cubicBezTo>
                    <a:pt x="25424" y="4465097"/>
                    <a:pt x="33819" y="4427017"/>
                    <a:pt x="46769" y="4382847"/>
                  </a:cubicBezTo>
                  <a:cubicBezTo>
                    <a:pt x="62023" y="4329513"/>
                    <a:pt x="81831" y="4277716"/>
                    <a:pt x="87153" y="4222079"/>
                  </a:cubicBezTo>
                  <a:cubicBezTo>
                    <a:pt x="87921" y="4215220"/>
                    <a:pt x="87921" y="4208361"/>
                    <a:pt x="88689" y="4201502"/>
                  </a:cubicBezTo>
                  <a:cubicBezTo>
                    <a:pt x="88689" y="4176372"/>
                    <a:pt x="88689" y="4152010"/>
                    <a:pt x="89457" y="4126824"/>
                  </a:cubicBezTo>
                  <a:cubicBezTo>
                    <a:pt x="90226" y="4080350"/>
                    <a:pt x="87153" y="4034643"/>
                    <a:pt x="87921" y="3988168"/>
                  </a:cubicBezTo>
                  <a:cubicBezTo>
                    <a:pt x="87921" y="3982846"/>
                    <a:pt x="86385" y="3977524"/>
                    <a:pt x="90226" y="3972914"/>
                  </a:cubicBezTo>
                  <a:cubicBezTo>
                    <a:pt x="92530" y="3968360"/>
                    <a:pt x="92530" y="3963751"/>
                    <a:pt x="92530" y="3959197"/>
                  </a:cubicBezTo>
                  <a:cubicBezTo>
                    <a:pt x="91762" y="3955411"/>
                    <a:pt x="90226" y="3951570"/>
                    <a:pt x="93298" y="3947784"/>
                  </a:cubicBezTo>
                  <a:cubicBezTo>
                    <a:pt x="100925" y="3905864"/>
                    <a:pt x="103230" y="3863998"/>
                    <a:pt x="108552" y="3822077"/>
                  </a:cubicBezTo>
                  <a:cubicBezTo>
                    <a:pt x="116179" y="3762653"/>
                    <a:pt x="114643" y="3702461"/>
                    <a:pt x="115411" y="3642269"/>
                  </a:cubicBezTo>
                  <a:cubicBezTo>
                    <a:pt x="116947" y="3638483"/>
                    <a:pt x="116179" y="3633874"/>
                    <a:pt x="116179" y="3630088"/>
                  </a:cubicBezTo>
                  <a:cubicBezTo>
                    <a:pt x="116179" y="3467069"/>
                    <a:pt x="116179" y="3304051"/>
                    <a:pt x="116947" y="3140978"/>
                  </a:cubicBezTo>
                  <a:cubicBezTo>
                    <a:pt x="117715" y="3151623"/>
                    <a:pt x="117715" y="3162323"/>
                    <a:pt x="118484" y="3172967"/>
                  </a:cubicBezTo>
                  <a:cubicBezTo>
                    <a:pt x="118484" y="3115080"/>
                    <a:pt x="117715" y="3054119"/>
                    <a:pt x="124574" y="2997000"/>
                  </a:cubicBezTo>
                  <a:cubicBezTo>
                    <a:pt x="129128" y="2953598"/>
                    <a:pt x="134506" y="2910141"/>
                    <a:pt x="139060" y="2865971"/>
                  </a:cubicBezTo>
                  <a:cubicBezTo>
                    <a:pt x="154314" y="2734941"/>
                    <a:pt x="174890" y="2605449"/>
                    <a:pt x="197770" y="2475133"/>
                  </a:cubicBezTo>
                  <a:cubicBezTo>
                    <a:pt x="201557" y="2453789"/>
                    <a:pt x="201557" y="2433212"/>
                    <a:pt x="195466" y="2411923"/>
                  </a:cubicBezTo>
                  <a:cubicBezTo>
                    <a:pt x="176426" y="2349426"/>
                    <a:pt x="158868" y="2286216"/>
                    <a:pt x="142078" y="2223006"/>
                  </a:cubicBezTo>
                  <a:cubicBezTo>
                    <a:pt x="123038" y="2149864"/>
                    <a:pt x="113106" y="2076723"/>
                    <a:pt x="126824" y="2001332"/>
                  </a:cubicBezTo>
                  <a:cubicBezTo>
                    <a:pt x="132914" y="1967806"/>
                    <a:pt x="146632" y="1937354"/>
                    <a:pt x="158100" y="1906078"/>
                  </a:cubicBezTo>
                  <a:cubicBezTo>
                    <a:pt x="216810" y="1746846"/>
                    <a:pt x="224437" y="1579273"/>
                    <a:pt x="203093" y="1412414"/>
                  </a:cubicBezTo>
                  <a:cubicBezTo>
                    <a:pt x="187839" y="1293566"/>
                    <a:pt x="162709" y="1177023"/>
                    <a:pt x="134506" y="1060424"/>
                  </a:cubicBezTo>
                  <a:cubicBezTo>
                    <a:pt x="89512" y="877598"/>
                    <a:pt x="-6510" y="694003"/>
                    <a:pt x="349" y="501246"/>
                  </a:cubicBezTo>
                  <a:cubicBezTo>
                    <a:pt x="3422" y="419709"/>
                    <a:pt x="16371" y="340477"/>
                    <a:pt x="49128" y="265086"/>
                  </a:cubicBezTo>
                  <a:cubicBezTo>
                    <a:pt x="73545" y="208735"/>
                    <a:pt x="117715" y="166814"/>
                    <a:pt x="166550" y="131752"/>
                  </a:cubicBezTo>
                  <a:cubicBezTo>
                    <a:pt x="177249" y="124125"/>
                    <a:pt x="184108" y="115017"/>
                    <a:pt x="187126" y="102013"/>
                  </a:cubicBezTo>
                  <a:cubicBezTo>
                    <a:pt x="195521" y="71560"/>
                    <a:pt x="204684" y="41053"/>
                    <a:pt x="213792" y="10600"/>
                  </a:cubicBezTo>
                  <a:cubicBezTo>
                    <a:pt x="222956" y="-20621"/>
                    <a:pt x="371598" y="26622"/>
                    <a:pt x="390638" y="31176"/>
                  </a:cubicBezTo>
                  <a:cubicBezTo>
                    <a:pt x="435631" y="42589"/>
                    <a:pt x="583505" y="61629"/>
                    <a:pt x="591900" y="114962"/>
                  </a:cubicBezTo>
                  <a:cubicBezTo>
                    <a:pt x="594973" y="137075"/>
                    <a:pt x="604850" y="154578"/>
                    <a:pt x="625426" y="166759"/>
                  </a:cubicBezTo>
                  <a:cubicBezTo>
                    <a:pt x="658951" y="188104"/>
                    <a:pt x="690995" y="211698"/>
                    <a:pt x="723753" y="233810"/>
                  </a:cubicBezTo>
                  <a:cubicBezTo>
                    <a:pt x="730611" y="238364"/>
                    <a:pt x="735166" y="244455"/>
                    <a:pt x="739775" y="250545"/>
                  </a:cubicBezTo>
                  <a:cubicBezTo>
                    <a:pt x="828225" y="372466"/>
                    <a:pt x="915852" y="495100"/>
                    <a:pt x="1008143" y="613948"/>
                  </a:cubicBezTo>
                  <a:cubicBezTo>
                    <a:pt x="1049295" y="667282"/>
                    <a:pt x="1095057" y="716061"/>
                    <a:pt x="1154536" y="749532"/>
                  </a:cubicBezTo>
                  <a:cubicBezTo>
                    <a:pt x="1185043" y="767035"/>
                    <a:pt x="1203315" y="792220"/>
                    <a:pt x="1217801" y="822673"/>
                  </a:cubicBezTo>
                  <a:cubicBezTo>
                    <a:pt x="1235359" y="858503"/>
                    <a:pt x="1246004" y="896583"/>
                    <a:pt x="1249845" y="936967"/>
                  </a:cubicBezTo>
                  <a:cubicBezTo>
                    <a:pt x="1254399" y="982673"/>
                    <a:pt x="1233823" y="1015431"/>
                    <a:pt x="1200297" y="1042866"/>
                  </a:cubicBezTo>
                  <a:cubicBezTo>
                    <a:pt x="1161394" y="1074087"/>
                    <a:pt x="1117224" y="1094663"/>
                    <a:pt x="1070695" y="1111453"/>
                  </a:cubicBezTo>
                  <a:cubicBezTo>
                    <a:pt x="1060763" y="1115239"/>
                    <a:pt x="1054673" y="1120616"/>
                    <a:pt x="1050118" y="1131261"/>
                  </a:cubicBezTo>
                  <a:cubicBezTo>
                    <a:pt x="1037937" y="1164018"/>
                    <a:pt x="1024220" y="1196007"/>
                    <a:pt x="1011216" y="1228765"/>
                  </a:cubicBezTo>
                  <a:cubicBezTo>
                    <a:pt x="1004357" y="1246268"/>
                    <a:pt x="1008911" y="1264595"/>
                    <a:pt x="1009679" y="1282866"/>
                  </a:cubicBezTo>
                  <a:cubicBezTo>
                    <a:pt x="1013465" y="1362098"/>
                    <a:pt x="1018843" y="1440562"/>
                    <a:pt x="1019611" y="1519794"/>
                  </a:cubicBezTo>
                  <a:cubicBezTo>
                    <a:pt x="1020379" y="1516008"/>
                    <a:pt x="1021147" y="1512167"/>
                    <a:pt x="1021147" y="1507613"/>
                  </a:cubicBezTo>
                  <a:cubicBezTo>
                    <a:pt x="1021147" y="1641715"/>
                    <a:pt x="1037937" y="1778067"/>
                    <a:pt x="1044796" y="1911400"/>
                  </a:cubicBezTo>
                  <a:cubicBezTo>
                    <a:pt x="1044796" y="1914473"/>
                    <a:pt x="1044796" y="1917491"/>
                    <a:pt x="1044796" y="1920564"/>
                  </a:cubicBezTo>
                  <a:cubicBezTo>
                    <a:pt x="1042491" y="1931976"/>
                    <a:pt x="1045564" y="1943444"/>
                    <a:pt x="1042491" y="1954857"/>
                  </a:cubicBezTo>
                  <a:cubicBezTo>
                    <a:pt x="1016593" y="1960948"/>
                    <a:pt x="990640" y="1967806"/>
                    <a:pt x="964741" y="1973897"/>
                  </a:cubicBezTo>
                  <a:cubicBezTo>
                    <a:pt x="954810" y="1976201"/>
                    <a:pt x="951023" y="1979987"/>
                    <a:pt x="950255" y="1990632"/>
                  </a:cubicBezTo>
                  <a:cubicBezTo>
                    <a:pt x="939556" y="2163582"/>
                    <a:pt x="926606" y="2336477"/>
                    <a:pt x="912121" y="2509427"/>
                  </a:cubicBezTo>
                  <a:cubicBezTo>
                    <a:pt x="897635" y="2676286"/>
                    <a:pt x="882381" y="2843858"/>
                    <a:pt x="858732" y="3009949"/>
                  </a:cubicBezTo>
                  <a:cubicBezTo>
                    <a:pt x="828993" y="3222515"/>
                    <a:pt x="777909" y="3430471"/>
                    <a:pt x="708554" y="3633874"/>
                  </a:cubicBezTo>
                  <a:cubicBezTo>
                    <a:pt x="687978" y="3695602"/>
                    <a:pt x="681119" y="3760349"/>
                    <a:pt x="668170" y="3823559"/>
                  </a:cubicBezTo>
                  <a:cubicBezTo>
                    <a:pt x="659774" y="3866247"/>
                    <a:pt x="652916" y="4029595"/>
                    <a:pt x="644521" y="4072284"/>
                  </a:cubicBezTo>
                  <a:cubicBezTo>
                    <a:pt x="642216" y="4082928"/>
                    <a:pt x="645289" y="4089019"/>
                    <a:pt x="652916" y="4095164"/>
                  </a:cubicBezTo>
                  <a:cubicBezTo>
                    <a:pt x="671187" y="4110418"/>
                    <a:pt x="716181" y="4220432"/>
                    <a:pt x="734452" y="4235686"/>
                  </a:cubicBezTo>
                  <a:cubicBezTo>
                    <a:pt x="744384" y="4244081"/>
                    <a:pt x="752011" y="4251708"/>
                    <a:pt x="739775" y="4264657"/>
                  </a:cubicBezTo>
                  <a:cubicBezTo>
                    <a:pt x="738238" y="4266194"/>
                    <a:pt x="739006" y="4268443"/>
                    <a:pt x="738238" y="4270748"/>
                  </a:cubicBezTo>
                  <a:cubicBezTo>
                    <a:pt x="739006" y="4282161"/>
                    <a:pt x="731380" y="4289788"/>
                    <a:pt x="725289" y="4298183"/>
                  </a:cubicBezTo>
                  <a:cubicBezTo>
                    <a:pt x="683368" y="4356071"/>
                    <a:pt x="632285" y="4404850"/>
                    <a:pt x="566715" y="4436071"/>
                  </a:cubicBezTo>
                  <a:cubicBezTo>
                    <a:pt x="556784" y="4440625"/>
                    <a:pt x="530117" y="4445234"/>
                    <a:pt x="528581" y="4447484"/>
                  </a:cubicBezTo>
                  <a:cubicBezTo>
                    <a:pt x="525508" y="4450556"/>
                    <a:pt x="521722" y="4451270"/>
                    <a:pt x="517881" y="4453574"/>
                  </a:cubicBezTo>
                  <a:cubicBezTo>
                    <a:pt x="504218" y="4464219"/>
                    <a:pt x="491269" y="4468444"/>
                    <a:pt x="488965" y="4460817"/>
                  </a:cubicBez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750" name="Graphic 57">
              <a:extLst>
                <a:ext uri="{FF2B5EF4-FFF2-40B4-BE49-F238E27FC236}">
                  <a16:creationId xmlns:a16="http://schemas.microsoft.com/office/drawing/2014/main" id="{00DC2DF0-2F6D-4E3F-8BB2-3905BA616D91}"/>
                </a:ext>
              </a:extLst>
            </p:cNvPr>
            <p:cNvSpPr/>
            <p:nvPr/>
          </p:nvSpPr>
          <p:spPr>
            <a:xfrm>
              <a:off x="1748721" y="1925646"/>
              <a:ext cx="911168" cy="4251315"/>
            </a:xfrm>
            <a:custGeom>
              <a:avLst/>
              <a:gdLst>
                <a:gd name="connsiteX0" fmla="*/ 314185 w 911168"/>
                <a:gd name="connsiteY0" fmla="*/ 3879626 h 4251315"/>
                <a:gd name="connsiteX1" fmla="*/ 340083 w 911168"/>
                <a:gd name="connsiteY1" fmla="*/ 4230738 h 4251315"/>
                <a:gd name="connsiteX2" fmla="*/ 348478 w 911168"/>
                <a:gd name="connsiteY2" fmla="*/ 4251314 h 4251315"/>
                <a:gd name="connsiteX3" fmla="*/ 314185 w 911168"/>
                <a:gd name="connsiteY3" fmla="*/ 3879626 h 4251315"/>
                <a:gd name="connsiteX4" fmla="*/ 314185 w 911168"/>
                <a:gd name="connsiteY4" fmla="*/ 3879626 h 4251315"/>
                <a:gd name="connsiteX5" fmla="*/ 354569 w 911168"/>
                <a:gd name="connsiteY5" fmla="*/ 3577238 h 4251315"/>
                <a:gd name="connsiteX6" fmla="*/ 314130 w 911168"/>
                <a:gd name="connsiteY6" fmla="*/ 3851478 h 4251315"/>
                <a:gd name="connsiteX7" fmla="*/ 354569 w 911168"/>
                <a:gd name="connsiteY7" fmla="*/ 3577238 h 4251315"/>
                <a:gd name="connsiteX8" fmla="*/ 354569 w 911168"/>
                <a:gd name="connsiteY8" fmla="*/ 3577238 h 4251315"/>
                <a:gd name="connsiteX9" fmla="*/ 575694 w 911168"/>
                <a:gd name="connsiteY9" fmla="*/ 2627332 h 4251315"/>
                <a:gd name="connsiteX10" fmla="*/ 362964 w 911168"/>
                <a:gd name="connsiteY10" fmla="*/ 3549035 h 4251315"/>
                <a:gd name="connsiteX11" fmla="*/ 407957 w 911168"/>
                <a:gd name="connsiteY11" fmla="*/ 3439350 h 4251315"/>
                <a:gd name="connsiteX12" fmla="*/ 497176 w 911168"/>
                <a:gd name="connsiteY12" fmla="*/ 3079020 h 4251315"/>
                <a:gd name="connsiteX13" fmla="*/ 562745 w 911168"/>
                <a:gd name="connsiteY13" fmla="*/ 2708813 h 4251315"/>
                <a:gd name="connsiteX14" fmla="*/ 575694 w 911168"/>
                <a:gd name="connsiteY14" fmla="*/ 2627332 h 4251315"/>
                <a:gd name="connsiteX15" fmla="*/ 575694 w 911168"/>
                <a:gd name="connsiteY15" fmla="*/ 2627332 h 4251315"/>
                <a:gd name="connsiteX16" fmla="*/ 642800 w 911168"/>
                <a:gd name="connsiteY16" fmla="*/ 2197701 h 4251315"/>
                <a:gd name="connsiteX17" fmla="*/ 585626 w 911168"/>
                <a:gd name="connsiteY17" fmla="*/ 2566372 h 4251315"/>
                <a:gd name="connsiteX18" fmla="*/ 642800 w 911168"/>
                <a:gd name="connsiteY18" fmla="*/ 2197701 h 4251315"/>
                <a:gd name="connsiteX19" fmla="*/ 642800 w 911168"/>
                <a:gd name="connsiteY19" fmla="*/ 2197701 h 4251315"/>
                <a:gd name="connsiteX20" fmla="*/ 232593 w 911168"/>
                <a:gd name="connsiteY20" fmla="*/ 1828592 h 4251315"/>
                <a:gd name="connsiteX21" fmla="*/ 265405 w 911168"/>
                <a:gd name="connsiteY21" fmla="*/ 1836328 h 4251315"/>
                <a:gd name="connsiteX22" fmla="*/ 266777 w 911168"/>
                <a:gd name="connsiteY22" fmla="*/ 1834627 h 4251315"/>
                <a:gd name="connsiteX23" fmla="*/ 360769 w 911168"/>
                <a:gd name="connsiteY23" fmla="*/ 1853393 h 4251315"/>
                <a:gd name="connsiteX24" fmla="*/ 494213 w 911168"/>
                <a:gd name="connsiteY24" fmla="*/ 1840444 h 4251315"/>
                <a:gd name="connsiteX25" fmla="*/ 268533 w 911168"/>
                <a:gd name="connsiteY25" fmla="*/ 1831280 h 4251315"/>
                <a:gd name="connsiteX26" fmla="*/ 267490 w 911168"/>
                <a:gd name="connsiteY26" fmla="*/ 1832323 h 4251315"/>
                <a:gd name="connsiteX27" fmla="*/ 232593 w 911168"/>
                <a:gd name="connsiteY27" fmla="*/ 1828592 h 4251315"/>
                <a:gd name="connsiteX28" fmla="*/ 232593 w 911168"/>
                <a:gd name="connsiteY28" fmla="*/ 1828592 h 4251315"/>
                <a:gd name="connsiteX29" fmla="*/ 0 w 911168"/>
                <a:gd name="connsiteY29" fmla="*/ 1781020 h 4251315"/>
                <a:gd name="connsiteX30" fmla="*/ 95309 w 911168"/>
                <a:gd name="connsiteY30" fmla="*/ 1803132 h 4251315"/>
                <a:gd name="connsiteX31" fmla="*/ 95309 w 911168"/>
                <a:gd name="connsiteY31" fmla="*/ 1803132 h 4251315"/>
                <a:gd name="connsiteX32" fmla="*/ 182991 w 911168"/>
                <a:gd name="connsiteY32" fmla="*/ 1819154 h 4251315"/>
                <a:gd name="connsiteX33" fmla="*/ 98930 w 911168"/>
                <a:gd name="connsiteY33" fmla="*/ 1800224 h 4251315"/>
                <a:gd name="connsiteX34" fmla="*/ 99095 w 911168"/>
                <a:gd name="connsiteY34" fmla="*/ 1800114 h 4251315"/>
                <a:gd name="connsiteX35" fmla="*/ 0 w 911168"/>
                <a:gd name="connsiteY35" fmla="*/ 1781020 h 4251315"/>
                <a:gd name="connsiteX36" fmla="*/ 0 w 911168"/>
                <a:gd name="connsiteY36" fmla="*/ 1781020 h 4251315"/>
                <a:gd name="connsiteX37" fmla="*/ 535310 w 911168"/>
                <a:gd name="connsiteY37" fmla="*/ 1091635 h 4251315"/>
                <a:gd name="connsiteX38" fmla="*/ 534542 w 911168"/>
                <a:gd name="connsiteY38" fmla="*/ 1097726 h 4251315"/>
                <a:gd name="connsiteX39" fmla="*/ 612292 w 911168"/>
                <a:gd name="connsiteY39" fmla="*/ 1518193 h 4251315"/>
                <a:gd name="connsiteX40" fmla="*/ 651195 w 911168"/>
                <a:gd name="connsiteY40" fmla="*/ 1730704 h 4251315"/>
                <a:gd name="connsiteX41" fmla="*/ 654542 w 911168"/>
                <a:gd name="connsiteY41" fmla="*/ 1747055 h 4251315"/>
                <a:gd name="connsiteX42" fmla="*/ 659590 w 911168"/>
                <a:gd name="connsiteY42" fmla="*/ 1763406 h 4251315"/>
                <a:gd name="connsiteX43" fmla="*/ 658054 w 911168"/>
                <a:gd name="connsiteY43" fmla="*/ 1743983 h 4251315"/>
                <a:gd name="connsiteX44" fmla="*/ 655201 w 911168"/>
                <a:gd name="connsiteY44" fmla="*/ 1729387 h 4251315"/>
                <a:gd name="connsiteX45" fmla="*/ 655969 w 911168"/>
                <a:gd name="connsiteY45" fmla="*/ 1729168 h 4251315"/>
                <a:gd name="connsiteX46" fmla="*/ 655036 w 911168"/>
                <a:gd name="connsiteY46" fmla="*/ 1725382 h 4251315"/>
                <a:gd name="connsiteX47" fmla="*/ 645105 w 911168"/>
                <a:gd name="connsiteY47" fmla="*/ 1526588 h 4251315"/>
                <a:gd name="connsiteX48" fmla="*/ 644336 w 911168"/>
                <a:gd name="connsiteY48" fmla="*/ 1518961 h 4251315"/>
                <a:gd name="connsiteX49" fmla="*/ 610811 w 911168"/>
                <a:gd name="connsiteY49" fmla="*/ 1411526 h 4251315"/>
                <a:gd name="connsiteX50" fmla="*/ 577999 w 911168"/>
                <a:gd name="connsiteY50" fmla="*/ 1305627 h 4251315"/>
                <a:gd name="connsiteX51" fmla="*/ 576462 w 911168"/>
                <a:gd name="connsiteY51" fmla="*/ 1209660 h 4251315"/>
                <a:gd name="connsiteX52" fmla="*/ 535310 w 911168"/>
                <a:gd name="connsiteY52" fmla="*/ 1091635 h 4251315"/>
                <a:gd name="connsiteX53" fmla="*/ 535310 w 911168"/>
                <a:gd name="connsiteY53" fmla="*/ 1091635 h 4251315"/>
                <a:gd name="connsiteX54" fmla="*/ 805983 w 911168"/>
                <a:gd name="connsiteY54" fmla="*/ 975805 h 4251315"/>
                <a:gd name="connsiteX55" fmla="*/ 755667 w 911168"/>
                <a:gd name="connsiteY55" fmla="*/ 1044337 h 4251315"/>
                <a:gd name="connsiteX56" fmla="*/ 805983 w 911168"/>
                <a:gd name="connsiteY56" fmla="*/ 975805 h 4251315"/>
                <a:gd name="connsiteX57" fmla="*/ 805983 w 911168"/>
                <a:gd name="connsiteY57" fmla="*/ 975805 h 4251315"/>
                <a:gd name="connsiteX58" fmla="*/ 288231 w 911168"/>
                <a:gd name="connsiteY58" fmla="*/ 878301 h 4251315"/>
                <a:gd name="connsiteX59" fmla="*/ 285159 w 911168"/>
                <a:gd name="connsiteY59" fmla="*/ 881374 h 4251315"/>
                <a:gd name="connsiteX60" fmla="*/ 293554 w 911168"/>
                <a:gd name="connsiteY60" fmla="*/ 887465 h 4251315"/>
                <a:gd name="connsiteX61" fmla="*/ 588643 w 911168"/>
                <a:gd name="connsiteY61" fmla="*/ 1112925 h 4251315"/>
                <a:gd name="connsiteX62" fmla="*/ 616847 w 911168"/>
                <a:gd name="connsiteY62" fmla="*/ 1117479 h 4251315"/>
                <a:gd name="connsiteX63" fmla="*/ 688507 w 911168"/>
                <a:gd name="connsiteY63" fmla="*/ 1093885 h 4251315"/>
                <a:gd name="connsiteX64" fmla="*/ 689275 w 911168"/>
                <a:gd name="connsiteY64" fmla="*/ 1092349 h 4251315"/>
                <a:gd name="connsiteX65" fmla="*/ 688507 w 911168"/>
                <a:gd name="connsiteY65" fmla="*/ 1090044 h 4251315"/>
                <a:gd name="connsiteX66" fmla="*/ 641977 w 911168"/>
                <a:gd name="connsiteY66" fmla="*/ 1094598 h 4251315"/>
                <a:gd name="connsiteX67" fmla="*/ 520001 w 911168"/>
                <a:gd name="connsiteY67" fmla="*/ 1038960 h 4251315"/>
                <a:gd name="connsiteX68" fmla="*/ 320220 w 911168"/>
                <a:gd name="connsiteY68" fmla="*/ 901072 h 4251315"/>
                <a:gd name="connsiteX69" fmla="*/ 288231 w 911168"/>
                <a:gd name="connsiteY69" fmla="*/ 878301 h 4251315"/>
                <a:gd name="connsiteX70" fmla="*/ 288231 w 911168"/>
                <a:gd name="connsiteY70" fmla="*/ 878301 h 4251315"/>
                <a:gd name="connsiteX71" fmla="*/ 840276 w 911168"/>
                <a:gd name="connsiteY71" fmla="*/ 854707 h 4251315"/>
                <a:gd name="connsiteX72" fmla="*/ 911168 w 911168"/>
                <a:gd name="connsiteY72" fmla="*/ 876820 h 4251315"/>
                <a:gd name="connsiteX73" fmla="*/ 840276 w 911168"/>
                <a:gd name="connsiteY73" fmla="*/ 854707 h 4251315"/>
                <a:gd name="connsiteX74" fmla="*/ 840276 w 911168"/>
                <a:gd name="connsiteY74" fmla="*/ 854707 h 4251315"/>
                <a:gd name="connsiteX75" fmla="*/ 731250 w 911168"/>
                <a:gd name="connsiteY75" fmla="*/ 722142 h 4251315"/>
                <a:gd name="connsiteX76" fmla="*/ 825023 w 911168"/>
                <a:gd name="connsiteY76" fmla="*/ 837917 h 4251315"/>
                <a:gd name="connsiteX77" fmla="*/ 731250 w 911168"/>
                <a:gd name="connsiteY77" fmla="*/ 722142 h 4251315"/>
                <a:gd name="connsiteX78" fmla="*/ 731250 w 911168"/>
                <a:gd name="connsiteY78" fmla="*/ 722142 h 4251315"/>
                <a:gd name="connsiteX79" fmla="*/ 666449 w 911168"/>
                <a:gd name="connsiteY79" fmla="*/ 604062 h 4251315"/>
                <a:gd name="connsiteX80" fmla="*/ 753363 w 911168"/>
                <a:gd name="connsiteY80" fmla="*/ 633033 h 4251315"/>
                <a:gd name="connsiteX81" fmla="*/ 666449 w 911168"/>
                <a:gd name="connsiteY81" fmla="*/ 604062 h 4251315"/>
                <a:gd name="connsiteX82" fmla="*/ 666449 w 911168"/>
                <a:gd name="connsiteY82" fmla="*/ 604062 h 4251315"/>
                <a:gd name="connsiteX83" fmla="*/ 857835 w 911168"/>
                <a:gd name="connsiteY83" fmla="*/ 574377 h 4251315"/>
                <a:gd name="connsiteX84" fmla="*/ 760221 w 911168"/>
                <a:gd name="connsiteY84" fmla="*/ 632265 h 4251315"/>
                <a:gd name="connsiteX85" fmla="*/ 798356 w 911168"/>
                <a:gd name="connsiteY85" fmla="*/ 629192 h 4251315"/>
                <a:gd name="connsiteX86" fmla="*/ 845654 w 911168"/>
                <a:gd name="connsiteY86" fmla="*/ 590345 h 4251315"/>
                <a:gd name="connsiteX87" fmla="*/ 857835 w 911168"/>
                <a:gd name="connsiteY87" fmla="*/ 574377 h 4251315"/>
                <a:gd name="connsiteX88" fmla="*/ 857835 w 911168"/>
                <a:gd name="connsiteY88" fmla="*/ 574377 h 4251315"/>
                <a:gd name="connsiteX89" fmla="*/ 710674 w 911168"/>
                <a:gd name="connsiteY89" fmla="*/ 399178 h 4251315"/>
                <a:gd name="connsiteX90" fmla="*/ 707601 w 911168"/>
                <a:gd name="connsiteY90" fmla="*/ 400714 h 4251315"/>
                <a:gd name="connsiteX91" fmla="*/ 719782 w 911168"/>
                <a:gd name="connsiteY91" fmla="*/ 468533 h 4251315"/>
                <a:gd name="connsiteX92" fmla="*/ 742663 w 911168"/>
                <a:gd name="connsiteY92" fmla="*/ 593472 h 4251315"/>
                <a:gd name="connsiteX93" fmla="*/ 760221 w 911168"/>
                <a:gd name="connsiteY93" fmla="*/ 604885 h 4251315"/>
                <a:gd name="connsiteX94" fmla="*/ 769385 w 911168"/>
                <a:gd name="connsiteY94" fmla="*/ 602580 h 4251315"/>
                <a:gd name="connsiteX95" fmla="*/ 777780 w 911168"/>
                <a:gd name="connsiteY95" fmla="*/ 588095 h 4251315"/>
                <a:gd name="connsiteX96" fmla="*/ 748809 w 911168"/>
                <a:gd name="connsiteY96" fmla="*/ 505077 h 4251315"/>
                <a:gd name="connsiteX97" fmla="*/ 710674 w 911168"/>
                <a:gd name="connsiteY97" fmla="*/ 399178 h 4251315"/>
                <a:gd name="connsiteX98" fmla="*/ 710674 w 911168"/>
                <a:gd name="connsiteY98" fmla="*/ 399178 h 4251315"/>
                <a:gd name="connsiteX99" fmla="*/ 387107 w 911168"/>
                <a:gd name="connsiteY99" fmla="*/ 243787 h 4251315"/>
                <a:gd name="connsiteX100" fmla="*/ 403403 w 911168"/>
                <a:gd name="connsiteY100" fmla="*/ 277696 h 4251315"/>
                <a:gd name="connsiteX101" fmla="*/ 412237 w 911168"/>
                <a:gd name="connsiteY101" fmla="*/ 293169 h 4251315"/>
                <a:gd name="connsiteX102" fmla="*/ 397258 w 911168"/>
                <a:gd name="connsiteY102" fmla="*/ 278080 h 4251315"/>
                <a:gd name="connsiteX103" fmla="*/ 404116 w 911168"/>
                <a:gd name="connsiteY103" fmla="*/ 290261 h 4251315"/>
                <a:gd name="connsiteX104" fmla="*/ 561209 w 911168"/>
                <a:gd name="connsiteY104" fmla="*/ 481483 h 4251315"/>
                <a:gd name="connsiteX105" fmla="*/ 638959 w 911168"/>
                <a:gd name="connsiteY105" fmla="*/ 573664 h 4251315"/>
                <a:gd name="connsiteX106" fmla="*/ 648891 w 911168"/>
                <a:gd name="connsiteY106" fmla="*/ 582827 h 4251315"/>
                <a:gd name="connsiteX107" fmla="*/ 638959 w 911168"/>
                <a:gd name="connsiteY107" fmla="*/ 569878 h 4251315"/>
                <a:gd name="connsiteX108" fmla="*/ 638959 w 911168"/>
                <a:gd name="connsiteY108" fmla="*/ 570646 h 4251315"/>
                <a:gd name="connsiteX109" fmla="*/ 597039 w 911168"/>
                <a:gd name="connsiteY109" fmla="*/ 508204 h 4251315"/>
                <a:gd name="connsiteX110" fmla="*/ 487244 w 911168"/>
                <a:gd name="connsiteY110" fmla="*/ 374157 h 4251315"/>
                <a:gd name="connsiteX111" fmla="*/ 443403 w 911168"/>
                <a:gd name="connsiteY111" fmla="*/ 324720 h 4251315"/>
                <a:gd name="connsiteX112" fmla="*/ 420303 w 911168"/>
                <a:gd name="connsiteY112" fmla="*/ 301400 h 4251315"/>
                <a:gd name="connsiteX113" fmla="*/ 415749 w 911168"/>
                <a:gd name="connsiteY113" fmla="*/ 269191 h 4251315"/>
                <a:gd name="connsiteX114" fmla="*/ 387107 w 911168"/>
                <a:gd name="connsiteY114" fmla="*/ 243787 h 4251315"/>
                <a:gd name="connsiteX115" fmla="*/ 387107 w 911168"/>
                <a:gd name="connsiteY115" fmla="*/ 243787 h 4251315"/>
                <a:gd name="connsiteX116" fmla="*/ 293334 w 911168"/>
                <a:gd name="connsiteY116" fmla="*/ 136352 h 4251315"/>
                <a:gd name="connsiteX117" fmla="*/ 375694 w 911168"/>
                <a:gd name="connsiteY117" fmla="*/ 223979 h 4251315"/>
                <a:gd name="connsiteX118" fmla="*/ 293334 w 911168"/>
                <a:gd name="connsiteY118" fmla="*/ 136352 h 4251315"/>
                <a:gd name="connsiteX119" fmla="*/ 293334 w 911168"/>
                <a:gd name="connsiteY119" fmla="*/ 136352 h 4251315"/>
                <a:gd name="connsiteX120" fmla="*/ 96626 w 911168"/>
                <a:gd name="connsiteY120" fmla="*/ 0 h 4251315"/>
                <a:gd name="connsiteX121" fmla="*/ 223979 w 911168"/>
                <a:gd name="connsiteY121" fmla="*/ 99040 h 4251315"/>
                <a:gd name="connsiteX122" fmla="*/ 274294 w 911168"/>
                <a:gd name="connsiteY122" fmla="*/ 123402 h 4251315"/>
                <a:gd name="connsiteX123" fmla="*/ 96626 w 911168"/>
                <a:gd name="connsiteY123" fmla="*/ 0 h 4251315"/>
                <a:gd name="connsiteX124" fmla="*/ 96626 w 911168"/>
                <a:gd name="connsiteY124" fmla="*/ 0 h 425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11168" h="4251315">
                  <a:moveTo>
                    <a:pt x="314185" y="3879626"/>
                  </a:moveTo>
                  <a:cubicBezTo>
                    <a:pt x="308094" y="3925332"/>
                    <a:pt x="334761" y="4185031"/>
                    <a:pt x="340083" y="4230738"/>
                  </a:cubicBezTo>
                  <a:cubicBezTo>
                    <a:pt x="340851" y="4238365"/>
                    <a:pt x="340083" y="4246705"/>
                    <a:pt x="348478" y="4251314"/>
                  </a:cubicBezTo>
                  <a:cubicBezTo>
                    <a:pt x="355337" y="4252082"/>
                    <a:pt x="321043" y="3930710"/>
                    <a:pt x="314185" y="3879626"/>
                  </a:cubicBezTo>
                  <a:lnTo>
                    <a:pt x="314185" y="3879626"/>
                  </a:lnTo>
                  <a:close/>
                  <a:moveTo>
                    <a:pt x="354569" y="3577238"/>
                  </a:moveTo>
                  <a:cubicBezTo>
                    <a:pt x="309576" y="3645826"/>
                    <a:pt x="290536" y="3779872"/>
                    <a:pt x="314130" y="3851478"/>
                  </a:cubicBezTo>
                  <a:cubicBezTo>
                    <a:pt x="323293" y="3759296"/>
                    <a:pt x="339315" y="3668651"/>
                    <a:pt x="354569" y="3577238"/>
                  </a:cubicBezTo>
                  <a:lnTo>
                    <a:pt x="354569" y="3577238"/>
                  </a:lnTo>
                  <a:close/>
                  <a:moveTo>
                    <a:pt x="575694" y="2627332"/>
                  </a:moveTo>
                  <a:cubicBezTo>
                    <a:pt x="499425" y="2933560"/>
                    <a:pt x="423211" y="3239021"/>
                    <a:pt x="362964" y="3549035"/>
                  </a:cubicBezTo>
                  <a:cubicBezTo>
                    <a:pt x="382004" y="3513974"/>
                    <a:pt x="395008" y="3476662"/>
                    <a:pt x="407957" y="3439350"/>
                  </a:cubicBezTo>
                  <a:cubicBezTo>
                    <a:pt x="448396" y="3322039"/>
                    <a:pt x="473527" y="3200941"/>
                    <a:pt x="497176" y="3079020"/>
                  </a:cubicBezTo>
                  <a:cubicBezTo>
                    <a:pt x="521593" y="2955618"/>
                    <a:pt x="542169" y="2832216"/>
                    <a:pt x="562745" y="2708813"/>
                  </a:cubicBezTo>
                  <a:cubicBezTo>
                    <a:pt x="567299" y="2681379"/>
                    <a:pt x="571140" y="2654767"/>
                    <a:pt x="575694" y="2627332"/>
                  </a:cubicBezTo>
                  <a:lnTo>
                    <a:pt x="575694" y="2627332"/>
                  </a:lnTo>
                  <a:close/>
                  <a:moveTo>
                    <a:pt x="642800" y="2197701"/>
                  </a:moveTo>
                  <a:cubicBezTo>
                    <a:pt x="623760" y="2321103"/>
                    <a:pt x="604666" y="2443737"/>
                    <a:pt x="585626" y="2566372"/>
                  </a:cubicBezTo>
                  <a:cubicBezTo>
                    <a:pt x="629083" y="2447523"/>
                    <a:pt x="629851" y="2321872"/>
                    <a:pt x="642800" y="2197701"/>
                  </a:cubicBezTo>
                  <a:lnTo>
                    <a:pt x="642800" y="2197701"/>
                  </a:lnTo>
                  <a:close/>
                  <a:moveTo>
                    <a:pt x="232593" y="1828592"/>
                  </a:moveTo>
                  <a:cubicBezTo>
                    <a:pt x="243293" y="1830512"/>
                    <a:pt x="254706" y="1833420"/>
                    <a:pt x="265405" y="1836328"/>
                  </a:cubicBezTo>
                  <a:lnTo>
                    <a:pt x="266777" y="1834627"/>
                  </a:lnTo>
                  <a:lnTo>
                    <a:pt x="360769" y="1853393"/>
                  </a:lnTo>
                  <a:cubicBezTo>
                    <a:pt x="399672" y="1862556"/>
                    <a:pt x="453773" y="1857947"/>
                    <a:pt x="494213" y="1840444"/>
                  </a:cubicBezTo>
                  <a:cubicBezTo>
                    <a:pt x="417175" y="1842748"/>
                    <a:pt x="342497" y="1841212"/>
                    <a:pt x="268533" y="1831280"/>
                  </a:cubicBezTo>
                  <a:lnTo>
                    <a:pt x="267490" y="1832323"/>
                  </a:lnTo>
                  <a:lnTo>
                    <a:pt x="232593" y="1828592"/>
                  </a:lnTo>
                  <a:lnTo>
                    <a:pt x="232593" y="1828592"/>
                  </a:lnTo>
                  <a:close/>
                  <a:moveTo>
                    <a:pt x="0" y="1781020"/>
                  </a:moveTo>
                  <a:cubicBezTo>
                    <a:pt x="31276" y="1787878"/>
                    <a:pt x="63265" y="1795505"/>
                    <a:pt x="95309" y="1803132"/>
                  </a:cubicBezTo>
                  <a:lnTo>
                    <a:pt x="95309" y="1803132"/>
                  </a:lnTo>
                  <a:lnTo>
                    <a:pt x="182991" y="1819154"/>
                  </a:lnTo>
                  <a:lnTo>
                    <a:pt x="98930" y="1800224"/>
                  </a:lnTo>
                  <a:lnTo>
                    <a:pt x="99095" y="1800114"/>
                  </a:lnTo>
                  <a:cubicBezTo>
                    <a:pt x="67106" y="1789415"/>
                    <a:pt x="33580" y="1785574"/>
                    <a:pt x="0" y="1781020"/>
                  </a:cubicBezTo>
                  <a:lnTo>
                    <a:pt x="0" y="1781020"/>
                  </a:lnTo>
                  <a:close/>
                  <a:moveTo>
                    <a:pt x="535310" y="1091635"/>
                  </a:moveTo>
                  <a:cubicBezTo>
                    <a:pt x="533774" y="1093940"/>
                    <a:pt x="534542" y="1095421"/>
                    <a:pt x="534542" y="1097726"/>
                  </a:cubicBezTo>
                  <a:cubicBezTo>
                    <a:pt x="560440" y="1237918"/>
                    <a:pt x="586394" y="1378056"/>
                    <a:pt x="612292" y="1518193"/>
                  </a:cubicBezTo>
                  <a:cubicBezTo>
                    <a:pt x="625242" y="1589030"/>
                    <a:pt x="638191" y="1659867"/>
                    <a:pt x="651195" y="1730704"/>
                  </a:cubicBezTo>
                  <a:lnTo>
                    <a:pt x="654542" y="1747055"/>
                  </a:lnTo>
                  <a:cubicBezTo>
                    <a:pt x="655420" y="1752597"/>
                    <a:pt x="656518" y="1758084"/>
                    <a:pt x="659590" y="1763406"/>
                  </a:cubicBezTo>
                  <a:cubicBezTo>
                    <a:pt x="658822" y="1756932"/>
                    <a:pt x="658657" y="1750457"/>
                    <a:pt x="658054" y="1743983"/>
                  </a:cubicBezTo>
                  <a:lnTo>
                    <a:pt x="655201" y="1729387"/>
                  </a:lnTo>
                  <a:lnTo>
                    <a:pt x="655969" y="1729168"/>
                  </a:lnTo>
                  <a:cubicBezTo>
                    <a:pt x="656353" y="1728235"/>
                    <a:pt x="655804" y="1726863"/>
                    <a:pt x="655036" y="1725382"/>
                  </a:cubicBezTo>
                  <a:cubicBezTo>
                    <a:pt x="649714" y="1659099"/>
                    <a:pt x="644336" y="1592816"/>
                    <a:pt x="645105" y="1526588"/>
                  </a:cubicBezTo>
                  <a:cubicBezTo>
                    <a:pt x="645105" y="1524284"/>
                    <a:pt x="644336" y="1521266"/>
                    <a:pt x="644336" y="1518961"/>
                  </a:cubicBezTo>
                  <a:cubicBezTo>
                    <a:pt x="639782" y="1480882"/>
                    <a:pt x="624528" y="1446588"/>
                    <a:pt x="610811" y="1411526"/>
                  </a:cubicBezTo>
                  <a:cubicBezTo>
                    <a:pt x="597862" y="1376464"/>
                    <a:pt x="580303" y="1343707"/>
                    <a:pt x="577999" y="1305627"/>
                  </a:cubicBezTo>
                  <a:cubicBezTo>
                    <a:pt x="576462" y="1273638"/>
                    <a:pt x="577999" y="1241649"/>
                    <a:pt x="576462" y="1209660"/>
                  </a:cubicBezTo>
                  <a:cubicBezTo>
                    <a:pt x="574158" y="1166258"/>
                    <a:pt x="554350" y="1128947"/>
                    <a:pt x="535310" y="1091635"/>
                  </a:cubicBezTo>
                  <a:lnTo>
                    <a:pt x="535310" y="1091635"/>
                  </a:lnTo>
                  <a:close/>
                  <a:moveTo>
                    <a:pt x="805983" y="975805"/>
                  </a:moveTo>
                  <a:cubicBezTo>
                    <a:pt x="789961" y="999399"/>
                    <a:pt x="774707" y="1023048"/>
                    <a:pt x="755667" y="1044337"/>
                  </a:cubicBezTo>
                  <a:cubicBezTo>
                    <a:pt x="786120" y="1031443"/>
                    <a:pt x="793747" y="1002472"/>
                    <a:pt x="805983" y="975805"/>
                  </a:cubicBezTo>
                  <a:lnTo>
                    <a:pt x="805983" y="975805"/>
                  </a:lnTo>
                  <a:close/>
                  <a:moveTo>
                    <a:pt x="288231" y="878301"/>
                  </a:moveTo>
                  <a:cubicBezTo>
                    <a:pt x="287463" y="879070"/>
                    <a:pt x="285927" y="880606"/>
                    <a:pt x="285159" y="881374"/>
                  </a:cubicBezTo>
                  <a:cubicBezTo>
                    <a:pt x="288231" y="883679"/>
                    <a:pt x="290481" y="885160"/>
                    <a:pt x="293554" y="887465"/>
                  </a:cubicBezTo>
                  <a:cubicBezTo>
                    <a:pt x="391935" y="962856"/>
                    <a:pt x="490262" y="1037534"/>
                    <a:pt x="588643" y="1112925"/>
                  </a:cubicBezTo>
                  <a:cubicBezTo>
                    <a:pt x="597807" y="1120552"/>
                    <a:pt x="606202" y="1121320"/>
                    <a:pt x="616847" y="1117479"/>
                  </a:cubicBezTo>
                  <a:cubicBezTo>
                    <a:pt x="640496" y="1109084"/>
                    <a:pt x="664858" y="1101457"/>
                    <a:pt x="688507" y="1093885"/>
                  </a:cubicBezTo>
                  <a:cubicBezTo>
                    <a:pt x="689275" y="1093885"/>
                    <a:pt x="689275" y="1093885"/>
                    <a:pt x="689275" y="1092349"/>
                  </a:cubicBezTo>
                  <a:cubicBezTo>
                    <a:pt x="690043" y="1091580"/>
                    <a:pt x="689275" y="1090812"/>
                    <a:pt x="688507" y="1090044"/>
                  </a:cubicBezTo>
                  <a:cubicBezTo>
                    <a:pt x="673253" y="1091580"/>
                    <a:pt x="658767" y="1097671"/>
                    <a:pt x="641977" y="1094598"/>
                  </a:cubicBezTo>
                  <a:cubicBezTo>
                    <a:pt x="596216" y="1086203"/>
                    <a:pt x="558081" y="1062609"/>
                    <a:pt x="520001" y="1038960"/>
                  </a:cubicBezTo>
                  <a:cubicBezTo>
                    <a:pt x="451359" y="995558"/>
                    <a:pt x="385790" y="949083"/>
                    <a:pt x="320220" y="901072"/>
                  </a:cubicBezTo>
                  <a:cubicBezTo>
                    <a:pt x="309576" y="893555"/>
                    <a:pt x="298931" y="885928"/>
                    <a:pt x="288231" y="878301"/>
                  </a:cubicBezTo>
                  <a:lnTo>
                    <a:pt x="288231" y="878301"/>
                  </a:lnTo>
                  <a:close/>
                  <a:moveTo>
                    <a:pt x="840276" y="854707"/>
                  </a:moveTo>
                  <a:cubicBezTo>
                    <a:pt x="867711" y="892019"/>
                    <a:pt x="860084" y="890537"/>
                    <a:pt x="911168" y="876820"/>
                  </a:cubicBezTo>
                  <a:cubicBezTo>
                    <a:pt x="884502" y="874515"/>
                    <a:pt x="863925" y="866888"/>
                    <a:pt x="840276" y="854707"/>
                  </a:cubicBezTo>
                  <a:lnTo>
                    <a:pt x="840276" y="854707"/>
                  </a:lnTo>
                  <a:close/>
                  <a:moveTo>
                    <a:pt x="731250" y="722142"/>
                  </a:moveTo>
                  <a:cubicBezTo>
                    <a:pt x="756435" y="766312"/>
                    <a:pt x="783102" y="809001"/>
                    <a:pt x="825023" y="837917"/>
                  </a:cubicBezTo>
                  <a:cubicBezTo>
                    <a:pt x="793747" y="799837"/>
                    <a:pt x="762526" y="760990"/>
                    <a:pt x="731250" y="722142"/>
                  </a:cubicBezTo>
                  <a:lnTo>
                    <a:pt x="731250" y="722142"/>
                  </a:lnTo>
                  <a:close/>
                  <a:moveTo>
                    <a:pt x="666449" y="604062"/>
                  </a:moveTo>
                  <a:cubicBezTo>
                    <a:pt x="677862" y="634515"/>
                    <a:pt x="725160" y="648232"/>
                    <a:pt x="753363" y="633033"/>
                  </a:cubicBezTo>
                  <a:cubicBezTo>
                    <a:pt x="723623" y="623157"/>
                    <a:pt x="696188" y="613993"/>
                    <a:pt x="666449" y="604062"/>
                  </a:cubicBezTo>
                  <a:lnTo>
                    <a:pt x="666449" y="604062"/>
                  </a:lnTo>
                  <a:close/>
                  <a:moveTo>
                    <a:pt x="857835" y="574377"/>
                  </a:moveTo>
                  <a:cubicBezTo>
                    <a:pt x="825023" y="598740"/>
                    <a:pt x="795283" y="617779"/>
                    <a:pt x="760221" y="632265"/>
                  </a:cubicBezTo>
                  <a:cubicBezTo>
                    <a:pt x="775475" y="644446"/>
                    <a:pt x="786888" y="640660"/>
                    <a:pt x="798356" y="629192"/>
                  </a:cubicBezTo>
                  <a:cubicBezTo>
                    <a:pt x="813610" y="615475"/>
                    <a:pt x="829632" y="603294"/>
                    <a:pt x="845654" y="590345"/>
                  </a:cubicBezTo>
                  <a:cubicBezTo>
                    <a:pt x="849440" y="586558"/>
                    <a:pt x="853994" y="583541"/>
                    <a:pt x="857835" y="574377"/>
                  </a:cubicBezTo>
                  <a:lnTo>
                    <a:pt x="857835" y="574377"/>
                  </a:lnTo>
                  <a:close/>
                  <a:moveTo>
                    <a:pt x="710674" y="399178"/>
                  </a:moveTo>
                  <a:cubicBezTo>
                    <a:pt x="709906" y="399178"/>
                    <a:pt x="709138" y="399946"/>
                    <a:pt x="707601" y="400714"/>
                  </a:cubicBezTo>
                  <a:cubicBezTo>
                    <a:pt x="711387" y="423595"/>
                    <a:pt x="715996" y="445653"/>
                    <a:pt x="719782" y="468533"/>
                  </a:cubicBezTo>
                  <a:cubicBezTo>
                    <a:pt x="727409" y="510454"/>
                    <a:pt x="735036" y="551552"/>
                    <a:pt x="742663" y="593472"/>
                  </a:cubicBezTo>
                  <a:cubicBezTo>
                    <a:pt x="744199" y="604117"/>
                    <a:pt x="748754" y="609494"/>
                    <a:pt x="760221" y="604885"/>
                  </a:cubicBezTo>
                  <a:cubicBezTo>
                    <a:pt x="763294" y="603349"/>
                    <a:pt x="766312" y="602580"/>
                    <a:pt x="769385" y="602580"/>
                  </a:cubicBezTo>
                  <a:cubicBezTo>
                    <a:pt x="779316" y="601812"/>
                    <a:pt x="781566" y="598026"/>
                    <a:pt x="777780" y="588095"/>
                  </a:cubicBezTo>
                  <a:cubicBezTo>
                    <a:pt x="767848" y="560660"/>
                    <a:pt x="758740" y="532457"/>
                    <a:pt x="748809" y="505077"/>
                  </a:cubicBezTo>
                  <a:cubicBezTo>
                    <a:pt x="736573" y="469247"/>
                    <a:pt x="723623" y="434240"/>
                    <a:pt x="710674" y="399178"/>
                  </a:cubicBezTo>
                  <a:lnTo>
                    <a:pt x="710674" y="399178"/>
                  </a:lnTo>
                  <a:close/>
                  <a:moveTo>
                    <a:pt x="387107" y="243787"/>
                  </a:moveTo>
                  <a:cubicBezTo>
                    <a:pt x="393581" y="254815"/>
                    <a:pt x="398355" y="266448"/>
                    <a:pt x="403403" y="277696"/>
                  </a:cubicBezTo>
                  <a:lnTo>
                    <a:pt x="412237" y="293169"/>
                  </a:lnTo>
                  <a:lnTo>
                    <a:pt x="397258" y="278080"/>
                  </a:lnTo>
                  <a:cubicBezTo>
                    <a:pt x="397258" y="283403"/>
                    <a:pt x="401044" y="286475"/>
                    <a:pt x="404116" y="290261"/>
                  </a:cubicBezTo>
                  <a:cubicBezTo>
                    <a:pt x="456736" y="354240"/>
                    <a:pt x="508588" y="418218"/>
                    <a:pt x="561209" y="481483"/>
                  </a:cubicBezTo>
                  <a:cubicBezTo>
                    <a:pt x="587107" y="512704"/>
                    <a:pt x="610756" y="544693"/>
                    <a:pt x="638959" y="573664"/>
                  </a:cubicBezTo>
                  <a:cubicBezTo>
                    <a:pt x="639727" y="577450"/>
                    <a:pt x="640496" y="581291"/>
                    <a:pt x="648891" y="582827"/>
                  </a:cubicBezTo>
                  <a:cubicBezTo>
                    <a:pt x="644336" y="576737"/>
                    <a:pt x="642032" y="573664"/>
                    <a:pt x="638959" y="569878"/>
                  </a:cubicBezTo>
                  <a:lnTo>
                    <a:pt x="638959" y="570646"/>
                  </a:lnTo>
                  <a:cubicBezTo>
                    <a:pt x="625242" y="549302"/>
                    <a:pt x="611524" y="528726"/>
                    <a:pt x="597039" y="508204"/>
                  </a:cubicBezTo>
                  <a:cubicBezTo>
                    <a:pt x="563513" y="460961"/>
                    <a:pt x="526147" y="416791"/>
                    <a:pt x="487244" y="374157"/>
                  </a:cubicBezTo>
                  <a:cubicBezTo>
                    <a:pt x="472374" y="357806"/>
                    <a:pt x="458053" y="341016"/>
                    <a:pt x="443403" y="324720"/>
                  </a:cubicBezTo>
                  <a:lnTo>
                    <a:pt x="420303" y="301400"/>
                  </a:lnTo>
                  <a:lnTo>
                    <a:pt x="415749" y="269191"/>
                  </a:lnTo>
                  <a:cubicBezTo>
                    <a:pt x="409987" y="258272"/>
                    <a:pt x="400440" y="249877"/>
                    <a:pt x="387107" y="243787"/>
                  </a:cubicBezTo>
                  <a:lnTo>
                    <a:pt x="387107" y="243787"/>
                  </a:lnTo>
                  <a:close/>
                  <a:moveTo>
                    <a:pt x="293334" y="136352"/>
                  </a:moveTo>
                  <a:cubicBezTo>
                    <a:pt x="327628" y="159177"/>
                    <a:pt x="341345" y="201098"/>
                    <a:pt x="375694" y="223979"/>
                  </a:cubicBezTo>
                  <a:cubicBezTo>
                    <a:pt x="357367" y="185899"/>
                    <a:pt x="333718" y="153910"/>
                    <a:pt x="293334" y="136352"/>
                  </a:cubicBezTo>
                  <a:lnTo>
                    <a:pt x="293334" y="136352"/>
                  </a:lnTo>
                  <a:close/>
                  <a:moveTo>
                    <a:pt x="96626" y="0"/>
                  </a:moveTo>
                  <a:cubicBezTo>
                    <a:pt x="137778" y="35062"/>
                    <a:pt x="180522" y="67819"/>
                    <a:pt x="223979" y="99040"/>
                  </a:cubicBezTo>
                  <a:cubicBezTo>
                    <a:pt x="238464" y="110453"/>
                    <a:pt x="252182" y="124170"/>
                    <a:pt x="274294" y="123402"/>
                  </a:cubicBezTo>
                  <a:cubicBezTo>
                    <a:pt x="214815" y="82305"/>
                    <a:pt x="155336" y="41152"/>
                    <a:pt x="96626" y="0"/>
                  </a:cubicBezTo>
                  <a:lnTo>
                    <a:pt x="96626" y="0"/>
                  </a:lnTo>
                  <a:close/>
                </a:path>
              </a:pathLst>
            </a:custGeom>
            <a:solidFill>
              <a:srgbClr val="078C8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1" name="Graphic 57">
              <a:extLst>
                <a:ext uri="{FF2B5EF4-FFF2-40B4-BE49-F238E27FC236}">
                  <a16:creationId xmlns:a16="http://schemas.microsoft.com/office/drawing/2014/main" id="{BF9201D6-5854-4867-971A-6C31925B504F}"/>
                </a:ext>
              </a:extLst>
            </p:cNvPr>
            <p:cNvSpPr/>
            <p:nvPr/>
          </p:nvSpPr>
          <p:spPr>
            <a:xfrm>
              <a:off x="1650167" y="963695"/>
              <a:ext cx="605091" cy="860661"/>
            </a:xfrm>
            <a:custGeom>
              <a:avLst/>
              <a:gdLst>
                <a:gd name="connsiteX0" fmla="*/ 529886 w 605091"/>
                <a:gd name="connsiteY0" fmla="*/ 790483 h 860661"/>
                <a:gd name="connsiteX1" fmla="*/ 574824 w 605091"/>
                <a:gd name="connsiteY1" fmla="*/ 724858 h 860661"/>
                <a:gd name="connsiteX2" fmla="*/ 597705 w 605091"/>
                <a:gd name="connsiteY2" fmla="*/ 637121 h 860661"/>
                <a:gd name="connsiteX3" fmla="*/ 600778 w 605091"/>
                <a:gd name="connsiteY3" fmla="*/ 487601 h 860661"/>
                <a:gd name="connsiteX4" fmla="*/ 592383 w 605091"/>
                <a:gd name="connsiteY4" fmla="*/ 447162 h 860661"/>
                <a:gd name="connsiteX5" fmla="*/ 567252 w 605091"/>
                <a:gd name="connsiteY5" fmla="*/ 406723 h 860661"/>
                <a:gd name="connsiteX6" fmla="*/ 562698 w 605091"/>
                <a:gd name="connsiteY6" fmla="*/ 367820 h 860661"/>
                <a:gd name="connsiteX7" fmla="*/ 568020 w 605091"/>
                <a:gd name="connsiteY7" fmla="*/ 299946 h 860661"/>
                <a:gd name="connsiteX8" fmla="*/ 563466 w 605091"/>
                <a:gd name="connsiteY8" fmla="*/ 257203 h 860661"/>
                <a:gd name="connsiteX9" fmla="*/ 545963 w 605091"/>
                <a:gd name="connsiteY9" fmla="*/ 206832 h 860661"/>
                <a:gd name="connsiteX10" fmla="*/ 478912 w 605091"/>
                <a:gd name="connsiteY10" fmla="*/ 90892 h 860661"/>
                <a:gd name="connsiteX11" fmla="*/ 395839 w 605091"/>
                <a:gd name="connsiteY11" fmla="*/ 14623 h 860661"/>
                <a:gd name="connsiteX12" fmla="*/ 360009 w 605091"/>
                <a:gd name="connsiteY12" fmla="*/ 4692 h 860661"/>
                <a:gd name="connsiteX13" fmla="*/ 234247 w 605091"/>
                <a:gd name="connsiteY13" fmla="*/ 10069 h 860661"/>
                <a:gd name="connsiteX14" fmla="*/ 113863 w 605091"/>
                <a:gd name="connsiteY14" fmla="*/ 48972 h 860661"/>
                <a:gd name="connsiteX15" fmla="*/ 34631 w 605091"/>
                <a:gd name="connsiteY15" fmla="*/ 140495 h 860661"/>
                <a:gd name="connsiteX16" fmla="*/ 337 w 605091"/>
                <a:gd name="connsiteY16" fmla="*/ 297642 h 860661"/>
                <a:gd name="connsiteX17" fmla="*/ 39185 w 605091"/>
                <a:gd name="connsiteY17" fmla="*/ 444858 h 860661"/>
                <a:gd name="connsiteX18" fmla="*/ 39185 w 605091"/>
                <a:gd name="connsiteY18" fmla="*/ 444858 h 860661"/>
                <a:gd name="connsiteX19" fmla="*/ 41490 w 605091"/>
                <a:gd name="connsiteY19" fmla="*/ 447930 h 860661"/>
                <a:gd name="connsiteX20" fmla="*/ 42258 w 605091"/>
                <a:gd name="connsiteY20" fmla="*/ 447930 h 860661"/>
                <a:gd name="connsiteX21" fmla="*/ 60529 w 605091"/>
                <a:gd name="connsiteY21" fmla="*/ 522718 h 860661"/>
                <a:gd name="connsiteX22" fmla="*/ 87196 w 605091"/>
                <a:gd name="connsiteY22" fmla="*/ 565461 h 860661"/>
                <a:gd name="connsiteX23" fmla="*/ 118417 w 605091"/>
                <a:gd name="connsiteY23" fmla="*/ 610455 h 860661"/>
                <a:gd name="connsiteX24" fmla="*/ 149638 w 605091"/>
                <a:gd name="connsiteY24" fmla="*/ 772924 h 860661"/>
                <a:gd name="connsiteX25" fmla="*/ 470462 w 605091"/>
                <a:gd name="connsiteY25" fmla="*/ 856820 h 860661"/>
                <a:gd name="connsiteX26" fmla="*/ 484179 w 605091"/>
                <a:gd name="connsiteY26" fmla="*/ 860661 h 860661"/>
                <a:gd name="connsiteX27" fmla="*/ 486484 w 605091"/>
                <a:gd name="connsiteY27" fmla="*/ 830153 h 86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091" h="860661">
                  <a:moveTo>
                    <a:pt x="529886" y="790483"/>
                  </a:moveTo>
                  <a:cubicBezTo>
                    <a:pt x="549694" y="770620"/>
                    <a:pt x="565716" y="750812"/>
                    <a:pt x="574824" y="724858"/>
                  </a:cubicBezTo>
                  <a:cubicBezTo>
                    <a:pt x="584756" y="695887"/>
                    <a:pt x="593096" y="666861"/>
                    <a:pt x="597705" y="637121"/>
                  </a:cubicBezTo>
                  <a:cubicBezTo>
                    <a:pt x="606100" y="588287"/>
                    <a:pt x="607636" y="537204"/>
                    <a:pt x="600778" y="487601"/>
                  </a:cubicBezTo>
                  <a:cubicBezTo>
                    <a:pt x="598473" y="473884"/>
                    <a:pt x="596223" y="460111"/>
                    <a:pt x="592383" y="447162"/>
                  </a:cubicBezTo>
                  <a:cubicBezTo>
                    <a:pt x="588597" y="431908"/>
                    <a:pt x="580201" y="416655"/>
                    <a:pt x="567252" y="406723"/>
                  </a:cubicBezTo>
                  <a:cubicBezTo>
                    <a:pt x="560393" y="401401"/>
                    <a:pt x="562698" y="374679"/>
                    <a:pt x="562698" y="367820"/>
                  </a:cubicBezTo>
                  <a:cubicBezTo>
                    <a:pt x="564234" y="344940"/>
                    <a:pt x="572629" y="322827"/>
                    <a:pt x="568020" y="299946"/>
                  </a:cubicBezTo>
                  <a:cubicBezTo>
                    <a:pt x="564948" y="286229"/>
                    <a:pt x="565716" y="271743"/>
                    <a:pt x="563466" y="257203"/>
                  </a:cubicBezTo>
                  <a:cubicBezTo>
                    <a:pt x="560393" y="238876"/>
                    <a:pt x="555839" y="222854"/>
                    <a:pt x="545963" y="206832"/>
                  </a:cubicBezTo>
                  <a:cubicBezTo>
                    <a:pt x="522314" y="168698"/>
                    <a:pt x="499488" y="130563"/>
                    <a:pt x="478912" y="90892"/>
                  </a:cubicBezTo>
                  <a:cubicBezTo>
                    <a:pt x="460640" y="55776"/>
                    <a:pt x="434742" y="27573"/>
                    <a:pt x="395839" y="14623"/>
                  </a:cubicBezTo>
                  <a:cubicBezTo>
                    <a:pt x="384426" y="10782"/>
                    <a:pt x="372190" y="7765"/>
                    <a:pt x="360009" y="4692"/>
                  </a:cubicBezTo>
                  <a:cubicBezTo>
                    <a:pt x="318088" y="-5185"/>
                    <a:pt x="276168" y="2442"/>
                    <a:pt x="234247" y="10069"/>
                  </a:cubicBezTo>
                  <a:cubicBezTo>
                    <a:pt x="192327" y="17696"/>
                    <a:pt x="151174" y="29164"/>
                    <a:pt x="113863" y="48972"/>
                  </a:cubicBezTo>
                  <a:cubicBezTo>
                    <a:pt x="76551" y="68780"/>
                    <a:pt x="48348" y="100110"/>
                    <a:pt x="34631" y="140495"/>
                  </a:cubicBezTo>
                  <a:cubicBezTo>
                    <a:pt x="17841" y="190865"/>
                    <a:pt x="3410" y="244254"/>
                    <a:pt x="337" y="297642"/>
                  </a:cubicBezTo>
                  <a:cubicBezTo>
                    <a:pt x="-2736" y="349494"/>
                    <a:pt x="15591" y="399096"/>
                    <a:pt x="39185" y="444858"/>
                  </a:cubicBezTo>
                  <a:lnTo>
                    <a:pt x="39185" y="444858"/>
                  </a:lnTo>
                  <a:cubicBezTo>
                    <a:pt x="39953" y="445626"/>
                    <a:pt x="40721" y="447162"/>
                    <a:pt x="41490" y="447930"/>
                  </a:cubicBezTo>
                  <a:cubicBezTo>
                    <a:pt x="41490" y="447930"/>
                    <a:pt x="41490" y="447930"/>
                    <a:pt x="42258" y="447930"/>
                  </a:cubicBezTo>
                  <a:cubicBezTo>
                    <a:pt x="33094" y="467025"/>
                    <a:pt x="48348" y="502855"/>
                    <a:pt x="60529" y="522718"/>
                  </a:cubicBezTo>
                  <a:cubicBezTo>
                    <a:pt x="63602" y="525791"/>
                    <a:pt x="79569" y="554762"/>
                    <a:pt x="87196" y="565461"/>
                  </a:cubicBezTo>
                  <a:cubicBezTo>
                    <a:pt x="97128" y="580715"/>
                    <a:pt x="108540" y="595201"/>
                    <a:pt x="118417" y="610455"/>
                  </a:cubicBezTo>
                  <a:cubicBezTo>
                    <a:pt x="151942" y="660057"/>
                    <a:pt x="147388" y="715750"/>
                    <a:pt x="149638" y="772924"/>
                  </a:cubicBezTo>
                  <a:cubicBezTo>
                    <a:pt x="165660" y="779015"/>
                    <a:pt x="460530" y="854571"/>
                    <a:pt x="470462" y="856820"/>
                  </a:cubicBezTo>
                  <a:cubicBezTo>
                    <a:pt x="477321" y="858357"/>
                    <a:pt x="477321" y="858357"/>
                    <a:pt x="484179" y="860661"/>
                  </a:cubicBezTo>
                  <a:cubicBezTo>
                    <a:pt x="485716" y="848480"/>
                    <a:pt x="486484" y="838549"/>
                    <a:pt x="486484" y="830153"/>
                  </a:cubicBezTo>
                </a:path>
              </a:pathLst>
            </a:custGeom>
            <a:solidFill>
              <a:srgbClr val="FCBD86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2" name="Graphic 57">
              <a:extLst>
                <a:ext uri="{FF2B5EF4-FFF2-40B4-BE49-F238E27FC236}">
                  <a16:creationId xmlns:a16="http://schemas.microsoft.com/office/drawing/2014/main" id="{A3B3CBC0-27ED-4DAB-AD0F-EE93E35E6E6E}"/>
                </a:ext>
              </a:extLst>
            </p:cNvPr>
            <p:cNvSpPr/>
            <p:nvPr/>
          </p:nvSpPr>
          <p:spPr>
            <a:xfrm>
              <a:off x="1644249" y="960685"/>
              <a:ext cx="602320" cy="446166"/>
            </a:xfrm>
            <a:custGeom>
              <a:avLst/>
              <a:gdLst>
                <a:gd name="connsiteX0" fmla="*/ 381181 w 602320"/>
                <a:gd name="connsiteY0" fmla="*/ 4794 h 446166"/>
                <a:gd name="connsiteX1" fmla="*/ 418931 w 602320"/>
                <a:gd name="connsiteY1" fmla="*/ 14725 h 446166"/>
                <a:gd name="connsiteX2" fmla="*/ 507217 w 602320"/>
                <a:gd name="connsiteY2" fmla="*/ 90940 h 446166"/>
                <a:gd name="connsiteX3" fmla="*/ 578657 w 602320"/>
                <a:gd name="connsiteY3" fmla="*/ 206825 h 446166"/>
                <a:gd name="connsiteX4" fmla="*/ 600331 w 602320"/>
                <a:gd name="connsiteY4" fmla="*/ 277717 h 446166"/>
                <a:gd name="connsiteX5" fmla="*/ 598740 w 602320"/>
                <a:gd name="connsiteY5" fmla="*/ 289898 h 446166"/>
                <a:gd name="connsiteX6" fmla="*/ 551387 w 602320"/>
                <a:gd name="connsiteY6" fmla="*/ 283807 h 446166"/>
                <a:gd name="connsiteX7" fmla="*/ 402086 w 602320"/>
                <a:gd name="connsiteY7" fmla="*/ 298293 h 446166"/>
                <a:gd name="connsiteX8" fmla="*/ 256791 w 602320"/>
                <a:gd name="connsiteY8" fmla="*/ 369185 h 446166"/>
                <a:gd name="connsiteX9" fmla="*/ 194184 w 602320"/>
                <a:gd name="connsiteY9" fmla="*/ 395851 h 446166"/>
                <a:gd name="connsiteX10" fmla="*/ 114733 w 602320"/>
                <a:gd name="connsiteY10" fmla="*/ 420982 h 446166"/>
                <a:gd name="connsiteX11" fmla="*/ 91468 w 602320"/>
                <a:gd name="connsiteY11" fmla="*/ 419445 h 446166"/>
                <a:gd name="connsiteX12" fmla="*/ 50535 w 602320"/>
                <a:gd name="connsiteY12" fmla="*/ 435467 h 446166"/>
                <a:gd name="connsiteX13" fmla="*/ 42524 w 602320"/>
                <a:gd name="connsiteY13" fmla="*/ 446167 h 446166"/>
                <a:gd name="connsiteX14" fmla="*/ 10425 w 602320"/>
                <a:gd name="connsiteY14" fmla="*/ 372202 h 446166"/>
                <a:gd name="connsiteX15" fmla="*/ 0 w 602320"/>
                <a:gd name="connsiteY15" fmla="*/ 328745 h 446166"/>
                <a:gd name="connsiteX16" fmla="*/ 0 w 602320"/>
                <a:gd name="connsiteY16" fmla="*/ 295988 h 446166"/>
                <a:gd name="connsiteX17" fmla="*/ 36927 w 602320"/>
                <a:gd name="connsiteY17" fmla="*/ 138951 h 446166"/>
                <a:gd name="connsiteX18" fmla="*/ 121207 w 602320"/>
                <a:gd name="connsiteY18" fmla="*/ 47483 h 446166"/>
                <a:gd name="connsiteX19" fmla="*/ 248835 w 602320"/>
                <a:gd name="connsiteY19" fmla="*/ 8580 h 446166"/>
                <a:gd name="connsiteX20" fmla="*/ 381181 w 602320"/>
                <a:gd name="connsiteY20" fmla="*/ 4794 h 446166"/>
                <a:gd name="connsiteX21" fmla="*/ 381181 w 602320"/>
                <a:gd name="connsiteY21" fmla="*/ 4794 h 44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2320" h="446166">
                  <a:moveTo>
                    <a:pt x="381181" y="4794"/>
                  </a:moveTo>
                  <a:cubicBezTo>
                    <a:pt x="394020" y="7867"/>
                    <a:pt x="406860" y="10885"/>
                    <a:pt x="418931" y="14725"/>
                  </a:cubicBezTo>
                  <a:cubicBezTo>
                    <a:pt x="459864" y="27675"/>
                    <a:pt x="487134" y="55878"/>
                    <a:pt x="507217" y="90940"/>
                  </a:cubicBezTo>
                  <a:cubicBezTo>
                    <a:pt x="528890" y="130556"/>
                    <a:pt x="553746" y="169458"/>
                    <a:pt x="578657" y="206825"/>
                  </a:cubicBezTo>
                  <a:cubicBezTo>
                    <a:pt x="593911" y="229705"/>
                    <a:pt x="597093" y="248745"/>
                    <a:pt x="600331" y="277717"/>
                  </a:cubicBezTo>
                  <a:cubicBezTo>
                    <a:pt x="601154" y="282271"/>
                    <a:pt x="605159" y="291434"/>
                    <a:pt x="598740" y="289898"/>
                  </a:cubicBezTo>
                  <a:cubicBezTo>
                    <a:pt x="589082" y="287593"/>
                    <a:pt x="562635" y="284575"/>
                    <a:pt x="551387" y="283807"/>
                  </a:cubicBezTo>
                  <a:cubicBezTo>
                    <a:pt x="516051" y="280734"/>
                    <a:pt x="447848" y="280734"/>
                    <a:pt x="402086" y="298293"/>
                  </a:cubicBezTo>
                  <a:cubicBezTo>
                    <a:pt x="350728" y="318869"/>
                    <a:pt x="308204" y="348608"/>
                    <a:pt x="256791" y="369185"/>
                  </a:cubicBezTo>
                  <a:cubicBezTo>
                    <a:pt x="237531" y="376811"/>
                    <a:pt x="214267" y="389761"/>
                    <a:pt x="194184" y="395851"/>
                  </a:cubicBezTo>
                  <a:cubicBezTo>
                    <a:pt x="168505" y="407264"/>
                    <a:pt x="141235" y="412641"/>
                    <a:pt x="114733" y="420982"/>
                  </a:cubicBezTo>
                  <a:cubicBezTo>
                    <a:pt x="108313" y="421750"/>
                    <a:pt x="97888" y="420213"/>
                    <a:pt x="91468" y="419445"/>
                  </a:cubicBezTo>
                  <a:cubicBezTo>
                    <a:pt x="74623" y="417909"/>
                    <a:pt x="61783" y="423286"/>
                    <a:pt x="50535" y="435467"/>
                  </a:cubicBezTo>
                  <a:cubicBezTo>
                    <a:pt x="46530" y="437772"/>
                    <a:pt x="46530" y="440790"/>
                    <a:pt x="42524" y="446167"/>
                  </a:cubicBezTo>
                  <a:cubicBezTo>
                    <a:pt x="29685" y="423286"/>
                    <a:pt x="19259" y="395851"/>
                    <a:pt x="10425" y="372202"/>
                  </a:cubicBezTo>
                  <a:cubicBezTo>
                    <a:pt x="6420" y="361503"/>
                    <a:pt x="0" y="343999"/>
                    <a:pt x="0" y="328745"/>
                  </a:cubicBezTo>
                  <a:cubicBezTo>
                    <a:pt x="0" y="318046"/>
                    <a:pt x="0" y="306633"/>
                    <a:pt x="0" y="295988"/>
                  </a:cubicBezTo>
                  <a:cubicBezTo>
                    <a:pt x="3237" y="242600"/>
                    <a:pt x="18436" y="189266"/>
                    <a:pt x="36927" y="138951"/>
                  </a:cubicBezTo>
                  <a:cubicBezTo>
                    <a:pt x="51358" y="98567"/>
                    <a:pt x="81098" y="67291"/>
                    <a:pt x="121207" y="47483"/>
                  </a:cubicBezTo>
                  <a:cubicBezTo>
                    <a:pt x="161317" y="27675"/>
                    <a:pt x="204664" y="16207"/>
                    <a:pt x="248835" y="8580"/>
                  </a:cubicBezTo>
                  <a:cubicBezTo>
                    <a:pt x="292072" y="2489"/>
                    <a:pt x="337010" y="-5137"/>
                    <a:pt x="381181" y="4794"/>
                  </a:cubicBezTo>
                  <a:lnTo>
                    <a:pt x="381181" y="4794"/>
                  </a:ln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3" name="Graphic 57">
              <a:extLst>
                <a:ext uri="{FF2B5EF4-FFF2-40B4-BE49-F238E27FC236}">
                  <a16:creationId xmlns:a16="http://schemas.microsoft.com/office/drawing/2014/main" id="{79C93CCF-D570-48AD-9629-F3E779594DB4}"/>
                </a:ext>
              </a:extLst>
            </p:cNvPr>
            <p:cNvSpPr/>
            <p:nvPr/>
          </p:nvSpPr>
          <p:spPr>
            <a:xfrm>
              <a:off x="1787569" y="1368481"/>
              <a:ext cx="473489" cy="422619"/>
            </a:xfrm>
            <a:custGeom>
              <a:avLst/>
              <a:gdLst>
                <a:gd name="connsiteX0" fmla="*/ 438739 w 473489"/>
                <a:gd name="connsiteY0" fmla="*/ 840 h 422619"/>
                <a:gd name="connsiteX1" fmla="*/ 435666 w 473489"/>
                <a:gd name="connsiteY1" fmla="*/ 3968 h 422619"/>
                <a:gd name="connsiteX2" fmla="*/ 390673 w 473489"/>
                <a:gd name="connsiteY2" fmla="*/ 18399 h 422619"/>
                <a:gd name="connsiteX3" fmla="*/ 244171 w 473489"/>
                <a:gd name="connsiteY3" fmla="*/ 48851 h 422619"/>
                <a:gd name="connsiteX4" fmla="*/ 164829 w 473489"/>
                <a:gd name="connsiteY4" fmla="*/ 65587 h 422619"/>
                <a:gd name="connsiteX5" fmla="*/ 103814 w 473489"/>
                <a:gd name="connsiteY5" fmla="*/ 80017 h 422619"/>
                <a:gd name="connsiteX6" fmla="*/ 105021 w 473489"/>
                <a:gd name="connsiteY6" fmla="*/ 84242 h 422619"/>
                <a:gd name="connsiteX7" fmla="*/ 3841 w 473489"/>
                <a:gd name="connsiteY7" fmla="*/ 51101 h 422619"/>
                <a:gd name="connsiteX8" fmla="*/ 8395 w 473489"/>
                <a:gd name="connsiteY8" fmla="*/ 60977 h 422619"/>
                <a:gd name="connsiteX9" fmla="*/ 107600 w 473489"/>
                <a:gd name="connsiteY9" fmla="*/ 93680 h 422619"/>
                <a:gd name="connsiteX10" fmla="*/ 107655 w 473489"/>
                <a:gd name="connsiteY10" fmla="*/ 93515 h 422619"/>
                <a:gd name="connsiteX11" fmla="*/ 108368 w 473489"/>
                <a:gd name="connsiteY11" fmla="*/ 95930 h 422619"/>
                <a:gd name="connsiteX12" fmla="*/ 126694 w 473489"/>
                <a:gd name="connsiteY12" fmla="*/ 134723 h 422619"/>
                <a:gd name="connsiteX13" fmla="*/ 141180 w 473489"/>
                <a:gd name="connsiteY13" fmla="*/ 205505 h 422619"/>
                <a:gd name="connsiteX14" fmla="*/ 104582 w 473489"/>
                <a:gd name="connsiteY14" fmla="*/ 276287 h 422619"/>
                <a:gd name="connsiteX15" fmla="*/ 93773 w 473489"/>
                <a:gd name="connsiteY15" fmla="*/ 290059 h 422619"/>
                <a:gd name="connsiteX16" fmla="*/ 0 w 473489"/>
                <a:gd name="connsiteY16" fmla="*/ 241280 h 422619"/>
                <a:gd name="connsiteX17" fmla="*/ 3073 w 473489"/>
                <a:gd name="connsiteY17" fmla="*/ 251925 h 422619"/>
                <a:gd name="connsiteX18" fmla="*/ 88450 w 473489"/>
                <a:gd name="connsiteY18" fmla="*/ 296808 h 422619"/>
                <a:gd name="connsiteX19" fmla="*/ 88231 w 473489"/>
                <a:gd name="connsiteY19" fmla="*/ 297082 h 422619"/>
                <a:gd name="connsiteX20" fmla="*/ 95364 w 473489"/>
                <a:gd name="connsiteY20" fmla="*/ 312775 h 422619"/>
                <a:gd name="connsiteX21" fmla="*/ 254047 w 473489"/>
                <a:gd name="connsiteY21" fmla="*/ 404847 h 422619"/>
                <a:gd name="connsiteX22" fmla="*/ 353252 w 473489"/>
                <a:gd name="connsiteY22" fmla="*/ 421582 h 422619"/>
                <a:gd name="connsiteX23" fmla="*/ 441757 w 473489"/>
                <a:gd name="connsiteY23" fmla="*/ 322652 h 422619"/>
                <a:gd name="connsiteX24" fmla="*/ 472265 w 473489"/>
                <a:gd name="connsiteY24" fmla="*/ 180374 h 422619"/>
                <a:gd name="connsiteX25" fmla="*/ 468424 w 473489"/>
                <a:gd name="connsiteY25" fmla="*/ 79962 h 422619"/>
                <a:gd name="connsiteX26" fmla="*/ 460797 w 473489"/>
                <a:gd name="connsiteY26" fmla="*/ 39633 h 422619"/>
                <a:gd name="connsiteX27" fmla="*/ 444007 w 473489"/>
                <a:gd name="connsiteY27" fmla="*/ 6163 h 422619"/>
                <a:gd name="connsiteX28" fmla="*/ 438739 w 473489"/>
                <a:gd name="connsiteY28" fmla="*/ 840 h 422619"/>
                <a:gd name="connsiteX29" fmla="*/ 438739 w 473489"/>
                <a:gd name="connsiteY29" fmla="*/ 840 h 42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3489" h="422619">
                  <a:moveTo>
                    <a:pt x="438739" y="840"/>
                  </a:moveTo>
                  <a:cubicBezTo>
                    <a:pt x="436654" y="-586"/>
                    <a:pt x="434898" y="-586"/>
                    <a:pt x="435666" y="3968"/>
                  </a:cubicBezTo>
                  <a:cubicBezTo>
                    <a:pt x="433362" y="6272"/>
                    <a:pt x="399782" y="16917"/>
                    <a:pt x="390673" y="18399"/>
                  </a:cubicBezTo>
                  <a:cubicBezTo>
                    <a:pt x="327353" y="30580"/>
                    <a:pt x="306722" y="35134"/>
                    <a:pt x="244171" y="48851"/>
                  </a:cubicBezTo>
                  <a:cubicBezTo>
                    <a:pt x="215199" y="54942"/>
                    <a:pt x="193800" y="61032"/>
                    <a:pt x="164829" y="65587"/>
                  </a:cubicBezTo>
                  <a:cubicBezTo>
                    <a:pt x="147271" y="68604"/>
                    <a:pt x="105295" y="73213"/>
                    <a:pt x="103814" y="80017"/>
                  </a:cubicBezTo>
                  <a:lnTo>
                    <a:pt x="105021" y="84242"/>
                  </a:lnTo>
                  <a:lnTo>
                    <a:pt x="3841" y="51101"/>
                  </a:lnTo>
                  <a:lnTo>
                    <a:pt x="8395" y="60977"/>
                  </a:lnTo>
                  <a:lnTo>
                    <a:pt x="107600" y="93680"/>
                  </a:lnTo>
                  <a:lnTo>
                    <a:pt x="107655" y="93515"/>
                  </a:lnTo>
                  <a:lnTo>
                    <a:pt x="108368" y="95930"/>
                  </a:lnTo>
                  <a:cubicBezTo>
                    <a:pt x="119068" y="113433"/>
                    <a:pt x="119836" y="118755"/>
                    <a:pt x="126694" y="134723"/>
                  </a:cubicBezTo>
                  <a:cubicBezTo>
                    <a:pt x="132785" y="151458"/>
                    <a:pt x="141948" y="188001"/>
                    <a:pt x="141180" y="205505"/>
                  </a:cubicBezTo>
                  <a:cubicBezTo>
                    <a:pt x="138876" y="237439"/>
                    <a:pt x="123622" y="251156"/>
                    <a:pt x="104582" y="276287"/>
                  </a:cubicBezTo>
                  <a:lnTo>
                    <a:pt x="93773" y="290059"/>
                  </a:lnTo>
                  <a:lnTo>
                    <a:pt x="0" y="241280"/>
                  </a:lnTo>
                  <a:lnTo>
                    <a:pt x="3073" y="251925"/>
                  </a:lnTo>
                  <a:lnTo>
                    <a:pt x="88450" y="296808"/>
                  </a:lnTo>
                  <a:lnTo>
                    <a:pt x="88231" y="297082"/>
                  </a:lnTo>
                  <a:cubicBezTo>
                    <a:pt x="85487" y="302514"/>
                    <a:pt x="86585" y="307069"/>
                    <a:pt x="95364" y="312775"/>
                  </a:cubicBezTo>
                  <a:cubicBezTo>
                    <a:pt x="146502" y="346246"/>
                    <a:pt x="199891" y="375162"/>
                    <a:pt x="254047" y="404847"/>
                  </a:cubicBezTo>
                  <a:cubicBezTo>
                    <a:pt x="279233" y="418564"/>
                    <a:pt x="321976" y="425368"/>
                    <a:pt x="353252" y="421582"/>
                  </a:cubicBezTo>
                  <a:cubicBezTo>
                    <a:pt x="374596" y="403310"/>
                    <a:pt x="424967" y="364517"/>
                    <a:pt x="441757" y="322652"/>
                  </a:cubicBezTo>
                  <a:cubicBezTo>
                    <a:pt x="452457" y="295272"/>
                    <a:pt x="471496" y="200127"/>
                    <a:pt x="472265" y="180374"/>
                  </a:cubicBezTo>
                  <a:cubicBezTo>
                    <a:pt x="474569" y="146904"/>
                    <a:pt x="473801" y="113433"/>
                    <a:pt x="468424" y="79962"/>
                  </a:cubicBezTo>
                  <a:cubicBezTo>
                    <a:pt x="466119" y="63227"/>
                    <a:pt x="465351" y="55600"/>
                    <a:pt x="460797" y="39633"/>
                  </a:cubicBezTo>
                  <a:cubicBezTo>
                    <a:pt x="459260" y="33543"/>
                    <a:pt x="449329" y="11485"/>
                    <a:pt x="444007" y="6163"/>
                  </a:cubicBezTo>
                  <a:cubicBezTo>
                    <a:pt x="443293" y="5120"/>
                    <a:pt x="440824" y="2267"/>
                    <a:pt x="438739" y="840"/>
                  </a:cubicBezTo>
                  <a:lnTo>
                    <a:pt x="438739" y="840"/>
                  </a:lnTo>
                  <a:close/>
                </a:path>
              </a:pathLst>
            </a:custGeom>
            <a:solidFill>
              <a:srgbClr val="BDE4E9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4" name="Graphic 57">
              <a:extLst>
                <a:ext uri="{FF2B5EF4-FFF2-40B4-BE49-F238E27FC236}">
                  <a16:creationId xmlns:a16="http://schemas.microsoft.com/office/drawing/2014/main" id="{2C1A7385-4231-433E-ADFB-131A9BB9EECC}"/>
                </a:ext>
              </a:extLst>
            </p:cNvPr>
            <p:cNvSpPr/>
            <p:nvPr/>
          </p:nvSpPr>
          <p:spPr>
            <a:xfrm>
              <a:off x="1762219" y="1358018"/>
              <a:ext cx="75555" cy="103923"/>
            </a:xfrm>
            <a:custGeom>
              <a:avLst/>
              <a:gdLst>
                <a:gd name="connsiteX0" fmla="*/ 75556 w 75555"/>
                <a:gd name="connsiteY0" fmla="*/ 0 h 103923"/>
                <a:gd name="connsiteX1" fmla="*/ 75556 w 75555"/>
                <a:gd name="connsiteY1" fmla="*/ 78135 h 103923"/>
                <a:gd name="connsiteX2" fmla="*/ 59534 w 75555"/>
                <a:gd name="connsiteY2" fmla="*/ 103923 h 103923"/>
                <a:gd name="connsiteX3" fmla="*/ 33580 w 75555"/>
                <a:gd name="connsiteY3" fmla="*/ 62222 h 103923"/>
                <a:gd name="connsiteX4" fmla="*/ 0 w 75555"/>
                <a:gd name="connsiteY4" fmla="*/ 25844 h 103923"/>
                <a:gd name="connsiteX5" fmla="*/ 75556 w 75555"/>
                <a:gd name="connsiteY5" fmla="*/ 0 h 103923"/>
                <a:gd name="connsiteX6" fmla="*/ 75556 w 75555"/>
                <a:gd name="connsiteY6" fmla="*/ 0 h 1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55" h="103923">
                  <a:moveTo>
                    <a:pt x="75556" y="0"/>
                  </a:moveTo>
                  <a:cubicBezTo>
                    <a:pt x="75556" y="25789"/>
                    <a:pt x="75556" y="51578"/>
                    <a:pt x="75556" y="78135"/>
                  </a:cubicBezTo>
                  <a:cubicBezTo>
                    <a:pt x="75556" y="103923"/>
                    <a:pt x="72483" y="103923"/>
                    <a:pt x="59534" y="103923"/>
                  </a:cubicBezTo>
                  <a:cubicBezTo>
                    <a:pt x="49602" y="102387"/>
                    <a:pt x="35885" y="66008"/>
                    <a:pt x="33580" y="62222"/>
                  </a:cubicBezTo>
                  <a:cubicBezTo>
                    <a:pt x="24417" y="47792"/>
                    <a:pt x="14486" y="34897"/>
                    <a:pt x="0" y="25844"/>
                  </a:cubicBezTo>
                  <a:cubicBezTo>
                    <a:pt x="25130" y="16680"/>
                    <a:pt x="50371" y="8340"/>
                    <a:pt x="75556" y="0"/>
                  </a:cubicBezTo>
                  <a:lnTo>
                    <a:pt x="75556" y="0"/>
                  </a:lnTo>
                  <a:close/>
                </a:path>
              </a:pathLst>
            </a:custGeom>
            <a:solidFill>
              <a:srgbClr val="9A632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00" name="Group 67">
            <a:extLst>
              <a:ext uri="{FF2B5EF4-FFF2-40B4-BE49-F238E27FC236}">
                <a16:creationId xmlns:a16="http://schemas.microsoft.com/office/drawing/2014/main" id="{F3B448B6-D4C9-4527-991F-62AADA68D0ED}"/>
              </a:ext>
            </a:extLst>
          </p:cNvPr>
          <p:cNvGrpSpPr/>
          <p:nvPr/>
        </p:nvGrpSpPr>
        <p:grpSpPr>
          <a:xfrm>
            <a:off x="6749041" y="2019271"/>
            <a:ext cx="4995827" cy="1006371"/>
            <a:chOff x="4822352" y="1916832"/>
            <a:chExt cx="3422056" cy="1006371"/>
          </a:xfrm>
        </p:grpSpPr>
        <p:sp>
          <p:nvSpPr>
            <p:cNvPr id="801" name="Text Placeholder 10">
              <a:extLst>
                <a:ext uri="{FF2B5EF4-FFF2-40B4-BE49-F238E27FC236}">
                  <a16:creationId xmlns:a16="http://schemas.microsoft.com/office/drawing/2014/main" id="{2AC74CA5-74F5-4144-A60E-0710494D8F11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2" name="TextBox 801">
              <a:extLst>
                <a:ext uri="{FF2B5EF4-FFF2-40B4-BE49-F238E27FC236}">
                  <a16:creationId xmlns:a16="http://schemas.microsoft.com/office/drawing/2014/main" id="{4E79686F-D289-465D-AF8A-F941E3C608F7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3" name="Group 70">
            <a:extLst>
              <a:ext uri="{FF2B5EF4-FFF2-40B4-BE49-F238E27FC236}">
                <a16:creationId xmlns:a16="http://schemas.microsoft.com/office/drawing/2014/main" id="{DB564FB0-9675-4A76-BACD-6ECAD00A4903}"/>
              </a:ext>
            </a:extLst>
          </p:cNvPr>
          <p:cNvGrpSpPr/>
          <p:nvPr/>
        </p:nvGrpSpPr>
        <p:grpSpPr>
          <a:xfrm>
            <a:off x="6749040" y="3465374"/>
            <a:ext cx="2045041" cy="1169526"/>
            <a:chOff x="395534" y="3707977"/>
            <a:chExt cx="3972999" cy="1169526"/>
          </a:xfrm>
        </p:grpSpPr>
        <p:sp>
          <p:nvSpPr>
            <p:cNvPr id="804" name="TextBox 803">
              <a:extLst>
                <a:ext uri="{FF2B5EF4-FFF2-40B4-BE49-F238E27FC236}">
                  <a16:creationId xmlns:a16="http://schemas.microsoft.com/office/drawing/2014/main" id="{4BAC0C72-1FBE-4207-9AE5-8B5DB4E90B24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5" name="TextBox 804">
              <a:extLst>
                <a:ext uri="{FF2B5EF4-FFF2-40B4-BE49-F238E27FC236}">
                  <a16:creationId xmlns:a16="http://schemas.microsoft.com/office/drawing/2014/main" id="{F1FE848C-B14A-470B-B6E7-D798DC718F36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6" name="Group 73">
            <a:extLst>
              <a:ext uri="{FF2B5EF4-FFF2-40B4-BE49-F238E27FC236}">
                <a16:creationId xmlns:a16="http://schemas.microsoft.com/office/drawing/2014/main" id="{2E7D02EB-0F5B-444A-A822-0682F90FFA1E}"/>
              </a:ext>
            </a:extLst>
          </p:cNvPr>
          <p:cNvGrpSpPr/>
          <p:nvPr/>
        </p:nvGrpSpPr>
        <p:grpSpPr>
          <a:xfrm>
            <a:off x="9418700" y="3462695"/>
            <a:ext cx="2045041" cy="1172205"/>
            <a:chOff x="395534" y="3705298"/>
            <a:chExt cx="3972999" cy="1172205"/>
          </a:xfrm>
        </p:grpSpPr>
        <p:sp>
          <p:nvSpPr>
            <p:cNvPr id="807" name="TextBox 806">
              <a:extLst>
                <a:ext uri="{FF2B5EF4-FFF2-40B4-BE49-F238E27FC236}">
                  <a16:creationId xmlns:a16="http://schemas.microsoft.com/office/drawing/2014/main" id="{B17820F0-C092-4F06-AD80-A59CBE185D0D}"/>
                </a:ext>
              </a:extLst>
            </p:cNvPr>
            <p:cNvSpPr txBox="1"/>
            <p:nvPr/>
          </p:nvSpPr>
          <p:spPr>
            <a:xfrm>
              <a:off x="395534" y="3705298"/>
              <a:ext cx="3972999" cy="341293"/>
            </a:xfrm>
            <a:prstGeom prst="roundRect">
              <a:avLst>
                <a:gd name="adj" fmla="val 33398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8" name="TextBox 807">
              <a:extLst>
                <a:ext uri="{FF2B5EF4-FFF2-40B4-BE49-F238E27FC236}">
                  <a16:creationId xmlns:a16="http://schemas.microsoft.com/office/drawing/2014/main" id="{71264147-DE27-42D9-9530-873AD4A5D7A5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9" name="Group 30">
            <a:extLst>
              <a:ext uri="{FF2B5EF4-FFF2-40B4-BE49-F238E27FC236}">
                <a16:creationId xmlns:a16="http://schemas.microsoft.com/office/drawing/2014/main" id="{EBB5B8A3-5330-41F2-8BD4-B8D83E2585BD}"/>
              </a:ext>
            </a:extLst>
          </p:cNvPr>
          <p:cNvGrpSpPr/>
          <p:nvPr/>
        </p:nvGrpSpPr>
        <p:grpSpPr>
          <a:xfrm>
            <a:off x="6749040" y="4840026"/>
            <a:ext cx="2045041" cy="1169526"/>
            <a:chOff x="395534" y="3707977"/>
            <a:chExt cx="3972999" cy="1169526"/>
          </a:xfrm>
        </p:grpSpPr>
        <p:sp>
          <p:nvSpPr>
            <p:cNvPr id="810" name="TextBox 809">
              <a:extLst>
                <a:ext uri="{FF2B5EF4-FFF2-40B4-BE49-F238E27FC236}">
                  <a16:creationId xmlns:a16="http://schemas.microsoft.com/office/drawing/2014/main" id="{D7704509-6F8D-4E9A-8AD2-309900BCB10D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1" name="TextBox 810">
              <a:extLst>
                <a:ext uri="{FF2B5EF4-FFF2-40B4-BE49-F238E27FC236}">
                  <a16:creationId xmlns:a16="http://schemas.microsoft.com/office/drawing/2014/main" id="{8C1211CB-F944-4318-ACD1-B6F992C3B12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2" name="Group 33">
            <a:extLst>
              <a:ext uri="{FF2B5EF4-FFF2-40B4-BE49-F238E27FC236}">
                <a16:creationId xmlns:a16="http://schemas.microsoft.com/office/drawing/2014/main" id="{DFB469AB-0AAA-48A4-B03C-4E58F037251B}"/>
              </a:ext>
            </a:extLst>
          </p:cNvPr>
          <p:cNvGrpSpPr/>
          <p:nvPr/>
        </p:nvGrpSpPr>
        <p:grpSpPr>
          <a:xfrm>
            <a:off x="9418700" y="4844045"/>
            <a:ext cx="2045041" cy="1165507"/>
            <a:chOff x="395534" y="3711996"/>
            <a:chExt cx="3972999" cy="1165507"/>
          </a:xfrm>
        </p:grpSpPr>
        <p:sp>
          <p:nvSpPr>
            <p:cNvPr id="813" name="TextBox 812">
              <a:extLst>
                <a:ext uri="{FF2B5EF4-FFF2-40B4-BE49-F238E27FC236}">
                  <a16:creationId xmlns:a16="http://schemas.microsoft.com/office/drawing/2014/main" id="{5199EBC3-4D09-4BBC-8ECE-637ECF7E6C0A}"/>
                </a:ext>
              </a:extLst>
            </p:cNvPr>
            <p:cNvSpPr txBox="1"/>
            <p:nvPr/>
          </p:nvSpPr>
          <p:spPr>
            <a:xfrm>
              <a:off x="395534" y="3711996"/>
              <a:ext cx="3972999" cy="327898"/>
            </a:xfrm>
            <a:prstGeom prst="roundRect">
              <a:avLst>
                <a:gd name="adj" fmla="val 27821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4" name="TextBox 813">
              <a:extLst>
                <a:ext uri="{FF2B5EF4-FFF2-40B4-BE49-F238E27FC236}">
                  <a16:creationId xmlns:a16="http://schemas.microsoft.com/office/drawing/2014/main" id="{DF326F67-06A5-416D-A37F-066079ED594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949F176B-300E-B04D-8CD8-E8559402E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213" y="3739128"/>
            <a:ext cx="3718202" cy="2442152"/>
          </a:xfrm>
          <a:prstGeom prst="rect">
            <a:avLst/>
          </a:prstGeom>
        </p:spPr>
      </p:pic>
      <p:pic>
        <p:nvPicPr>
          <p:cNvPr id="5" name="Imagen 8">
            <a:extLst>
              <a:ext uri="{FF2B5EF4-FFF2-40B4-BE49-F238E27FC236}">
                <a16:creationId xmlns:a16="http://schemas.microsoft.com/office/drawing/2014/main" id="{A010A063-F35C-C16C-1A3F-65D7F9460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1040" y="3695505"/>
            <a:ext cx="2624976" cy="262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287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357DB6A-8317-44DC-8D5C-D978AA2A687D}"/>
              </a:ext>
            </a:extLst>
          </p:cNvPr>
          <p:cNvGrpSpPr/>
          <p:nvPr/>
        </p:nvGrpSpPr>
        <p:grpSpPr>
          <a:xfrm>
            <a:off x="729171" y="4671841"/>
            <a:ext cx="3602026" cy="1283987"/>
            <a:chOff x="215741" y="3160676"/>
            <a:chExt cx="2916101" cy="128398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D42D4F2-9F44-473F-9058-4B78F210CAF4}"/>
                </a:ext>
              </a:extLst>
            </p:cNvPr>
            <p:cNvSpPr txBox="1"/>
            <p:nvPr/>
          </p:nvSpPr>
          <p:spPr>
            <a:xfrm>
              <a:off x="223644" y="3160676"/>
              <a:ext cx="2908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</a:t>
              </a:r>
              <a:r>
                <a:rPr lang="en-US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A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83D125-A928-400E-9AC5-BD32C4EB3904}"/>
                </a:ext>
              </a:extLst>
            </p:cNvPr>
            <p:cNvSpPr txBox="1"/>
            <p:nvPr/>
          </p:nvSpPr>
          <p:spPr>
            <a:xfrm>
              <a:off x="215741" y="3429000"/>
              <a:ext cx="2916100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معتقدم که این الگو به زمان شما خواهد رسید.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معتقدم که این الگو به زمان شما خواهد رسید.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F588EDB-B22E-406B-897D-D6E2BE52B1F7}"/>
              </a:ext>
            </a:extLst>
          </p:cNvPr>
          <p:cNvGrpSpPr/>
          <p:nvPr/>
        </p:nvGrpSpPr>
        <p:grpSpPr>
          <a:xfrm>
            <a:off x="7473730" y="4671841"/>
            <a:ext cx="3638572" cy="1283987"/>
            <a:chOff x="215740" y="3160676"/>
            <a:chExt cx="2945688" cy="128398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51C6711-0D5B-4B4A-98A4-3A333B2A43E7}"/>
                </a:ext>
              </a:extLst>
            </p:cNvPr>
            <p:cNvSpPr txBox="1"/>
            <p:nvPr/>
          </p:nvSpPr>
          <p:spPr>
            <a:xfrm>
              <a:off x="223644" y="3160676"/>
              <a:ext cx="29377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</a:t>
              </a:r>
              <a:r>
                <a:rPr lang="en-US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A</a:t>
              </a:r>
              <a:endParaRPr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575F684-2A41-4A8F-BB1A-031D51CD8B5E}"/>
                </a:ext>
              </a:extLst>
            </p:cNvPr>
            <p:cNvSpPr txBox="1"/>
            <p:nvPr/>
          </p:nvSpPr>
          <p:spPr>
            <a:xfrm>
              <a:off x="215740" y="3429000"/>
              <a:ext cx="2945687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معتقدم که این الگو به زمان شما خواهد رسید.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معتقدم که این الگو به زمان شما خواهد رسید.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186AC51-E16A-4D0A-A894-4B2FB705BE03}"/>
              </a:ext>
            </a:extLst>
          </p:cNvPr>
          <p:cNvSpPr txBox="1"/>
          <p:nvPr/>
        </p:nvSpPr>
        <p:spPr>
          <a:xfrm>
            <a:off x="729172" y="3961406"/>
            <a:ext cx="324482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100" dirty="0">
                <a:solidFill>
                  <a:schemeClr val="accent2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 rtl="1"/>
            <a:r>
              <a:rPr lang="en-GB" altLang="ko-KR" sz="1100" dirty="0">
                <a:solidFill>
                  <a:schemeClr val="accent2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100" dirty="0">
                <a:solidFill>
                  <a:schemeClr val="accent2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1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55D317-9C08-4A28-A75E-61DF80CF4605}"/>
              </a:ext>
            </a:extLst>
          </p:cNvPr>
          <p:cNvSpPr txBox="1"/>
          <p:nvPr/>
        </p:nvSpPr>
        <p:spPr>
          <a:xfrm>
            <a:off x="729171" y="3200584"/>
            <a:ext cx="32448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cs typeface="B Nazanin" panose="00000400000000000000" pitchFamily="2" charset="-78"/>
              </a:rPr>
              <a:t>هویج،</a:t>
            </a:r>
            <a:endParaRPr lang="ko-KR" altLang="en-US" sz="2400" dirty="0">
              <a:cs typeface="B Nazanin" panose="00000400000000000000" pitchFamily="2" charset="-78"/>
            </a:endParaRPr>
          </a:p>
        </p:txBody>
      </p:sp>
      <p:sp>
        <p:nvSpPr>
          <p:cNvPr id="12" name="직사각형 5">
            <a:extLst>
              <a:ext uri="{FF2B5EF4-FFF2-40B4-BE49-F238E27FC236}">
                <a16:creationId xmlns:a16="http://schemas.microsoft.com/office/drawing/2014/main" id="{8B2EAB3B-B0FD-4E1A-872F-1A0220D1060F}"/>
              </a:ext>
            </a:extLst>
          </p:cNvPr>
          <p:cNvSpPr/>
          <p:nvPr/>
        </p:nvSpPr>
        <p:spPr>
          <a:xfrm>
            <a:off x="640128" y="578361"/>
            <a:ext cx="4480511" cy="732628"/>
          </a:xfrm>
          <a:prstGeom prst="rect">
            <a:avLst/>
          </a:prstGeom>
          <a:noFill/>
        </p:spPr>
        <p:txBody>
          <a:bodyPr lIns="0" anchor="ctr"/>
          <a:lstStyle/>
          <a:p>
            <a:pPr algn="dist" rtl="1"/>
            <a:r>
              <a:rPr lang="fa-IR" altLang="ko-KR" sz="5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نمونه کارها</a:t>
            </a:r>
            <a:endParaRPr lang="en-US" altLang="ko-KR" sz="54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3" name="직사각형 6">
            <a:extLst>
              <a:ext uri="{FF2B5EF4-FFF2-40B4-BE49-F238E27FC236}">
                <a16:creationId xmlns:a16="http://schemas.microsoft.com/office/drawing/2014/main" id="{DE8CB50E-7874-468E-970B-3CF2ED747900}"/>
              </a:ext>
            </a:extLst>
          </p:cNvPr>
          <p:cNvSpPr/>
          <p:nvPr/>
        </p:nvSpPr>
        <p:spPr>
          <a:xfrm>
            <a:off x="640129" y="1423248"/>
            <a:ext cx="4480512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dist" rtl="1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ارائه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2" name="TextBox 2091">
            <a:extLst>
              <a:ext uri="{FF2B5EF4-FFF2-40B4-BE49-F238E27FC236}">
                <a16:creationId xmlns:a16="http://schemas.microsoft.com/office/drawing/2014/main" id="{FAE936CB-43FD-428A-A2D9-A7CA34DBB707}"/>
              </a:ext>
            </a:extLst>
          </p:cNvPr>
          <p:cNvSpPr txBox="1"/>
          <p:nvPr/>
        </p:nvSpPr>
        <p:spPr>
          <a:xfrm>
            <a:off x="794374" y="1776189"/>
            <a:ext cx="32448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هویج،</a:t>
            </a:r>
            <a:endParaRPr lang="ko-KR" altLang="en-US" sz="2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093" name="Oval 42">
            <a:extLst>
              <a:ext uri="{FF2B5EF4-FFF2-40B4-BE49-F238E27FC236}">
                <a16:creationId xmlns:a16="http://schemas.microsoft.com/office/drawing/2014/main" id="{6EF9BBE7-4CBE-4C34-A40C-42281CEEBFB1}"/>
              </a:ext>
            </a:extLst>
          </p:cNvPr>
          <p:cNvSpPr/>
          <p:nvPr/>
        </p:nvSpPr>
        <p:spPr>
          <a:xfrm>
            <a:off x="787304" y="4148317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4" name="Oval 46">
            <a:extLst>
              <a:ext uri="{FF2B5EF4-FFF2-40B4-BE49-F238E27FC236}">
                <a16:creationId xmlns:a16="http://schemas.microsoft.com/office/drawing/2014/main" id="{2F5DE5D8-4288-4503-88AD-8F26B23FC6A4}"/>
              </a:ext>
            </a:extLst>
          </p:cNvPr>
          <p:cNvSpPr/>
          <p:nvPr/>
        </p:nvSpPr>
        <p:spPr>
          <a:xfrm>
            <a:off x="787304" y="2979473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5" name="Oval 47">
            <a:extLst>
              <a:ext uri="{FF2B5EF4-FFF2-40B4-BE49-F238E27FC236}">
                <a16:creationId xmlns:a16="http://schemas.microsoft.com/office/drawing/2014/main" id="{D55FEA62-1B28-462A-84F2-56E1024F3FC6}"/>
              </a:ext>
            </a:extLst>
          </p:cNvPr>
          <p:cNvSpPr/>
          <p:nvPr/>
        </p:nvSpPr>
        <p:spPr>
          <a:xfrm>
            <a:off x="787304" y="5317160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096" name="Group 63">
            <a:extLst>
              <a:ext uri="{FF2B5EF4-FFF2-40B4-BE49-F238E27FC236}">
                <a16:creationId xmlns:a16="http://schemas.microsoft.com/office/drawing/2014/main" id="{3A9D9240-41F2-419B-9395-11B9A817104D}"/>
              </a:ext>
            </a:extLst>
          </p:cNvPr>
          <p:cNvGrpSpPr/>
          <p:nvPr/>
        </p:nvGrpSpPr>
        <p:grpSpPr>
          <a:xfrm>
            <a:off x="1617209" y="2857640"/>
            <a:ext cx="4183792" cy="738664"/>
            <a:chOff x="2725123" y="4283314"/>
            <a:chExt cx="1292073" cy="738664"/>
          </a:xfrm>
        </p:grpSpPr>
        <p:sp>
          <p:nvSpPr>
            <p:cNvPr id="2097" name="TextBox 2096">
              <a:extLst>
                <a:ext uri="{FF2B5EF4-FFF2-40B4-BE49-F238E27FC236}">
                  <a16:creationId xmlns:a16="http://schemas.microsoft.com/office/drawing/2014/main" id="{E7EB8482-EA9F-41DA-9A6E-D32479F4D453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TextBox 2097">
              <a:extLst>
                <a:ext uri="{FF2B5EF4-FFF2-40B4-BE49-F238E27FC236}">
                  <a16:creationId xmlns:a16="http://schemas.microsoft.com/office/drawing/2014/main" id="{78674EDA-1864-4AD0-BE2C-204CFEE00355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99" name="Group 66">
            <a:extLst>
              <a:ext uri="{FF2B5EF4-FFF2-40B4-BE49-F238E27FC236}">
                <a16:creationId xmlns:a16="http://schemas.microsoft.com/office/drawing/2014/main" id="{88058BAD-2343-4F7A-B742-67368611669D}"/>
              </a:ext>
            </a:extLst>
          </p:cNvPr>
          <p:cNvGrpSpPr/>
          <p:nvPr/>
        </p:nvGrpSpPr>
        <p:grpSpPr>
          <a:xfrm>
            <a:off x="1617209" y="4043575"/>
            <a:ext cx="4183792" cy="738664"/>
            <a:chOff x="2725123" y="4283314"/>
            <a:chExt cx="1292073" cy="738664"/>
          </a:xfrm>
        </p:grpSpPr>
        <p:sp>
          <p:nvSpPr>
            <p:cNvPr id="2100" name="TextBox 2099">
              <a:extLst>
                <a:ext uri="{FF2B5EF4-FFF2-40B4-BE49-F238E27FC236}">
                  <a16:creationId xmlns:a16="http://schemas.microsoft.com/office/drawing/2014/main" id="{D2762EF9-AB20-4A6A-A95B-43D14F407D00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TextBox 2100">
              <a:extLst>
                <a:ext uri="{FF2B5EF4-FFF2-40B4-BE49-F238E27FC236}">
                  <a16:creationId xmlns:a16="http://schemas.microsoft.com/office/drawing/2014/main" id="{C171CAE0-CA66-43B6-94EA-BEC4C672EF32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02" name="Group 69">
            <a:extLst>
              <a:ext uri="{FF2B5EF4-FFF2-40B4-BE49-F238E27FC236}">
                <a16:creationId xmlns:a16="http://schemas.microsoft.com/office/drawing/2014/main" id="{2673CE73-E010-4D0A-B02E-E4A571DCEC01}"/>
              </a:ext>
            </a:extLst>
          </p:cNvPr>
          <p:cNvGrpSpPr/>
          <p:nvPr/>
        </p:nvGrpSpPr>
        <p:grpSpPr>
          <a:xfrm>
            <a:off x="1617209" y="5229511"/>
            <a:ext cx="4183792" cy="738664"/>
            <a:chOff x="2725123" y="4283314"/>
            <a:chExt cx="1292073" cy="738664"/>
          </a:xfrm>
        </p:grpSpPr>
        <p:sp>
          <p:nvSpPr>
            <p:cNvPr id="2103" name="TextBox 2102">
              <a:extLst>
                <a:ext uri="{FF2B5EF4-FFF2-40B4-BE49-F238E27FC236}">
                  <a16:creationId xmlns:a16="http://schemas.microsoft.com/office/drawing/2014/main" id="{44508060-41A4-46A9-B75E-92D9257632A5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TextBox 2103">
              <a:extLst>
                <a:ext uri="{FF2B5EF4-FFF2-40B4-BE49-F238E27FC236}">
                  <a16:creationId xmlns:a16="http://schemas.microsoft.com/office/drawing/2014/main" id="{63432D59-3D4B-4EB3-A3CF-D060672CFE3A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Freeform 6">
            <a:extLst>
              <a:ext uri="{FF2B5EF4-FFF2-40B4-BE49-F238E27FC236}">
                <a16:creationId xmlns:a16="http://schemas.microsoft.com/office/drawing/2014/main" id="{430DA34F-D58A-08AB-9410-202ED6277ADF}"/>
              </a:ext>
            </a:extLst>
          </p:cNvPr>
          <p:cNvSpPr/>
          <p:nvPr/>
        </p:nvSpPr>
        <p:spPr>
          <a:xfrm>
            <a:off x="786354" y="3045135"/>
            <a:ext cx="693414" cy="5474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1"/>
              <a:gd name="f7" fmla="val 285"/>
              <a:gd name="f8" fmla="val 25"/>
              <a:gd name="f9" fmla="val 102"/>
              <a:gd name="f10" fmla="val 46"/>
              <a:gd name="f11" fmla="val 98"/>
              <a:gd name="f12" fmla="val 67"/>
              <a:gd name="f13" fmla="val 86"/>
              <a:gd name="f14" fmla="val 109"/>
              <a:gd name="f15" fmla="val 117"/>
              <a:gd name="f16" fmla="val 105"/>
              <a:gd name="f17" fmla="val 127"/>
              <a:gd name="f18" fmla="val 103"/>
              <a:gd name="f19" fmla="val 142"/>
              <a:gd name="f20" fmla="val 148"/>
              <a:gd name="f21" fmla="val 153"/>
              <a:gd name="f22" fmla="val 115"/>
              <a:gd name="f23" fmla="val 157"/>
              <a:gd name="f24" fmla="val 144"/>
              <a:gd name="f25" fmla="val 132"/>
              <a:gd name="f26" fmla="val 119"/>
              <a:gd name="f27" fmla="val 114"/>
              <a:gd name="f28" fmla="val 116"/>
              <a:gd name="f29" fmla="val 88"/>
              <a:gd name="f30" fmla="val 81"/>
              <a:gd name="f31" fmla="val 92"/>
              <a:gd name="f32" fmla="val 87"/>
              <a:gd name="f33" fmla="val 84"/>
              <a:gd name="f34" fmla="val 91"/>
              <a:gd name="f35" fmla="val 76"/>
              <a:gd name="f36" fmla="val 90"/>
              <a:gd name="f37" fmla="val 68"/>
              <a:gd name="f38" fmla="val 48"/>
              <a:gd name="f39" fmla="val 40"/>
              <a:gd name="f40" fmla="val 57"/>
              <a:gd name="f41" fmla="val 36"/>
              <a:gd name="f42" fmla="val 54"/>
              <a:gd name="f43" fmla="val 29"/>
              <a:gd name="f44" fmla="val 85"/>
              <a:gd name="f45" fmla="val 32"/>
              <a:gd name="f46" fmla="val 99"/>
              <a:gd name="f47" fmla="val 104"/>
              <a:gd name="f48" fmla="val 107"/>
              <a:gd name="f49" fmla="val 60"/>
              <a:gd name="f50" fmla="val 108"/>
              <a:gd name="f51" fmla="val 80"/>
              <a:gd name="f52" fmla="val 74"/>
              <a:gd name="f53" fmla="val 64"/>
              <a:gd name="f54" fmla="val 118"/>
              <a:gd name="f55" fmla="val 55"/>
              <a:gd name="f56" fmla="val 42"/>
              <a:gd name="f57" fmla="val 16"/>
              <a:gd name="f58" fmla="val 120"/>
              <a:gd name="f59" fmla="val 7"/>
              <a:gd name="f60" fmla="val 137"/>
              <a:gd name="f61" fmla="val 155"/>
              <a:gd name="f62" fmla="val 6"/>
              <a:gd name="f63" fmla="val 156"/>
              <a:gd name="f64" fmla="val 15"/>
              <a:gd name="f65" fmla="val 34"/>
              <a:gd name="f66" fmla="val 53"/>
              <a:gd name="f67" fmla="val 158"/>
              <a:gd name="f68" fmla="val 73"/>
              <a:gd name="f69" fmla="val 163"/>
              <a:gd name="f70" fmla="val 71"/>
              <a:gd name="f71" fmla="val 168"/>
              <a:gd name="f72" fmla="val 69"/>
              <a:gd name="f73" fmla="val 169"/>
              <a:gd name="f74" fmla="val 62"/>
              <a:gd name="f75" fmla="val 43"/>
              <a:gd name="f76" fmla="val 175"/>
              <a:gd name="f77" fmla="val 194"/>
              <a:gd name="f78" fmla="val 30"/>
              <a:gd name="f79" fmla="val 204"/>
              <a:gd name="f80" fmla="val 27"/>
              <a:gd name="f81" fmla="val 219"/>
              <a:gd name="f82" fmla="val 230"/>
              <a:gd name="f83" fmla="val 227"/>
              <a:gd name="f84" fmla="val 49"/>
              <a:gd name="f85" fmla="val 220"/>
              <a:gd name="f86" fmla="val 66"/>
              <a:gd name="f87" fmla="val 202"/>
              <a:gd name="f88" fmla="val 75"/>
              <a:gd name="f89" fmla="val 79"/>
              <a:gd name="f90" fmla="val 187"/>
              <a:gd name="f91" fmla="val 179"/>
              <a:gd name="f92" fmla="val 70"/>
              <a:gd name="f93" fmla="val 78"/>
              <a:gd name="f94" fmla="val 89"/>
              <a:gd name="f95" fmla="val 159"/>
              <a:gd name="f96" fmla="val 160"/>
              <a:gd name="f97" fmla="val 124"/>
              <a:gd name="f98" fmla="val 161"/>
              <a:gd name="f99" fmla="val 170"/>
              <a:gd name="f100" fmla="val 140"/>
              <a:gd name="f101" fmla="val 173"/>
              <a:gd name="f102" fmla="val 135"/>
              <a:gd name="f103" fmla="val 126"/>
              <a:gd name="f104" fmla="val 171"/>
              <a:gd name="f105" fmla="val 111"/>
              <a:gd name="f106" fmla="val 192"/>
              <a:gd name="f107" fmla="val 95"/>
              <a:gd name="f108" fmla="val 210"/>
              <a:gd name="f109" fmla="val 228"/>
              <a:gd name="f110" fmla="val 248"/>
              <a:gd name="f111" fmla="val 243"/>
              <a:gd name="f112" fmla="val 113"/>
              <a:gd name="f113" fmla="val 235"/>
              <a:gd name="f114" fmla="val 134"/>
              <a:gd name="f115" fmla="val 213"/>
              <a:gd name="f116" fmla="val 146"/>
              <a:gd name="f117" fmla="val 150"/>
              <a:gd name="f118" fmla="val 151"/>
              <a:gd name="f119" fmla="val 185"/>
              <a:gd name="f120" fmla="val 145"/>
              <a:gd name="f121" fmla="val 143"/>
              <a:gd name="f122" fmla="val 165"/>
              <a:gd name="f123" fmla="val 152"/>
              <a:gd name="f124" fmla="val 162"/>
              <a:gd name="f125" fmla="val 182"/>
              <a:gd name="f126" fmla="val 203"/>
              <a:gd name="f127" fmla="val 225"/>
              <a:gd name="f128" fmla="val 176"/>
              <a:gd name="f129" fmla="val 221"/>
              <a:gd name="f130" fmla="val 181"/>
              <a:gd name="f131" fmla="val 215"/>
              <a:gd name="f132" fmla="val 188"/>
              <a:gd name="f133" fmla="val 167"/>
              <a:gd name="f134" fmla="val 223"/>
              <a:gd name="f135" fmla="val 247"/>
              <a:gd name="f136" fmla="val 266"/>
              <a:gd name="f137" fmla="val 258"/>
              <a:gd name="f138" fmla="val 207"/>
              <a:gd name="f139" fmla="val 237"/>
              <a:gd name="f140" fmla="val 222"/>
              <a:gd name="f141" fmla="val 224"/>
              <a:gd name="f142" fmla="val 232"/>
              <a:gd name="f143" fmla="val 209"/>
              <a:gd name="f144" fmla="val 226"/>
              <a:gd name="f145" fmla="val 190"/>
              <a:gd name="f146" fmla="val 184"/>
              <a:gd name="f147" fmla="val 178"/>
              <a:gd name="f148" fmla="val 177"/>
              <a:gd name="f149" fmla="val 233"/>
              <a:gd name="f150" fmla="val 239"/>
              <a:gd name="f151" fmla="val 164"/>
              <a:gd name="f152" fmla="val 251"/>
              <a:gd name="f153" fmla="val 166"/>
              <a:gd name="f154" fmla="val 262"/>
              <a:gd name="f155" fmla="val 273"/>
              <a:gd name="f156" fmla="val 147"/>
              <a:gd name="f157" fmla="val 129"/>
              <a:gd name="f158" fmla="val 110"/>
              <a:gd name="f159" fmla="val 277"/>
              <a:gd name="f160" fmla="val 269"/>
              <a:gd name="f161" fmla="val 261"/>
              <a:gd name="f162" fmla="val 255"/>
              <a:gd name="f163" fmla="val 252"/>
              <a:gd name="f164" fmla="val 96"/>
              <a:gd name="f165" fmla="val 241"/>
              <a:gd name="f166" fmla="val 61"/>
              <a:gd name="f167" fmla="val 246"/>
              <a:gd name="f168" fmla="val 14"/>
              <a:gd name="f169" fmla="val 216"/>
              <a:gd name="f170" fmla="val 199"/>
              <a:gd name="f171" fmla="val 1"/>
              <a:gd name="f172" fmla="val 56"/>
              <a:gd name="f173" fmla="val 186"/>
              <a:gd name="f174" fmla="val 218"/>
              <a:gd name="f175" fmla="val 94"/>
              <a:gd name="f176" fmla="val 229"/>
              <a:gd name="f177" fmla="val 112"/>
              <a:gd name="f178" fmla="val 212"/>
              <a:gd name="f179" fmla="val 100"/>
              <a:gd name="f180" fmla="val 72"/>
              <a:gd name="f181" fmla="val 149"/>
              <a:gd name="f182" fmla="val 35"/>
              <a:gd name="f183" fmla="val 138"/>
              <a:gd name="f184" fmla="val 26"/>
              <a:gd name="f185" fmla="+- 0 0 -90"/>
              <a:gd name="f186" fmla="*/ f3 1 271"/>
              <a:gd name="f187" fmla="*/ f4 1 285"/>
              <a:gd name="f188" fmla="val f5"/>
              <a:gd name="f189" fmla="val f6"/>
              <a:gd name="f190" fmla="val f7"/>
              <a:gd name="f191" fmla="*/ f185 f0 1"/>
              <a:gd name="f192" fmla="+- f190 0 f188"/>
              <a:gd name="f193" fmla="+- f189 0 f188"/>
              <a:gd name="f194" fmla="*/ f191 1 f2"/>
              <a:gd name="f195" fmla="*/ f193 1 271"/>
              <a:gd name="f196" fmla="*/ f192 1 285"/>
              <a:gd name="f197" fmla="*/ 25 f193 1"/>
              <a:gd name="f198" fmla="*/ 102 f192 1"/>
              <a:gd name="f199" fmla="*/ 86 f193 1"/>
              <a:gd name="f200" fmla="*/ 109 f192 1"/>
              <a:gd name="f201" fmla="*/ 103 f193 1"/>
              <a:gd name="f202" fmla="*/ 142 f192 1"/>
              <a:gd name="f203" fmla="*/ 115 f193 1"/>
              <a:gd name="f204" fmla="*/ 157 f192 1"/>
              <a:gd name="f205" fmla="*/ 119 f192 1"/>
              <a:gd name="f206" fmla="*/ 116 f193 1"/>
              <a:gd name="f207" fmla="*/ 103 f192 1"/>
              <a:gd name="f208" fmla="*/ 92 f193 1"/>
              <a:gd name="f209" fmla="*/ 87 f192 1"/>
              <a:gd name="f210" fmla="*/ 68 f193 1"/>
              <a:gd name="f211" fmla="*/ 86 f192 1"/>
              <a:gd name="f212" fmla="*/ 36 f193 1"/>
              <a:gd name="f213" fmla="*/ 36 f192 1"/>
              <a:gd name="f214" fmla="*/ 99 f193 1"/>
              <a:gd name="f215" fmla="*/ 48 f192 1"/>
              <a:gd name="f216" fmla="*/ 105 f193 1"/>
              <a:gd name="f217" fmla="*/ 67 f192 1"/>
              <a:gd name="f218" fmla="*/ 84 f192 1"/>
              <a:gd name="f219" fmla="*/ 118 f193 1"/>
              <a:gd name="f220" fmla="*/ 55 f192 1"/>
              <a:gd name="f221" fmla="*/ 119 f193 1"/>
              <a:gd name="f222" fmla="*/ 16 f192 1"/>
              <a:gd name="f223" fmla="*/ 137 f193 1"/>
              <a:gd name="f224" fmla="*/ 0 f192 1"/>
              <a:gd name="f225" fmla="*/ 156 f193 1"/>
              <a:gd name="f226" fmla="*/ 15 f192 1"/>
              <a:gd name="f227" fmla="*/ 158 f193 1"/>
              <a:gd name="f228" fmla="*/ 73 f192 1"/>
              <a:gd name="f229" fmla="*/ 169 f193 1"/>
              <a:gd name="f230" fmla="*/ 62 f192 1"/>
              <a:gd name="f231" fmla="*/ 194 f193 1"/>
              <a:gd name="f232" fmla="*/ 30 f192 1"/>
              <a:gd name="f233" fmla="*/ 230 f193 1"/>
              <a:gd name="f234" fmla="*/ 202 f193 1"/>
              <a:gd name="f235" fmla="*/ 75 f192 1"/>
              <a:gd name="f236" fmla="*/ 179 f193 1"/>
              <a:gd name="f237" fmla="*/ 89 f192 1"/>
              <a:gd name="f238" fmla="*/ 161 f193 1"/>
              <a:gd name="f239" fmla="*/ 173 f193 1"/>
              <a:gd name="f240" fmla="*/ 126 f192 1"/>
              <a:gd name="f241" fmla="*/ 192 f193 1"/>
              <a:gd name="f242" fmla="*/ 95 f192 1"/>
              <a:gd name="f243" fmla="*/ 248 f193 1"/>
              <a:gd name="f244" fmla="*/ 90 f192 1"/>
              <a:gd name="f245" fmla="*/ 213 f193 1"/>
              <a:gd name="f246" fmla="*/ 146 f192 1"/>
              <a:gd name="f247" fmla="*/ 185 f193 1"/>
              <a:gd name="f248" fmla="*/ 145 f192 1"/>
              <a:gd name="f249" fmla="*/ 170 f193 1"/>
              <a:gd name="f250" fmla="*/ 161 f192 1"/>
              <a:gd name="f251" fmla="*/ 163 f193 1"/>
              <a:gd name="f252" fmla="*/ 225 f192 1"/>
              <a:gd name="f253" fmla="*/ 180 f193 1"/>
              <a:gd name="f254" fmla="*/ 202 f192 1"/>
              <a:gd name="f255" fmla="*/ 167 f192 1"/>
              <a:gd name="f256" fmla="*/ 271 f193 1"/>
              <a:gd name="f257" fmla="*/ 160 f192 1"/>
              <a:gd name="f258" fmla="*/ 237 f193 1"/>
              <a:gd name="f259" fmla="*/ 222 f192 1"/>
              <a:gd name="f260" fmla="*/ 226 f192 1"/>
              <a:gd name="f261" fmla="*/ 177 f193 1"/>
              <a:gd name="f262" fmla="*/ 228 f192 1"/>
              <a:gd name="f263" fmla="*/ 164 f193 1"/>
              <a:gd name="f264" fmla="*/ 251 f192 1"/>
              <a:gd name="f265" fmla="*/ 165 f193 1"/>
              <a:gd name="f266" fmla="*/ 285 f192 1"/>
              <a:gd name="f267" fmla="*/ 110 f193 1"/>
              <a:gd name="f268" fmla="*/ 261 f192 1"/>
              <a:gd name="f269" fmla="*/ 104 f193 1"/>
              <a:gd name="f270" fmla="*/ 248 f192 1"/>
              <a:gd name="f271" fmla="*/ 76 f193 1"/>
              <a:gd name="f272" fmla="*/ 243 f192 1"/>
              <a:gd name="f273" fmla="*/ 27 f193 1"/>
              <a:gd name="f274" fmla="*/ 230 f192 1"/>
              <a:gd name="f275" fmla="*/ 1 f193 1"/>
              <a:gd name="f276" fmla="*/ 180 f192 1"/>
              <a:gd name="f277" fmla="*/ 0 f193 1"/>
              <a:gd name="f278" fmla="*/ 173 f192 1"/>
              <a:gd name="f279" fmla="*/ 81 f193 1"/>
              <a:gd name="f280" fmla="*/ 186 f192 1"/>
              <a:gd name="f281" fmla="*/ 95 f193 1"/>
              <a:gd name="f282" fmla="*/ 218 f192 1"/>
              <a:gd name="f283" fmla="*/ 111 f193 1"/>
              <a:gd name="f284" fmla="*/ 239 f192 1"/>
              <a:gd name="f285" fmla="*/ 232 f192 1"/>
              <a:gd name="f286" fmla="*/ 114 f193 1"/>
              <a:gd name="f287" fmla="*/ 171 f192 1"/>
              <a:gd name="f288" fmla="*/ 159 f192 1"/>
              <a:gd name="f289" fmla="*/ 46 f193 1"/>
              <a:gd name="f290" fmla="*/ 149 f192 1"/>
              <a:gd name="f291" fmla="+- f194 0 f1"/>
              <a:gd name="f292" fmla="*/ f197 1 271"/>
              <a:gd name="f293" fmla="*/ f198 1 285"/>
              <a:gd name="f294" fmla="*/ f199 1 271"/>
              <a:gd name="f295" fmla="*/ f200 1 285"/>
              <a:gd name="f296" fmla="*/ f201 1 271"/>
              <a:gd name="f297" fmla="*/ f202 1 285"/>
              <a:gd name="f298" fmla="*/ f203 1 271"/>
              <a:gd name="f299" fmla="*/ f204 1 285"/>
              <a:gd name="f300" fmla="*/ f205 1 285"/>
              <a:gd name="f301" fmla="*/ f206 1 271"/>
              <a:gd name="f302" fmla="*/ f207 1 285"/>
              <a:gd name="f303" fmla="*/ f208 1 271"/>
              <a:gd name="f304" fmla="*/ f209 1 285"/>
              <a:gd name="f305" fmla="*/ f210 1 271"/>
              <a:gd name="f306" fmla="*/ f211 1 285"/>
              <a:gd name="f307" fmla="*/ f212 1 271"/>
              <a:gd name="f308" fmla="*/ f213 1 285"/>
              <a:gd name="f309" fmla="*/ f214 1 271"/>
              <a:gd name="f310" fmla="*/ f215 1 285"/>
              <a:gd name="f311" fmla="*/ f216 1 271"/>
              <a:gd name="f312" fmla="*/ f217 1 285"/>
              <a:gd name="f313" fmla="*/ f218 1 285"/>
              <a:gd name="f314" fmla="*/ f219 1 271"/>
              <a:gd name="f315" fmla="*/ f220 1 285"/>
              <a:gd name="f316" fmla="*/ f221 1 271"/>
              <a:gd name="f317" fmla="*/ f222 1 285"/>
              <a:gd name="f318" fmla="*/ f223 1 271"/>
              <a:gd name="f319" fmla="*/ f224 1 285"/>
              <a:gd name="f320" fmla="*/ f225 1 271"/>
              <a:gd name="f321" fmla="*/ f226 1 285"/>
              <a:gd name="f322" fmla="*/ f227 1 271"/>
              <a:gd name="f323" fmla="*/ f228 1 285"/>
              <a:gd name="f324" fmla="*/ f229 1 271"/>
              <a:gd name="f325" fmla="*/ f230 1 285"/>
              <a:gd name="f326" fmla="*/ f231 1 271"/>
              <a:gd name="f327" fmla="*/ f232 1 285"/>
              <a:gd name="f328" fmla="*/ f233 1 271"/>
              <a:gd name="f329" fmla="*/ f234 1 271"/>
              <a:gd name="f330" fmla="*/ f235 1 285"/>
              <a:gd name="f331" fmla="*/ f236 1 271"/>
              <a:gd name="f332" fmla="*/ f237 1 285"/>
              <a:gd name="f333" fmla="*/ f238 1 271"/>
              <a:gd name="f334" fmla="*/ f239 1 271"/>
              <a:gd name="f335" fmla="*/ f240 1 285"/>
              <a:gd name="f336" fmla="*/ f241 1 271"/>
              <a:gd name="f337" fmla="*/ f242 1 285"/>
              <a:gd name="f338" fmla="*/ f243 1 271"/>
              <a:gd name="f339" fmla="*/ f244 1 285"/>
              <a:gd name="f340" fmla="*/ f245 1 271"/>
              <a:gd name="f341" fmla="*/ f246 1 285"/>
              <a:gd name="f342" fmla="*/ f247 1 271"/>
              <a:gd name="f343" fmla="*/ f248 1 285"/>
              <a:gd name="f344" fmla="*/ f249 1 271"/>
              <a:gd name="f345" fmla="*/ f250 1 285"/>
              <a:gd name="f346" fmla="*/ f251 1 271"/>
              <a:gd name="f347" fmla="*/ f252 1 285"/>
              <a:gd name="f348" fmla="*/ f253 1 271"/>
              <a:gd name="f349" fmla="*/ f254 1 285"/>
              <a:gd name="f350" fmla="*/ f255 1 285"/>
              <a:gd name="f351" fmla="*/ f256 1 271"/>
              <a:gd name="f352" fmla="*/ f257 1 285"/>
              <a:gd name="f353" fmla="*/ f258 1 271"/>
              <a:gd name="f354" fmla="*/ f259 1 285"/>
              <a:gd name="f355" fmla="*/ f260 1 285"/>
              <a:gd name="f356" fmla="*/ f261 1 271"/>
              <a:gd name="f357" fmla="*/ f262 1 285"/>
              <a:gd name="f358" fmla="*/ f263 1 271"/>
              <a:gd name="f359" fmla="*/ f264 1 285"/>
              <a:gd name="f360" fmla="*/ f265 1 271"/>
              <a:gd name="f361" fmla="*/ f266 1 285"/>
              <a:gd name="f362" fmla="*/ f267 1 271"/>
              <a:gd name="f363" fmla="*/ f268 1 285"/>
              <a:gd name="f364" fmla="*/ f269 1 271"/>
              <a:gd name="f365" fmla="*/ f270 1 285"/>
              <a:gd name="f366" fmla="*/ f271 1 271"/>
              <a:gd name="f367" fmla="*/ f272 1 285"/>
              <a:gd name="f368" fmla="*/ f273 1 271"/>
              <a:gd name="f369" fmla="*/ f274 1 285"/>
              <a:gd name="f370" fmla="*/ f275 1 271"/>
              <a:gd name="f371" fmla="*/ f276 1 285"/>
              <a:gd name="f372" fmla="*/ f277 1 271"/>
              <a:gd name="f373" fmla="*/ f278 1 285"/>
              <a:gd name="f374" fmla="*/ f279 1 271"/>
              <a:gd name="f375" fmla="*/ f280 1 285"/>
              <a:gd name="f376" fmla="*/ f281 1 271"/>
              <a:gd name="f377" fmla="*/ f282 1 285"/>
              <a:gd name="f378" fmla="*/ f283 1 271"/>
              <a:gd name="f379" fmla="*/ f284 1 285"/>
              <a:gd name="f380" fmla="*/ f285 1 285"/>
              <a:gd name="f381" fmla="*/ f286 1 271"/>
              <a:gd name="f382" fmla="*/ f287 1 285"/>
              <a:gd name="f383" fmla="*/ f288 1 285"/>
              <a:gd name="f384" fmla="*/ f289 1 271"/>
              <a:gd name="f385" fmla="*/ f290 1 285"/>
              <a:gd name="f386" fmla="*/ 0 1 f195"/>
              <a:gd name="f387" fmla="*/ f189 1 f195"/>
              <a:gd name="f388" fmla="*/ 0 1 f196"/>
              <a:gd name="f389" fmla="*/ f190 1 f196"/>
              <a:gd name="f390" fmla="*/ f292 1 f195"/>
              <a:gd name="f391" fmla="*/ f293 1 f196"/>
              <a:gd name="f392" fmla="*/ f294 1 f195"/>
              <a:gd name="f393" fmla="*/ f295 1 f196"/>
              <a:gd name="f394" fmla="*/ f296 1 f195"/>
              <a:gd name="f395" fmla="*/ f297 1 f196"/>
              <a:gd name="f396" fmla="*/ f298 1 f195"/>
              <a:gd name="f397" fmla="*/ f299 1 f196"/>
              <a:gd name="f398" fmla="*/ f300 1 f196"/>
              <a:gd name="f399" fmla="*/ f301 1 f195"/>
              <a:gd name="f400" fmla="*/ f302 1 f196"/>
              <a:gd name="f401" fmla="*/ f303 1 f195"/>
              <a:gd name="f402" fmla="*/ f304 1 f196"/>
              <a:gd name="f403" fmla="*/ f305 1 f195"/>
              <a:gd name="f404" fmla="*/ f306 1 f196"/>
              <a:gd name="f405" fmla="*/ f307 1 f195"/>
              <a:gd name="f406" fmla="*/ f308 1 f196"/>
              <a:gd name="f407" fmla="*/ f309 1 f195"/>
              <a:gd name="f408" fmla="*/ f310 1 f196"/>
              <a:gd name="f409" fmla="*/ f311 1 f195"/>
              <a:gd name="f410" fmla="*/ f312 1 f196"/>
              <a:gd name="f411" fmla="*/ f313 1 f196"/>
              <a:gd name="f412" fmla="*/ f314 1 f195"/>
              <a:gd name="f413" fmla="*/ f315 1 f196"/>
              <a:gd name="f414" fmla="*/ f316 1 f195"/>
              <a:gd name="f415" fmla="*/ f317 1 f196"/>
              <a:gd name="f416" fmla="*/ f318 1 f195"/>
              <a:gd name="f417" fmla="*/ f319 1 f196"/>
              <a:gd name="f418" fmla="*/ f320 1 f195"/>
              <a:gd name="f419" fmla="*/ f321 1 f196"/>
              <a:gd name="f420" fmla="*/ f322 1 f195"/>
              <a:gd name="f421" fmla="*/ f323 1 f196"/>
              <a:gd name="f422" fmla="*/ f324 1 f195"/>
              <a:gd name="f423" fmla="*/ f325 1 f196"/>
              <a:gd name="f424" fmla="*/ f326 1 f195"/>
              <a:gd name="f425" fmla="*/ f327 1 f196"/>
              <a:gd name="f426" fmla="*/ f328 1 f195"/>
              <a:gd name="f427" fmla="*/ f329 1 f195"/>
              <a:gd name="f428" fmla="*/ f330 1 f196"/>
              <a:gd name="f429" fmla="*/ f331 1 f195"/>
              <a:gd name="f430" fmla="*/ f332 1 f196"/>
              <a:gd name="f431" fmla="*/ f333 1 f195"/>
              <a:gd name="f432" fmla="*/ f334 1 f195"/>
              <a:gd name="f433" fmla="*/ f335 1 f196"/>
              <a:gd name="f434" fmla="*/ f336 1 f195"/>
              <a:gd name="f435" fmla="*/ f337 1 f196"/>
              <a:gd name="f436" fmla="*/ f338 1 f195"/>
              <a:gd name="f437" fmla="*/ f339 1 f196"/>
              <a:gd name="f438" fmla="*/ f340 1 f195"/>
              <a:gd name="f439" fmla="*/ f341 1 f196"/>
              <a:gd name="f440" fmla="*/ f342 1 f195"/>
              <a:gd name="f441" fmla="*/ f343 1 f196"/>
              <a:gd name="f442" fmla="*/ f344 1 f195"/>
              <a:gd name="f443" fmla="*/ f345 1 f196"/>
              <a:gd name="f444" fmla="*/ f346 1 f195"/>
              <a:gd name="f445" fmla="*/ f347 1 f196"/>
              <a:gd name="f446" fmla="*/ f348 1 f195"/>
              <a:gd name="f447" fmla="*/ f349 1 f196"/>
              <a:gd name="f448" fmla="*/ f350 1 f196"/>
              <a:gd name="f449" fmla="*/ f351 1 f195"/>
              <a:gd name="f450" fmla="*/ f352 1 f196"/>
              <a:gd name="f451" fmla="*/ f353 1 f195"/>
              <a:gd name="f452" fmla="*/ f354 1 f196"/>
              <a:gd name="f453" fmla="*/ f355 1 f196"/>
              <a:gd name="f454" fmla="*/ f356 1 f195"/>
              <a:gd name="f455" fmla="*/ f357 1 f196"/>
              <a:gd name="f456" fmla="*/ f358 1 f195"/>
              <a:gd name="f457" fmla="*/ f359 1 f196"/>
              <a:gd name="f458" fmla="*/ f360 1 f195"/>
              <a:gd name="f459" fmla="*/ f361 1 f196"/>
              <a:gd name="f460" fmla="*/ f362 1 f195"/>
              <a:gd name="f461" fmla="*/ f363 1 f196"/>
              <a:gd name="f462" fmla="*/ f364 1 f195"/>
              <a:gd name="f463" fmla="*/ f365 1 f196"/>
              <a:gd name="f464" fmla="*/ f366 1 f195"/>
              <a:gd name="f465" fmla="*/ f367 1 f196"/>
              <a:gd name="f466" fmla="*/ f368 1 f195"/>
              <a:gd name="f467" fmla="*/ f369 1 f196"/>
              <a:gd name="f468" fmla="*/ f370 1 f195"/>
              <a:gd name="f469" fmla="*/ f371 1 f196"/>
              <a:gd name="f470" fmla="*/ f372 1 f195"/>
              <a:gd name="f471" fmla="*/ f373 1 f196"/>
              <a:gd name="f472" fmla="*/ f374 1 f195"/>
              <a:gd name="f473" fmla="*/ f375 1 f196"/>
              <a:gd name="f474" fmla="*/ f376 1 f195"/>
              <a:gd name="f475" fmla="*/ f377 1 f196"/>
              <a:gd name="f476" fmla="*/ f378 1 f195"/>
              <a:gd name="f477" fmla="*/ f379 1 f196"/>
              <a:gd name="f478" fmla="*/ f380 1 f196"/>
              <a:gd name="f479" fmla="*/ f381 1 f195"/>
              <a:gd name="f480" fmla="*/ f382 1 f196"/>
              <a:gd name="f481" fmla="*/ f383 1 f196"/>
              <a:gd name="f482" fmla="*/ f384 1 f195"/>
              <a:gd name="f483" fmla="*/ f385 1 f196"/>
              <a:gd name="f484" fmla="*/ f386 f186 1"/>
              <a:gd name="f485" fmla="*/ f387 f186 1"/>
              <a:gd name="f486" fmla="*/ f389 f187 1"/>
              <a:gd name="f487" fmla="*/ f388 f187 1"/>
              <a:gd name="f488" fmla="*/ f390 f186 1"/>
              <a:gd name="f489" fmla="*/ f391 f187 1"/>
              <a:gd name="f490" fmla="*/ f392 f186 1"/>
              <a:gd name="f491" fmla="*/ f393 f187 1"/>
              <a:gd name="f492" fmla="*/ f394 f186 1"/>
              <a:gd name="f493" fmla="*/ f395 f187 1"/>
              <a:gd name="f494" fmla="*/ f396 f186 1"/>
              <a:gd name="f495" fmla="*/ f397 f187 1"/>
              <a:gd name="f496" fmla="*/ f398 f187 1"/>
              <a:gd name="f497" fmla="*/ f399 f186 1"/>
              <a:gd name="f498" fmla="*/ f400 f187 1"/>
              <a:gd name="f499" fmla="*/ f401 f186 1"/>
              <a:gd name="f500" fmla="*/ f402 f187 1"/>
              <a:gd name="f501" fmla="*/ f403 f186 1"/>
              <a:gd name="f502" fmla="*/ f404 f187 1"/>
              <a:gd name="f503" fmla="*/ f405 f186 1"/>
              <a:gd name="f504" fmla="*/ f406 f187 1"/>
              <a:gd name="f505" fmla="*/ f407 f186 1"/>
              <a:gd name="f506" fmla="*/ f408 f187 1"/>
              <a:gd name="f507" fmla="*/ f409 f186 1"/>
              <a:gd name="f508" fmla="*/ f410 f187 1"/>
              <a:gd name="f509" fmla="*/ f411 f187 1"/>
              <a:gd name="f510" fmla="*/ f412 f186 1"/>
              <a:gd name="f511" fmla="*/ f413 f187 1"/>
              <a:gd name="f512" fmla="*/ f414 f186 1"/>
              <a:gd name="f513" fmla="*/ f415 f187 1"/>
              <a:gd name="f514" fmla="*/ f416 f186 1"/>
              <a:gd name="f515" fmla="*/ f417 f187 1"/>
              <a:gd name="f516" fmla="*/ f418 f186 1"/>
              <a:gd name="f517" fmla="*/ f419 f187 1"/>
              <a:gd name="f518" fmla="*/ f420 f186 1"/>
              <a:gd name="f519" fmla="*/ f421 f187 1"/>
              <a:gd name="f520" fmla="*/ f422 f186 1"/>
              <a:gd name="f521" fmla="*/ f423 f187 1"/>
              <a:gd name="f522" fmla="*/ f424 f186 1"/>
              <a:gd name="f523" fmla="*/ f425 f187 1"/>
              <a:gd name="f524" fmla="*/ f426 f186 1"/>
              <a:gd name="f525" fmla="*/ f427 f186 1"/>
              <a:gd name="f526" fmla="*/ f428 f187 1"/>
              <a:gd name="f527" fmla="*/ f429 f186 1"/>
              <a:gd name="f528" fmla="*/ f430 f187 1"/>
              <a:gd name="f529" fmla="*/ f431 f186 1"/>
              <a:gd name="f530" fmla="*/ f432 f186 1"/>
              <a:gd name="f531" fmla="*/ f433 f187 1"/>
              <a:gd name="f532" fmla="*/ f434 f186 1"/>
              <a:gd name="f533" fmla="*/ f435 f187 1"/>
              <a:gd name="f534" fmla="*/ f436 f186 1"/>
              <a:gd name="f535" fmla="*/ f437 f187 1"/>
              <a:gd name="f536" fmla="*/ f438 f186 1"/>
              <a:gd name="f537" fmla="*/ f439 f187 1"/>
              <a:gd name="f538" fmla="*/ f440 f186 1"/>
              <a:gd name="f539" fmla="*/ f441 f187 1"/>
              <a:gd name="f540" fmla="*/ f442 f186 1"/>
              <a:gd name="f541" fmla="*/ f443 f187 1"/>
              <a:gd name="f542" fmla="*/ f444 f186 1"/>
              <a:gd name="f543" fmla="*/ f445 f187 1"/>
              <a:gd name="f544" fmla="*/ f446 f186 1"/>
              <a:gd name="f545" fmla="*/ f447 f187 1"/>
              <a:gd name="f546" fmla="*/ f448 f187 1"/>
              <a:gd name="f547" fmla="*/ f449 f186 1"/>
              <a:gd name="f548" fmla="*/ f450 f187 1"/>
              <a:gd name="f549" fmla="*/ f451 f186 1"/>
              <a:gd name="f550" fmla="*/ f452 f187 1"/>
              <a:gd name="f551" fmla="*/ f453 f187 1"/>
              <a:gd name="f552" fmla="*/ f454 f186 1"/>
              <a:gd name="f553" fmla="*/ f455 f187 1"/>
              <a:gd name="f554" fmla="*/ f456 f186 1"/>
              <a:gd name="f555" fmla="*/ f457 f187 1"/>
              <a:gd name="f556" fmla="*/ f458 f186 1"/>
              <a:gd name="f557" fmla="*/ f459 f187 1"/>
              <a:gd name="f558" fmla="*/ f460 f186 1"/>
              <a:gd name="f559" fmla="*/ f461 f187 1"/>
              <a:gd name="f560" fmla="*/ f462 f186 1"/>
              <a:gd name="f561" fmla="*/ f463 f187 1"/>
              <a:gd name="f562" fmla="*/ f464 f186 1"/>
              <a:gd name="f563" fmla="*/ f465 f187 1"/>
              <a:gd name="f564" fmla="*/ f466 f186 1"/>
              <a:gd name="f565" fmla="*/ f467 f187 1"/>
              <a:gd name="f566" fmla="*/ f468 f186 1"/>
              <a:gd name="f567" fmla="*/ f469 f187 1"/>
              <a:gd name="f568" fmla="*/ f470 f186 1"/>
              <a:gd name="f569" fmla="*/ f471 f187 1"/>
              <a:gd name="f570" fmla="*/ f472 f186 1"/>
              <a:gd name="f571" fmla="*/ f473 f187 1"/>
              <a:gd name="f572" fmla="*/ f474 f186 1"/>
              <a:gd name="f573" fmla="*/ f475 f187 1"/>
              <a:gd name="f574" fmla="*/ f476 f186 1"/>
              <a:gd name="f575" fmla="*/ f477 f187 1"/>
              <a:gd name="f576" fmla="*/ f478 f187 1"/>
              <a:gd name="f577" fmla="*/ f479 f186 1"/>
              <a:gd name="f578" fmla="*/ f480 f187 1"/>
              <a:gd name="f579" fmla="*/ f481 f187 1"/>
              <a:gd name="f580" fmla="*/ f482 f186 1"/>
              <a:gd name="f581" fmla="*/ f483 f1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1">
                <a:pos x="f488" y="f489"/>
              </a:cxn>
              <a:cxn ang="f291">
                <a:pos x="f490" y="f491"/>
              </a:cxn>
              <a:cxn ang="f291">
                <a:pos x="f492" y="f493"/>
              </a:cxn>
              <a:cxn ang="f291">
                <a:pos x="f494" y="f495"/>
              </a:cxn>
              <a:cxn ang="f291">
                <a:pos x="f494" y="f496"/>
              </a:cxn>
              <a:cxn ang="f291">
                <a:pos x="f497" y="f498"/>
              </a:cxn>
              <a:cxn ang="f291">
                <a:pos x="f499" y="f500"/>
              </a:cxn>
              <a:cxn ang="f291">
                <a:pos x="f501" y="f502"/>
              </a:cxn>
              <a:cxn ang="f291">
                <a:pos x="f503" y="f504"/>
              </a:cxn>
              <a:cxn ang="f291">
                <a:pos x="f505" y="f506"/>
              </a:cxn>
              <a:cxn ang="f291">
                <a:pos x="f507" y="f508"/>
              </a:cxn>
              <a:cxn ang="f291">
                <a:pos x="f497" y="f509"/>
              </a:cxn>
              <a:cxn ang="f291">
                <a:pos x="f510" y="f511"/>
              </a:cxn>
              <a:cxn ang="f291">
                <a:pos x="f512" y="f513"/>
              </a:cxn>
              <a:cxn ang="f291">
                <a:pos x="f514" y="f515"/>
              </a:cxn>
              <a:cxn ang="f291">
                <a:pos x="f516" y="f517"/>
              </a:cxn>
              <a:cxn ang="f291">
                <a:pos x="f518" y="f519"/>
              </a:cxn>
              <a:cxn ang="f291">
                <a:pos x="f520" y="f521"/>
              </a:cxn>
              <a:cxn ang="f291">
                <a:pos x="f522" y="f523"/>
              </a:cxn>
              <a:cxn ang="f291">
                <a:pos x="f524" y="f523"/>
              </a:cxn>
              <a:cxn ang="f291">
                <a:pos x="f525" y="f526"/>
              </a:cxn>
              <a:cxn ang="f291">
                <a:pos x="f527" y="f526"/>
              </a:cxn>
              <a:cxn ang="f291">
                <a:pos x="f518" y="f528"/>
              </a:cxn>
              <a:cxn ang="f291">
                <a:pos x="f529" y="f493"/>
              </a:cxn>
              <a:cxn ang="f291">
                <a:pos x="f530" y="f531"/>
              </a:cxn>
              <a:cxn ang="f291">
                <a:pos x="f532" y="f533"/>
              </a:cxn>
              <a:cxn ang="f291">
                <a:pos x="f534" y="f535"/>
              </a:cxn>
              <a:cxn ang="f291">
                <a:pos x="f536" y="f537"/>
              </a:cxn>
              <a:cxn ang="f291">
                <a:pos x="f538" y="f539"/>
              </a:cxn>
              <a:cxn ang="f291">
                <a:pos x="f540" y="f537"/>
              </a:cxn>
              <a:cxn ang="f291">
                <a:pos x="f529" y="f541"/>
              </a:cxn>
              <a:cxn ang="f291">
                <a:pos x="f542" y="f543"/>
              </a:cxn>
              <a:cxn ang="f291">
                <a:pos x="f544" y="f545"/>
              </a:cxn>
              <a:cxn ang="f291">
                <a:pos x="f525" y="f546"/>
              </a:cxn>
              <a:cxn ang="f291">
                <a:pos x="f547" y="f548"/>
              </a:cxn>
              <a:cxn ang="f291">
                <a:pos x="f549" y="f550"/>
              </a:cxn>
              <a:cxn ang="f291">
                <a:pos x="f522" y="f551"/>
              </a:cxn>
              <a:cxn ang="f291">
                <a:pos x="f544" y="f551"/>
              </a:cxn>
              <a:cxn ang="f291">
                <a:pos x="f552" y="f553"/>
              </a:cxn>
              <a:cxn ang="f291">
                <a:pos x="f554" y="f555"/>
              </a:cxn>
              <a:cxn ang="f291">
                <a:pos x="f556" y="f557"/>
              </a:cxn>
              <a:cxn ang="f291">
                <a:pos x="f558" y="f557"/>
              </a:cxn>
              <a:cxn ang="f291">
                <a:pos x="f558" y="f559"/>
              </a:cxn>
              <a:cxn ang="f291">
                <a:pos x="f560" y="f561"/>
              </a:cxn>
              <a:cxn ang="f291">
                <a:pos x="f562" y="f563"/>
              </a:cxn>
              <a:cxn ang="f291">
                <a:pos x="f564" y="f565"/>
              </a:cxn>
              <a:cxn ang="f291">
                <a:pos x="f566" y="f567"/>
              </a:cxn>
              <a:cxn ang="f291">
                <a:pos x="f568" y="f569"/>
              </a:cxn>
              <a:cxn ang="f291">
                <a:pos x="f570" y="f571"/>
              </a:cxn>
              <a:cxn ang="f291">
                <a:pos x="f572" y="f573"/>
              </a:cxn>
              <a:cxn ang="f291">
                <a:pos x="f574" y="f575"/>
              </a:cxn>
              <a:cxn ang="f291">
                <a:pos x="f574" y="f576"/>
              </a:cxn>
              <a:cxn ang="f291">
                <a:pos x="f577" y="f578"/>
              </a:cxn>
              <a:cxn ang="f291">
                <a:pos x="f499" y="f579"/>
              </a:cxn>
              <a:cxn ang="f291">
                <a:pos x="f580" y="f581"/>
              </a:cxn>
              <a:cxn ang="f291">
                <a:pos x="f488" y="f489"/>
              </a:cxn>
            </a:cxnLst>
            <a:rect l="f484" t="f487" r="f485" b="f486"/>
            <a:pathLst>
              <a:path w="271" h="285">
                <a:moveTo>
                  <a:pt x="f8" y="f9"/>
                </a:moveTo>
                <a:cubicBezTo>
                  <a:pt x="f10" y="f11"/>
                  <a:pt x="f12" y="f11"/>
                  <a:pt x="f13" y="f14"/>
                </a:cubicBezTo>
                <a:cubicBezTo>
                  <a:pt x="f11" y="f15"/>
                  <a:pt x="f16" y="f17"/>
                  <a:pt x="f18" y="f19"/>
                </a:cubicBezTo>
                <a:cubicBezTo>
                  <a:pt x="f9" y="f20"/>
                  <a:pt x="f16" y="f21"/>
                  <a:pt x="f22" y="f23"/>
                </a:cubicBezTo>
                <a:cubicBezTo>
                  <a:pt x="f22" y="f24"/>
                  <a:pt x="f22" y="f25"/>
                  <a:pt x="f22" y="f26"/>
                </a:cubicBezTo>
                <a:cubicBezTo>
                  <a:pt x="f22" y="f27"/>
                  <a:pt x="f28" y="f14"/>
                  <a:pt x="f28" y="f18"/>
                </a:cubicBezTo>
                <a:cubicBezTo>
                  <a:pt x="f28" y="f29"/>
                  <a:pt x="f16" y="f30"/>
                  <a:pt x="f31" y="f32"/>
                </a:cubicBezTo>
                <a:cubicBezTo>
                  <a:pt x="f33" y="f34"/>
                  <a:pt x="f35" y="f36"/>
                  <a:pt x="f37" y="f13"/>
                </a:cubicBezTo>
                <a:cubicBezTo>
                  <a:pt x="f38" y="f35"/>
                  <a:pt x="f39" y="f40"/>
                  <a:pt x="f41" y="f41"/>
                </a:cubicBezTo>
                <a:cubicBezTo>
                  <a:pt x="f42" y="f43"/>
                  <a:pt x="f44" y="f45"/>
                  <a:pt x="f46" y="f38"/>
                </a:cubicBezTo>
                <a:cubicBezTo>
                  <a:pt x="f47" y="f42"/>
                  <a:pt x="f48" y="f49"/>
                  <a:pt x="f16" y="f12"/>
                </a:cubicBezTo>
                <a:cubicBezTo>
                  <a:pt x="f47" y="f35"/>
                  <a:pt x="f50" y="f51"/>
                  <a:pt x="f28" y="f33"/>
                </a:cubicBezTo>
                <a:cubicBezTo>
                  <a:pt x="f15" y="f52"/>
                  <a:pt x="f15" y="f53"/>
                  <a:pt x="f54" y="f55"/>
                </a:cubicBezTo>
                <a:cubicBezTo>
                  <a:pt x="f54" y="f56"/>
                  <a:pt x="f26" y="f43"/>
                  <a:pt x="f26" y="f57"/>
                </a:cubicBezTo>
                <a:cubicBezTo>
                  <a:pt x="f58" y="f59"/>
                  <a:pt x="f17" y="f5"/>
                  <a:pt x="f60" y="f5"/>
                </a:cubicBezTo>
                <a:cubicBezTo>
                  <a:pt x="f20" y="f5"/>
                  <a:pt x="f61" y="f62"/>
                  <a:pt x="f63" y="f64"/>
                </a:cubicBezTo>
                <a:cubicBezTo>
                  <a:pt x="f23" y="f65"/>
                  <a:pt x="f23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3" y="f75"/>
                  <a:pt x="f76" y="f41"/>
                  <a:pt x="f77" y="f78"/>
                </a:cubicBezTo>
                <a:cubicBezTo>
                  <a:pt x="f79" y="f80"/>
                  <a:pt x="f81" y="f80"/>
                  <a:pt x="f82" y="f78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77" y="f89"/>
                  <a:pt x="f90" y="f89"/>
                  <a:pt x="f91" y="f88"/>
                </a:cubicBezTo>
                <a:cubicBezTo>
                  <a:pt x="f73" y="f92"/>
                  <a:pt x="f67" y="f93"/>
                  <a:pt x="f67" y="f94"/>
                </a:cubicBezTo>
                <a:cubicBezTo>
                  <a:pt x="f95" y="f48"/>
                  <a:pt x="f96" y="f97"/>
                  <a:pt x="f98" y="f19"/>
                </a:cubicBezTo>
                <a:cubicBezTo>
                  <a:pt x="f99" y="f100"/>
                  <a:pt x="f101" y="f102"/>
                  <a:pt x="f101" y="f103"/>
                </a:cubicBezTo>
                <a:cubicBezTo>
                  <a:pt x="f104" y="f105"/>
                  <a:pt x="f2" y="f9"/>
                  <a:pt x="f106" y="f107"/>
                </a:cubicBezTo>
                <a:cubicBezTo>
                  <a:pt x="f108" y="f44"/>
                  <a:pt x="f109" y="f13"/>
                  <a:pt x="f110" y="f36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79" y="f117"/>
                  <a:pt x="f77" y="f118"/>
                  <a:pt x="f119" y="f120"/>
                </a:cubicBezTo>
                <a:cubicBezTo>
                  <a:pt x="f2" y="f19"/>
                  <a:pt x="f76" y="f121"/>
                  <a:pt x="f99" y="f116"/>
                </a:cubicBezTo>
                <a:cubicBezTo>
                  <a:pt x="f122" y="f117"/>
                  <a:pt x="f96" y="f123"/>
                  <a:pt x="f98" y="f98"/>
                </a:cubicBezTo>
                <a:cubicBezTo>
                  <a:pt x="f124" y="f125"/>
                  <a:pt x="f69" y="f126"/>
                  <a:pt x="f69" y="f127"/>
                </a:cubicBezTo>
                <a:cubicBezTo>
                  <a:pt x="f128" y="f129"/>
                  <a:pt x="f130" y="f131"/>
                  <a:pt x="f2" y="f87"/>
                </a:cubicBezTo>
                <a:cubicBezTo>
                  <a:pt x="f91" y="f119"/>
                  <a:pt x="f132" y="f76"/>
                  <a:pt x="f87" y="f133"/>
                </a:cubicBezTo>
                <a:cubicBezTo>
                  <a:pt x="f134" y="f61"/>
                  <a:pt x="f135" y="f63"/>
                  <a:pt x="f6" y="f96"/>
                </a:cubicBezTo>
                <a:cubicBezTo>
                  <a:pt x="f136" y="f119"/>
                  <a:pt x="f137" y="f138"/>
                  <a:pt x="f139" y="f140"/>
                </a:cubicBezTo>
                <a:cubicBezTo>
                  <a:pt x="f141" y="f142"/>
                  <a:pt x="f143" y="f113"/>
                  <a:pt x="f77" y="f144"/>
                </a:cubicBezTo>
                <a:cubicBezTo>
                  <a:pt x="f145" y="f141"/>
                  <a:pt x="f146" y="f144"/>
                  <a:pt x="f2" y="f144"/>
                </a:cubicBezTo>
                <a:cubicBezTo>
                  <a:pt x="f91" y="f144"/>
                  <a:pt x="f147" y="f83"/>
                  <a:pt x="f148" y="f109"/>
                </a:cubicBezTo>
                <a:cubicBezTo>
                  <a:pt x="f71" y="f149"/>
                  <a:pt x="f69" y="f150"/>
                  <a:pt x="f151" y="f152"/>
                </a:cubicBezTo>
                <a:cubicBezTo>
                  <a:pt x="f153" y="f154"/>
                  <a:pt x="f122" y="f155"/>
                  <a:pt x="f122" y="f7"/>
                </a:cubicBezTo>
                <a:cubicBezTo>
                  <a:pt x="f156" y="f7"/>
                  <a:pt x="f157" y="f7"/>
                  <a:pt x="f158" y="f7"/>
                </a:cubicBezTo>
                <a:cubicBezTo>
                  <a:pt x="f158" y="f159"/>
                  <a:pt x="f158" y="f160"/>
                  <a:pt x="f158" y="f161"/>
                </a:cubicBezTo>
                <a:cubicBezTo>
                  <a:pt x="f105" y="f162"/>
                  <a:pt x="f14" y="f163"/>
                  <a:pt x="f47" y="f110"/>
                </a:cubicBezTo>
                <a:cubicBezTo>
                  <a:pt x="f164" y="f165"/>
                  <a:pt x="f29" y="f139"/>
                  <a:pt x="f35" y="f111"/>
                </a:cubicBezTo>
                <a:cubicBezTo>
                  <a:pt x="f166" y="f163"/>
                  <a:pt x="f56" y="f167"/>
                  <a:pt x="f80" y="f82"/>
                </a:cubicBezTo>
                <a:cubicBezTo>
                  <a:pt x="f168" y="f169"/>
                  <a:pt x="f62" y="f170"/>
                  <a:pt x="f171" y="f2"/>
                </a:cubicBezTo>
                <a:cubicBezTo>
                  <a:pt x="f171" y="f147"/>
                  <a:pt x="f5" y="f128"/>
                  <a:pt x="f5" y="f101"/>
                </a:cubicBezTo>
                <a:cubicBezTo>
                  <a:pt x="f43" y="f71"/>
                  <a:pt x="f172" y="f133"/>
                  <a:pt x="f30" y="f173"/>
                </a:cubicBezTo>
                <a:cubicBezTo>
                  <a:pt x="f34" y="f77"/>
                  <a:pt x="f164" y="f79"/>
                  <a:pt x="f107" y="f174"/>
                </a:cubicBezTo>
                <a:cubicBezTo>
                  <a:pt x="f175" y="f176"/>
                  <a:pt x="f11" y="f113"/>
                  <a:pt x="f105" y="f150"/>
                </a:cubicBezTo>
                <a:cubicBezTo>
                  <a:pt x="f105" y="f139"/>
                  <a:pt x="f105" y="f113"/>
                  <a:pt x="f105" y="f142"/>
                </a:cubicBezTo>
                <a:cubicBezTo>
                  <a:pt x="f177" y="f178"/>
                  <a:pt x="f112" y="f106"/>
                  <a:pt x="f27" y="f104"/>
                </a:cubicBezTo>
                <a:cubicBezTo>
                  <a:pt x="f27" y="f151"/>
                  <a:pt x="f179" y="f61"/>
                  <a:pt x="f31" y="f95"/>
                </a:cubicBezTo>
                <a:cubicBezTo>
                  <a:pt x="f180" y="f133"/>
                  <a:pt x="f166" y="f151"/>
                  <a:pt x="f10" y="f181"/>
                </a:cubicBezTo>
                <a:cubicBezTo>
                  <a:pt x="f182" y="f183"/>
                  <a:pt x="f184" y="f15"/>
                  <a:pt x="f8" y="f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071DE528-2790-09B2-3E56-0A79AA2DDBB8}"/>
              </a:ext>
            </a:extLst>
          </p:cNvPr>
          <p:cNvSpPr/>
          <p:nvPr/>
        </p:nvSpPr>
        <p:spPr>
          <a:xfrm>
            <a:off x="869225" y="4227561"/>
            <a:ext cx="567283" cy="5031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7"/>
              <a:gd name="f7" fmla="val 294"/>
              <a:gd name="f8" fmla="val 104"/>
              <a:gd name="f9" fmla="val 181"/>
              <a:gd name="f10" fmla="val 92"/>
              <a:gd name="f11" fmla="val 189"/>
              <a:gd name="f12" fmla="val 80"/>
              <a:gd name="f13" fmla="val 190"/>
              <a:gd name="f14" fmla="val 69"/>
              <a:gd name="f15" fmla="val 182"/>
              <a:gd name="f16" fmla="val 56"/>
              <a:gd name="f17" fmla="val 172"/>
              <a:gd name="f18" fmla="val 57"/>
              <a:gd name="f19" fmla="val 159"/>
              <a:gd name="f20" fmla="val 61"/>
              <a:gd name="f21" fmla="val 145"/>
              <a:gd name="f22" fmla="val 51"/>
              <a:gd name="f23" fmla="val 147"/>
              <a:gd name="f24" fmla="val 42"/>
              <a:gd name="f25" fmla="val 146"/>
              <a:gd name="f26" fmla="val 35"/>
              <a:gd name="f27" fmla="val 140"/>
              <a:gd name="f28" fmla="val 30"/>
              <a:gd name="f29" fmla="val 136"/>
              <a:gd name="f30" fmla="val 27"/>
              <a:gd name="f31" fmla="val 131"/>
              <a:gd name="f32" fmla="val 25"/>
              <a:gd name="f33" fmla="val 125"/>
              <a:gd name="f34" fmla="val 21"/>
              <a:gd name="f35" fmla="val 112"/>
              <a:gd name="f36" fmla="val 101"/>
              <a:gd name="f37" fmla="val 45"/>
              <a:gd name="f38" fmla="val 91"/>
              <a:gd name="f39" fmla="val 31"/>
              <a:gd name="f40" fmla="val 24"/>
              <a:gd name="f41" fmla="val 67"/>
              <a:gd name="f42" fmla="val 34"/>
              <a:gd name="f43" fmla="val 50"/>
              <a:gd name="f44" fmla="val 40"/>
              <a:gd name="f45" fmla="val 39"/>
              <a:gd name="f46" fmla="val 36"/>
              <a:gd name="f47" fmla="val 72"/>
              <a:gd name="f48" fmla="val 41"/>
              <a:gd name="f49" fmla="val 70"/>
              <a:gd name="f50" fmla="val 71"/>
              <a:gd name="f51" fmla="val 22"/>
              <a:gd name="f52" fmla="val 77"/>
              <a:gd name="f53" fmla="val 14"/>
              <a:gd name="f54" fmla="val 11"/>
              <a:gd name="f55" fmla="val 85"/>
              <a:gd name="f56" fmla="val 7"/>
              <a:gd name="f57" fmla="val 89"/>
              <a:gd name="f58" fmla="val 6"/>
              <a:gd name="f59" fmla="val 105"/>
              <a:gd name="f60" fmla="val 116"/>
              <a:gd name="f61" fmla="val 126"/>
              <a:gd name="f62" fmla="val 149"/>
              <a:gd name="f63" fmla="val 4"/>
              <a:gd name="f64" fmla="val 165"/>
              <a:gd name="f65" fmla="val 13"/>
              <a:gd name="f66" fmla="val 178"/>
              <a:gd name="f67" fmla="val 20"/>
              <a:gd name="f68" fmla="val 176"/>
              <a:gd name="f69" fmla="val 199"/>
              <a:gd name="f70" fmla="val 208"/>
              <a:gd name="f71" fmla="val 212"/>
              <a:gd name="f72" fmla="val 216"/>
              <a:gd name="f73" fmla="val 209"/>
              <a:gd name="f74" fmla="val 96"/>
              <a:gd name="f75" fmla="val 192"/>
              <a:gd name="f76" fmla="val 106"/>
              <a:gd name="f77" fmla="val 206"/>
              <a:gd name="f78" fmla="val 213"/>
              <a:gd name="f79" fmla="val 129"/>
              <a:gd name="f80" fmla="val 204"/>
              <a:gd name="f81" fmla="val 196"/>
              <a:gd name="f82" fmla="val 160"/>
              <a:gd name="f83" fmla="val 161"/>
              <a:gd name="f84" fmla="val 156"/>
              <a:gd name="f85" fmla="val 167"/>
              <a:gd name="f86" fmla="val 169"/>
              <a:gd name="f87" fmla="val 153"/>
              <a:gd name="f88" fmla="val 141"/>
              <a:gd name="f89" fmla="val 130"/>
              <a:gd name="f90" fmla="val 194"/>
              <a:gd name="f91" fmla="val 118"/>
              <a:gd name="f92" fmla="val 184"/>
              <a:gd name="f93" fmla="val 117"/>
              <a:gd name="f94" fmla="val 214"/>
              <a:gd name="f95" fmla="val 205"/>
              <a:gd name="f96" fmla="val 200"/>
              <a:gd name="f97" fmla="val 201"/>
              <a:gd name="f98" fmla="val 211"/>
              <a:gd name="f99" fmla="val 151"/>
              <a:gd name="f100" fmla="val 222"/>
              <a:gd name="f101" fmla="val 235"/>
              <a:gd name="f102" fmla="val 237"/>
              <a:gd name="f103" fmla="val 239"/>
              <a:gd name="f104" fmla="val 242"/>
              <a:gd name="f105" fmla="val 179"/>
              <a:gd name="f106" fmla="val 246"/>
              <a:gd name="f107" fmla="val 193"/>
              <a:gd name="f108" fmla="val 250"/>
              <a:gd name="f109" fmla="val 203"/>
              <a:gd name="f110" fmla="val 260"/>
              <a:gd name="f111" fmla="val 264"/>
              <a:gd name="f112" fmla="val 271"/>
              <a:gd name="f113" fmla="val 277"/>
              <a:gd name="f114" fmla="val 284"/>
              <a:gd name="f115" fmla="val 290"/>
              <a:gd name="f116" fmla="val 292"/>
              <a:gd name="f117" fmla="val 293"/>
              <a:gd name="f118" fmla="val 186"/>
              <a:gd name="f119" fmla="val 76"/>
              <a:gd name="f120" fmla="val 19"/>
              <a:gd name="f121" fmla="val 18"/>
              <a:gd name="f122" fmla="val 5"/>
              <a:gd name="f123" fmla="val 285"/>
              <a:gd name="f124" fmla="val 274"/>
              <a:gd name="f125" fmla="val 261"/>
              <a:gd name="f126" fmla="val 252"/>
              <a:gd name="f127" fmla="val 37"/>
              <a:gd name="f128" fmla="val 49"/>
              <a:gd name="f129" fmla="val 240"/>
              <a:gd name="f130" fmla="val 62"/>
              <a:gd name="f131" fmla="val 75"/>
              <a:gd name="f132" fmla="val 232"/>
              <a:gd name="f133" fmla="val 68"/>
              <a:gd name="f134" fmla="val 226"/>
              <a:gd name="f135" fmla="val 60"/>
              <a:gd name="f136" fmla="val 218"/>
              <a:gd name="f137" fmla="val 64"/>
              <a:gd name="f138" fmla="val 100"/>
              <a:gd name="f139" fmla="val 102"/>
              <a:gd name="f140" fmla="val 95"/>
              <a:gd name="f141" fmla="val 98"/>
              <a:gd name="f142" fmla="val 94"/>
              <a:gd name="f143" fmla="val 111"/>
              <a:gd name="f144" fmla="val 122"/>
              <a:gd name="f145" fmla="val 142"/>
              <a:gd name="f146" fmla="val 99"/>
              <a:gd name="f147" fmla="val 143"/>
              <a:gd name="f148" fmla="val 86"/>
              <a:gd name="f149" fmla="val 132"/>
              <a:gd name="f150" fmla="val 119"/>
              <a:gd name="f151" fmla="val 74"/>
              <a:gd name="f152" fmla="val 46"/>
              <a:gd name="f153" fmla="val 114"/>
              <a:gd name="f154" fmla="val 113"/>
              <a:gd name="f155" fmla="val 29"/>
              <a:gd name="f156" fmla="val 108"/>
              <a:gd name="f157" fmla="val 87"/>
              <a:gd name="f158" fmla="val 88"/>
              <a:gd name="f159" fmla="val 53"/>
              <a:gd name="f160" fmla="val 59"/>
              <a:gd name="f161" fmla="val 103"/>
              <a:gd name="f162" fmla="val 115"/>
              <a:gd name="f163" fmla="val 163"/>
              <a:gd name="f164" fmla="val 33"/>
              <a:gd name="f165" fmla="val 150"/>
              <a:gd name="f166" fmla="val 134"/>
              <a:gd name="f167" fmla="val 38"/>
              <a:gd name="f168" fmla="val 47"/>
              <a:gd name="f169" fmla="val 66"/>
              <a:gd name="f170" fmla="val 65"/>
              <a:gd name="f171" fmla="val 48"/>
              <a:gd name="f172" fmla="val 152"/>
              <a:gd name="f173" fmla="val 144"/>
              <a:gd name="f174" fmla="val 138"/>
              <a:gd name="f175" fmla="val 137"/>
              <a:gd name="f176" fmla="val 123"/>
              <a:gd name="f177" fmla="val 121"/>
              <a:gd name="f178" fmla="val 127"/>
              <a:gd name="f179" fmla="val 174"/>
              <a:gd name="f180" fmla="val 177"/>
              <a:gd name="f181" fmla="val 175"/>
              <a:gd name="f182" fmla="val 54"/>
              <a:gd name="f183" fmla="val 63"/>
              <a:gd name="f184" fmla="val 82"/>
              <a:gd name="f185" fmla="val 79"/>
              <a:gd name="f186" fmla="val 107"/>
              <a:gd name="f187" fmla="val 44"/>
              <a:gd name="f188" fmla="val 128"/>
              <a:gd name="f189" fmla="val 171"/>
              <a:gd name="f190" fmla="val 185"/>
              <a:gd name="f191" fmla="val 191"/>
              <a:gd name="f192" fmla="val 197"/>
              <a:gd name="f193" fmla="val 195"/>
              <a:gd name="f194" fmla="val 168"/>
              <a:gd name="f195" fmla="val 157"/>
              <a:gd name="f196" fmla="val 90"/>
              <a:gd name="f197" fmla="val 93"/>
              <a:gd name="f198" fmla="val 164"/>
              <a:gd name="f199" fmla="val 170"/>
              <a:gd name="f200" fmla="val 135"/>
              <a:gd name="f201" fmla="val 83"/>
              <a:gd name="f202" fmla="val 155"/>
              <a:gd name="f203" fmla="val 166"/>
              <a:gd name="f204" fmla="val 81"/>
              <a:gd name="f205" fmla="val 97"/>
              <a:gd name="f206" fmla="val 110"/>
              <a:gd name="f207" fmla="val 133"/>
              <a:gd name="f208" fmla="val 139"/>
              <a:gd name="f209" fmla="val 84"/>
              <a:gd name="f210" fmla="val 73"/>
              <a:gd name="f211" fmla="val 55"/>
              <a:gd name="f212" fmla="val 52"/>
              <a:gd name="f213" fmla="+- 0 0 -90"/>
              <a:gd name="f214" fmla="*/ f3 1 217"/>
              <a:gd name="f215" fmla="*/ f4 1 294"/>
              <a:gd name="f216" fmla="val f5"/>
              <a:gd name="f217" fmla="val f6"/>
              <a:gd name="f218" fmla="val f7"/>
              <a:gd name="f219" fmla="*/ f213 f0 1"/>
              <a:gd name="f220" fmla="+- f218 0 f216"/>
              <a:gd name="f221" fmla="+- f217 0 f216"/>
              <a:gd name="f222" fmla="*/ f219 1 f2"/>
              <a:gd name="f223" fmla="*/ f221 1 217"/>
              <a:gd name="f224" fmla="*/ f220 1 294"/>
              <a:gd name="f225" fmla="*/ 69 f221 1"/>
              <a:gd name="f226" fmla="*/ 182 f220 1"/>
              <a:gd name="f227" fmla="*/ 35 f221 1"/>
              <a:gd name="f228" fmla="*/ 140 f220 1"/>
              <a:gd name="f229" fmla="*/ 45 f221 1"/>
              <a:gd name="f230" fmla="*/ 91 f220 1"/>
              <a:gd name="f231" fmla="*/ 72 f221 1"/>
              <a:gd name="f232" fmla="*/ 41 f220 1"/>
              <a:gd name="f233" fmla="*/ 89 f221 1"/>
              <a:gd name="f234" fmla="*/ 6 f220 1"/>
              <a:gd name="f235" fmla="*/ 165 f221 1"/>
              <a:gd name="f236" fmla="*/ 13 f220 1"/>
              <a:gd name="f237" fmla="*/ 212 f221 1"/>
              <a:gd name="f238" fmla="*/ 72 f220 1"/>
              <a:gd name="f239" fmla="*/ 204 f221 1"/>
              <a:gd name="f240" fmla="*/ 145 f220 1"/>
              <a:gd name="f241" fmla="*/ 153 f221 1"/>
              <a:gd name="f242" fmla="*/ 189 f220 1"/>
              <a:gd name="f243" fmla="*/ 117 f221 1"/>
              <a:gd name="f244" fmla="*/ 214 f220 1"/>
              <a:gd name="f245" fmla="*/ 136 f221 1"/>
              <a:gd name="f246" fmla="*/ 235 f220 1"/>
              <a:gd name="f247" fmla="*/ 203 f221 1"/>
              <a:gd name="f248" fmla="*/ 260 f220 1"/>
              <a:gd name="f249" fmla="*/ 206 f221 1"/>
              <a:gd name="f250" fmla="*/ 292 f220 1"/>
              <a:gd name="f251" fmla="*/ 20 f221 1"/>
              <a:gd name="f252" fmla="*/ 294 f220 1"/>
              <a:gd name="f253" fmla="*/ 6 f221 1"/>
              <a:gd name="f254" fmla="*/ 274 f220 1"/>
              <a:gd name="f255" fmla="*/ 75 f221 1"/>
              <a:gd name="f256" fmla="*/ 232 f220 1"/>
              <a:gd name="f257" fmla="*/ 100 f221 1"/>
              <a:gd name="f258" fmla="*/ 213 f220 1"/>
              <a:gd name="f259" fmla="*/ 95 f221 1"/>
              <a:gd name="f260" fmla="*/ 98 f220 1"/>
              <a:gd name="f261" fmla="*/ 142 f221 1"/>
              <a:gd name="f262" fmla="*/ 99 f220 1"/>
              <a:gd name="f263" fmla="*/ 111 f221 1"/>
              <a:gd name="f264" fmla="*/ 29 f220 1"/>
              <a:gd name="f265" fmla="*/ 87 f221 1"/>
              <a:gd name="f266" fmla="*/ 37 f220 1"/>
              <a:gd name="f267" fmla="*/ 103 f221 1"/>
              <a:gd name="f268" fmla="*/ 61 f220 1"/>
              <a:gd name="f269" fmla="*/ 163 f221 1"/>
              <a:gd name="f270" fmla="*/ 39 f220 1"/>
              <a:gd name="f271" fmla="*/ 141 f221 1"/>
              <a:gd name="f272" fmla="*/ 31 f220 1"/>
              <a:gd name="f273" fmla="*/ 145 f221 1"/>
              <a:gd name="f274" fmla="*/ 65 f220 1"/>
              <a:gd name="f275" fmla="*/ 150 f221 1"/>
              <a:gd name="f276" fmla="*/ 159 f220 1"/>
              <a:gd name="f277" fmla="*/ 123 f221 1"/>
              <a:gd name="f278" fmla="*/ 141 f220 1"/>
              <a:gd name="f279" fmla="*/ 175 f220 1"/>
              <a:gd name="f280" fmla="*/ 54 f221 1"/>
              <a:gd name="f281" fmla="*/ 130 f220 1"/>
              <a:gd name="f282" fmla="*/ 103 f220 1"/>
              <a:gd name="f283" fmla="*/ 42 f221 1"/>
              <a:gd name="f284" fmla="*/ 122 f220 1"/>
              <a:gd name="f285" fmla="*/ 171 f221 1"/>
              <a:gd name="f286" fmla="*/ 95 f220 1"/>
              <a:gd name="f287" fmla="*/ 191 f221 1"/>
              <a:gd name="f288" fmla="*/ 88 f220 1"/>
              <a:gd name="f289" fmla="*/ 184 f221 1"/>
              <a:gd name="f290" fmla="*/ 67 f220 1"/>
              <a:gd name="f291" fmla="*/ 159 f221 1"/>
              <a:gd name="f292" fmla="*/ 90 f220 1"/>
              <a:gd name="f293" fmla="*/ 96 f221 1"/>
              <a:gd name="f294" fmla="*/ 132 f220 1"/>
              <a:gd name="f295" fmla="*/ 155 f220 1"/>
              <a:gd name="f296" fmla="*/ 97 f221 1"/>
              <a:gd name="f297" fmla="*/ 165 f220 1"/>
              <a:gd name="f298" fmla="*/ 110 f220 1"/>
              <a:gd name="f299" fmla="*/ 152 f221 1"/>
              <a:gd name="f300" fmla="*/ 126 f220 1"/>
              <a:gd name="f301" fmla="*/ 189 f221 1"/>
              <a:gd name="f302" fmla="*/ 136 f220 1"/>
              <a:gd name="f303" fmla="*/ 81 f221 1"/>
              <a:gd name="f304" fmla="*/ 82 f220 1"/>
              <a:gd name="f305" fmla="*/ 64 f221 1"/>
              <a:gd name="f306" fmla="*/ 55 f220 1"/>
              <a:gd name="f307" fmla="*/ 53 f221 1"/>
              <a:gd name="f308" fmla="*/ 77 f220 1"/>
              <a:gd name="f309" fmla="+- f222 0 f1"/>
              <a:gd name="f310" fmla="*/ f225 1 217"/>
              <a:gd name="f311" fmla="*/ f226 1 294"/>
              <a:gd name="f312" fmla="*/ f227 1 217"/>
              <a:gd name="f313" fmla="*/ f228 1 294"/>
              <a:gd name="f314" fmla="*/ f229 1 217"/>
              <a:gd name="f315" fmla="*/ f230 1 294"/>
              <a:gd name="f316" fmla="*/ f231 1 217"/>
              <a:gd name="f317" fmla="*/ f232 1 294"/>
              <a:gd name="f318" fmla="*/ f233 1 217"/>
              <a:gd name="f319" fmla="*/ f234 1 294"/>
              <a:gd name="f320" fmla="*/ f235 1 217"/>
              <a:gd name="f321" fmla="*/ f236 1 294"/>
              <a:gd name="f322" fmla="*/ f237 1 217"/>
              <a:gd name="f323" fmla="*/ f238 1 294"/>
              <a:gd name="f324" fmla="*/ f239 1 217"/>
              <a:gd name="f325" fmla="*/ f240 1 294"/>
              <a:gd name="f326" fmla="*/ f241 1 217"/>
              <a:gd name="f327" fmla="*/ f242 1 294"/>
              <a:gd name="f328" fmla="*/ f243 1 217"/>
              <a:gd name="f329" fmla="*/ f244 1 294"/>
              <a:gd name="f330" fmla="*/ f245 1 217"/>
              <a:gd name="f331" fmla="*/ f246 1 294"/>
              <a:gd name="f332" fmla="*/ f247 1 217"/>
              <a:gd name="f333" fmla="*/ f248 1 294"/>
              <a:gd name="f334" fmla="*/ f249 1 217"/>
              <a:gd name="f335" fmla="*/ f250 1 294"/>
              <a:gd name="f336" fmla="*/ f251 1 217"/>
              <a:gd name="f337" fmla="*/ f252 1 294"/>
              <a:gd name="f338" fmla="*/ f253 1 217"/>
              <a:gd name="f339" fmla="*/ f254 1 294"/>
              <a:gd name="f340" fmla="*/ f255 1 217"/>
              <a:gd name="f341" fmla="*/ f256 1 294"/>
              <a:gd name="f342" fmla="*/ f257 1 217"/>
              <a:gd name="f343" fmla="*/ f258 1 294"/>
              <a:gd name="f344" fmla="*/ f259 1 217"/>
              <a:gd name="f345" fmla="*/ f260 1 294"/>
              <a:gd name="f346" fmla="*/ f261 1 217"/>
              <a:gd name="f347" fmla="*/ f262 1 294"/>
              <a:gd name="f348" fmla="*/ f263 1 217"/>
              <a:gd name="f349" fmla="*/ f264 1 294"/>
              <a:gd name="f350" fmla="*/ f265 1 217"/>
              <a:gd name="f351" fmla="*/ f266 1 294"/>
              <a:gd name="f352" fmla="*/ f267 1 217"/>
              <a:gd name="f353" fmla="*/ f268 1 294"/>
              <a:gd name="f354" fmla="*/ f269 1 217"/>
              <a:gd name="f355" fmla="*/ f270 1 294"/>
              <a:gd name="f356" fmla="*/ f271 1 217"/>
              <a:gd name="f357" fmla="*/ f272 1 294"/>
              <a:gd name="f358" fmla="*/ f273 1 217"/>
              <a:gd name="f359" fmla="*/ f274 1 294"/>
              <a:gd name="f360" fmla="*/ f275 1 217"/>
              <a:gd name="f361" fmla="*/ f276 1 294"/>
              <a:gd name="f362" fmla="*/ f277 1 217"/>
              <a:gd name="f363" fmla="*/ f278 1 294"/>
              <a:gd name="f364" fmla="*/ f279 1 294"/>
              <a:gd name="f365" fmla="*/ f280 1 217"/>
              <a:gd name="f366" fmla="*/ f281 1 294"/>
              <a:gd name="f367" fmla="*/ f282 1 294"/>
              <a:gd name="f368" fmla="*/ f283 1 217"/>
              <a:gd name="f369" fmla="*/ f284 1 294"/>
              <a:gd name="f370" fmla="*/ f285 1 217"/>
              <a:gd name="f371" fmla="*/ f286 1 294"/>
              <a:gd name="f372" fmla="*/ f287 1 217"/>
              <a:gd name="f373" fmla="*/ f288 1 294"/>
              <a:gd name="f374" fmla="*/ f289 1 217"/>
              <a:gd name="f375" fmla="*/ f290 1 294"/>
              <a:gd name="f376" fmla="*/ f291 1 217"/>
              <a:gd name="f377" fmla="*/ f292 1 294"/>
              <a:gd name="f378" fmla="*/ f293 1 217"/>
              <a:gd name="f379" fmla="*/ f294 1 294"/>
              <a:gd name="f380" fmla="*/ f295 1 294"/>
              <a:gd name="f381" fmla="*/ f296 1 217"/>
              <a:gd name="f382" fmla="*/ f297 1 294"/>
              <a:gd name="f383" fmla="*/ f298 1 294"/>
              <a:gd name="f384" fmla="*/ f299 1 217"/>
              <a:gd name="f385" fmla="*/ f300 1 294"/>
              <a:gd name="f386" fmla="*/ f301 1 217"/>
              <a:gd name="f387" fmla="*/ f302 1 294"/>
              <a:gd name="f388" fmla="*/ f303 1 217"/>
              <a:gd name="f389" fmla="*/ f304 1 294"/>
              <a:gd name="f390" fmla="*/ f305 1 217"/>
              <a:gd name="f391" fmla="*/ f306 1 294"/>
              <a:gd name="f392" fmla="*/ f307 1 217"/>
              <a:gd name="f393" fmla="*/ f308 1 294"/>
              <a:gd name="f394" fmla="*/ 0 1 f223"/>
              <a:gd name="f395" fmla="*/ f217 1 f223"/>
              <a:gd name="f396" fmla="*/ 0 1 f224"/>
              <a:gd name="f397" fmla="*/ f218 1 f224"/>
              <a:gd name="f398" fmla="*/ f310 1 f223"/>
              <a:gd name="f399" fmla="*/ f311 1 f224"/>
              <a:gd name="f400" fmla="*/ f312 1 f223"/>
              <a:gd name="f401" fmla="*/ f313 1 f224"/>
              <a:gd name="f402" fmla="*/ f314 1 f223"/>
              <a:gd name="f403" fmla="*/ f315 1 f224"/>
              <a:gd name="f404" fmla="*/ f316 1 f223"/>
              <a:gd name="f405" fmla="*/ f317 1 f224"/>
              <a:gd name="f406" fmla="*/ f318 1 f223"/>
              <a:gd name="f407" fmla="*/ f319 1 f224"/>
              <a:gd name="f408" fmla="*/ f320 1 f223"/>
              <a:gd name="f409" fmla="*/ f321 1 f224"/>
              <a:gd name="f410" fmla="*/ f322 1 f223"/>
              <a:gd name="f411" fmla="*/ f323 1 f224"/>
              <a:gd name="f412" fmla="*/ f324 1 f223"/>
              <a:gd name="f413" fmla="*/ f325 1 f224"/>
              <a:gd name="f414" fmla="*/ f326 1 f223"/>
              <a:gd name="f415" fmla="*/ f327 1 f224"/>
              <a:gd name="f416" fmla="*/ f328 1 f223"/>
              <a:gd name="f417" fmla="*/ f329 1 f224"/>
              <a:gd name="f418" fmla="*/ f330 1 f223"/>
              <a:gd name="f419" fmla="*/ f331 1 f224"/>
              <a:gd name="f420" fmla="*/ f332 1 f223"/>
              <a:gd name="f421" fmla="*/ f333 1 f224"/>
              <a:gd name="f422" fmla="*/ f334 1 f223"/>
              <a:gd name="f423" fmla="*/ f335 1 f224"/>
              <a:gd name="f424" fmla="*/ f336 1 f223"/>
              <a:gd name="f425" fmla="*/ f337 1 f224"/>
              <a:gd name="f426" fmla="*/ f338 1 f223"/>
              <a:gd name="f427" fmla="*/ f339 1 f224"/>
              <a:gd name="f428" fmla="*/ f340 1 f223"/>
              <a:gd name="f429" fmla="*/ f341 1 f224"/>
              <a:gd name="f430" fmla="*/ f342 1 f223"/>
              <a:gd name="f431" fmla="*/ f343 1 f224"/>
              <a:gd name="f432" fmla="*/ f344 1 f223"/>
              <a:gd name="f433" fmla="*/ f345 1 f224"/>
              <a:gd name="f434" fmla="*/ f346 1 f223"/>
              <a:gd name="f435" fmla="*/ f347 1 f224"/>
              <a:gd name="f436" fmla="*/ f348 1 f223"/>
              <a:gd name="f437" fmla="*/ f349 1 f224"/>
              <a:gd name="f438" fmla="*/ f350 1 f223"/>
              <a:gd name="f439" fmla="*/ f351 1 f224"/>
              <a:gd name="f440" fmla="*/ f352 1 f223"/>
              <a:gd name="f441" fmla="*/ f353 1 f224"/>
              <a:gd name="f442" fmla="*/ f354 1 f223"/>
              <a:gd name="f443" fmla="*/ f355 1 f224"/>
              <a:gd name="f444" fmla="*/ f356 1 f223"/>
              <a:gd name="f445" fmla="*/ f357 1 f224"/>
              <a:gd name="f446" fmla="*/ f358 1 f223"/>
              <a:gd name="f447" fmla="*/ f359 1 f224"/>
              <a:gd name="f448" fmla="*/ f360 1 f223"/>
              <a:gd name="f449" fmla="*/ f361 1 f224"/>
              <a:gd name="f450" fmla="*/ f362 1 f223"/>
              <a:gd name="f451" fmla="*/ f363 1 f224"/>
              <a:gd name="f452" fmla="*/ f364 1 f224"/>
              <a:gd name="f453" fmla="*/ f365 1 f223"/>
              <a:gd name="f454" fmla="*/ f366 1 f224"/>
              <a:gd name="f455" fmla="*/ f367 1 f224"/>
              <a:gd name="f456" fmla="*/ f368 1 f223"/>
              <a:gd name="f457" fmla="*/ f369 1 f224"/>
              <a:gd name="f458" fmla="*/ f370 1 f223"/>
              <a:gd name="f459" fmla="*/ f371 1 f224"/>
              <a:gd name="f460" fmla="*/ f372 1 f223"/>
              <a:gd name="f461" fmla="*/ f373 1 f224"/>
              <a:gd name="f462" fmla="*/ f374 1 f223"/>
              <a:gd name="f463" fmla="*/ f375 1 f224"/>
              <a:gd name="f464" fmla="*/ f376 1 f223"/>
              <a:gd name="f465" fmla="*/ f377 1 f224"/>
              <a:gd name="f466" fmla="*/ f378 1 f223"/>
              <a:gd name="f467" fmla="*/ f379 1 f224"/>
              <a:gd name="f468" fmla="*/ f380 1 f224"/>
              <a:gd name="f469" fmla="*/ f381 1 f223"/>
              <a:gd name="f470" fmla="*/ f382 1 f224"/>
              <a:gd name="f471" fmla="*/ f383 1 f224"/>
              <a:gd name="f472" fmla="*/ f384 1 f223"/>
              <a:gd name="f473" fmla="*/ f385 1 f224"/>
              <a:gd name="f474" fmla="*/ f386 1 f223"/>
              <a:gd name="f475" fmla="*/ f387 1 f224"/>
              <a:gd name="f476" fmla="*/ f388 1 f223"/>
              <a:gd name="f477" fmla="*/ f389 1 f224"/>
              <a:gd name="f478" fmla="*/ f390 1 f223"/>
              <a:gd name="f479" fmla="*/ f391 1 f224"/>
              <a:gd name="f480" fmla="*/ f392 1 f223"/>
              <a:gd name="f481" fmla="*/ f393 1 f224"/>
              <a:gd name="f482" fmla="*/ f394 f214 1"/>
              <a:gd name="f483" fmla="*/ f395 f214 1"/>
              <a:gd name="f484" fmla="*/ f397 f215 1"/>
              <a:gd name="f485" fmla="*/ f396 f215 1"/>
              <a:gd name="f486" fmla="*/ f398 f214 1"/>
              <a:gd name="f487" fmla="*/ f399 f215 1"/>
              <a:gd name="f488" fmla="*/ f400 f214 1"/>
              <a:gd name="f489" fmla="*/ f401 f215 1"/>
              <a:gd name="f490" fmla="*/ f402 f214 1"/>
              <a:gd name="f491" fmla="*/ f403 f215 1"/>
              <a:gd name="f492" fmla="*/ f404 f214 1"/>
              <a:gd name="f493" fmla="*/ f405 f215 1"/>
              <a:gd name="f494" fmla="*/ f406 f214 1"/>
              <a:gd name="f495" fmla="*/ f407 f215 1"/>
              <a:gd name="f496" fmla="*/ f408 f214 1"/>
              <a:gd name="f497" fmla="*/ f409 f215 1"/>
              <a:gd name="f498" fmla="*/ f410 f214 1"/>
              <a:gd name="f499" fmla="*/ f411 f215 1"/>
              <a:gd name="f500" fmla="*/ f412 f214 1"/>
              <a:gd name="f501" fmla="*/ f413 f215 1"/>
              <a:gd name="f502" fmla="*/ f414 f214 1"/>
              <a:gd name="f503" fmla="*/ f415 f215 1"/>
              <a:gd name="f504" fmla="*/ f416 f214 1"/>
              <a:gd name="f505" fmla="*/ f417 f215 1"/>
              <a:gd name="f506" fmla="*/ f418 f214 1"/>
              <a:gd name="f507" fmla="*/ f419 f215 1"/>
              <a:gd name="f508" fmla="*/ f420 f214 1"/>
              <a:gd name="f509" fmla="*/ f421 f215 1"/>
              <a:gd name="f510" fmla="*/ f422 f214 1"/>
              <a:gd name="f511" fmla="*/ f423 f215 1"/>
              <a:gd name="f512" fmla="*/ f424 f214 1"/>
              <a:gd name="f513" fmla="*/ f425 f215 1"/>
              <a:gd name="f514" fmla="*/ f426 f214 1"/>
              <a:gd name="f515" fmla="*/ f427 f215 1"/>
              <a:gd name="f516" fmla="*/ f428 f214 1"/>
              <a:gd name="f517" fmla="*/ f429 f215 1"/>
              <a:gd name="f518" fmla="*/ f430 f214 1"/>
              <a:gd name="f519" fmla="*/ f431 f215 1"/>
              <a:gd name="f520" fmla="*/ f432 f214 1"/>
              <a:gd name="f521" fmla="*/ f433 f215 1"/>
              <a:gd name="f522" fmla="*/ f434 f214 1"/>
              <a:gd name="f523" fmla="*/ f435 f215 1"/>
              <a:gd name="f524" fmla="*/ f436 f214 1"/>
              <a:gd name="f525" fmla="*/ f437 f215 1"/>
              <a:gd name="f526" fmla="*/ f438 f214 1"/>
              <a:gd name="f527" fmla="*/ f439 f215 1"/>
              <a:gd name="f528" fmla="*/ f440 f214 1"/>
              <a:gd name="f529" fmla="*/ f441 f215 1"/>
              <a:gd name="f530" fmla="*/ f442 f214 1"/>
              <a:gd name="f531" fmla="*/ f443 f215 1"/>
              <a:gd name="f532" fmla="*/ f444 f214 1"/>
              <a:gd name="f533" fmla="*/ f445 f215 1"/>
              <a:gd name="f534" fmla="*/ f446 f214 1"/>
              <a:gd name="f535" fmla="*/ f447 f215 1"/>
              <a:gd name="f536" fmla="*/ f448 f214 1"/>
              <a:gd name="f537" fmla="*/ f449 f215 1"/>
              <a:gd name="f538" fmla="*/ f450 f214 1"/>
              <a:gd name="f539" fmla="*/ f451 f215 1"/>
              <a:gd name="f540" fmla="*/ f452 f215 1"/>
              <a:gd name="f541" fmla="*/ f453 f214 1"/>
              <a:gd name="f542" fmla="*/ f454 f215 1"/>
              <a:gd name="f543" fmla="*/ f455 f215 1"/>
              <a:gd name="f544" fmla="*/ f456 f214 1"/>
              <a:gd name="f545" fmla="*/ f457 f215 1"/>
              <a:gd name="f546" fmla="*/ f458 f214 1"/>
              <a:gd name="f547" fmla="*/ f459 f215 1"/>
              <a:gd name="f548" fmla="*/ f460 f214 1"/>
              <a:gd name="f549" fmla="*/ f461 f215 1"/>
              <a:gd name="f550" fmla="*/ f462 f214 1"/>
              <a:gd name="f551" fmla="*/ f463 f215 1"/>
              <a:gd name="f552" fmla="*/ f464 f214 1"/>
              <a:gd name="f553" fmla="*/ f465 f215 1"/>
              <a:gd name="f554" fmla="*/ f466 f214 1"/>
              <a:gd name="f555" fmla="*/ f467 f215 1"/>
              <a:gd name="f556" fmla="*/ f468 f215 1"/>
              <a:gd name="f557" fmla="*/ f469 f214 1"/>
              <a:gd name="f558" fmla="*/ f470 f215 1"/>
              <a:gd name="f559" fmla="*/ f471 f215 1"/>
              <a:gd name="f560" fmla="*/ f472 f214 1"/>
              <a:gd name="f561" fmla="*/ f473 f215 1"/>
              <a:gd name="f562" fmla="*/ f474 f214 1"/>
              <a:gd name="f563" fmla="*/ f475 f215 1"/>
              <a:gd name="f564" fmla="*/ f476 f214 1"/>
              <a:gd name="f565" fmla="*/ f477 f215 1"/>
              <a:gd name="f566" fmla="*/ f478 f214 1"/>
              <a:gd name="f567" fmla="*/ f479 f215 1"/>
              <a:gd name="f568" fmla="*/ f480 f214 1"/>
              <a:gd name="f569" fmla="*/ f481 f2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9">
                <a:pos x="f486" y="f487"/>
              </a:cxn>
              <a:cxn ang="f309">
                <a:pos x="f488" y="f489"/>
              </a:cxn>
              <a:cxn ang="f309">
                <a:pos x="f490" y="f491"/>
              </a:cxn>
              <a:cxn ang="f309">
                <a:pos x="f492" y="f493"/>
              </a:cxn>
              <a:cxn ang="f309">
                <a:pos x="f494" y="f495"/>
              </a:cxn>
              <a:cxn ang="f309">
                <a:pos x="f496" y="f497"/>
              </a:cxn>
              <a:cxn ang="f309">
                <a:pos x="f498" y="f499"/>
              </a:cxn>
              <a:cxn ang="f309">
                <a:pos x="f500" y="f501"/>
              </a:cxn>
              <a:cxn ang="f309">
                <a:pos x="f502" y="f503"/>
              </a:cxn>
              <a:cxn ang="f309">
                <a:pos x="f504" y="f505"/>
              </a:cxn>
              <a:cxn ang="f309">
                <a:pos x="f506" y="f507"/>
              </a:cxn>
              <a:cxn ang="f309">
                <a:pos x="f508" y="f509"/>
              </a:cxn>
              <a:cxn ang="f309">
                <a:pos x="f510" y="f511"/>
              </a:cxn>
              <a:cxn ang="f309">
                <a:pos x="f512" y="f513"/>
              </a:cxn>
              <a:cxn ang="f309">
                <a:pos x="f514" y="f515"/>
              </a:cxn>
              <a:cxn ang="f309">
                <a:pos x="f516" y="f517"/>
              </a:cxn>
              <a:cxn ang="f309">
                <a:pos x="f518" y="f519"/>
              </a:cxn>
              <a:cxn ang="f309">
                <a:pos x="f520" y="f521"/>
              </a:cxn>
              <a:cxn ang="f309">
                <a:pos x="f522" y="f523"/>
              </a:cxn>
              <a:cxn ang="f309">
                <a:pos x="f520" y="f521"/>
              </a:cxn>
              <a:cxn ang="f309">
                <a:pos x="f524" y="f525"/>
              </a:cxn>
              <a:cxn ang="f309">
                <a:pos x="f526" y="f527"/>
              </a:cxn>
              <a:cxn ang="f309">
                <a:pos x="f528" y="f529"/>
              </a:cxn>
              <a:cxn ang="f309">
                <a:pos x="f530" y="f531"/>
              </a:cxn>
              <a:cxn ang="f309">
                <a:pos x="f532" y="f533"/>
              </a:cxn>
              <a:cxn ang="f309">
                <a:pos x="f534" y="f535"/>
              </a:cxn>
              <a:cxn ang="f309">
                <a:pos x="f536" y="f537"/>
              </a:cxn>
              <a:cxn ang="f309">
                <a:pos x="f538" y="f539"/>
              </a:cxn>
              <a:cxn ang="f309">
                <a:pos x="f522" y="f540"/>
              </a:cxn>
              <a:cxn ang="f309">
                <a:pos x="f541" y="f542"/>
              </a:cxn>
              <a:cxn ang="f309">
                <a:pos x="f516" y="f543"/>
              </a:cxn>
              <a:cxn ang="f309">
                <a:pos x="f544" y="f545"/>
              </a:cxn>
              <a:cxn ang="f309">
                <a:pos x="f546" y="f547"/>
              </a:cxn>
              <a:cxn ang="f309">
                <a:pos x="f548" y="f549"/>
              </a:cxn>
              <a:cxn ang="f309">
                <a:pos x="f550" y="f551"/>
              </a:cxn>
              <a:cxn ang="f309">
                <a:pos x="f552" y="f553"/>
              </a:cxn>
              <a:cxn ang="f309">
                <a:pos x="f546" y="f547"/>
              </a:cxn>
              <a:cxn ang="f309">
                <a:pos x="f554" y="f555"/>
              </a:cxn>
              <a:cxn ang="f309">
                <a:pos x="f516" y="f556"/>
              </a:cxn>
              <a:cxn ang="f309">
                <a:pos x="f557" y="f558"/>
              </a:cxn>
              <a:cxn ang="f309">
                <a:pos x="f530" y="f559"/>
              </a:cxn>
              <a:cxn ang="f309">
                <a:pos x="f560" y="f561"/>
              </a:cxn>
              <a:cxn ang="f309">
                <a:pos x="f562" y="f563"/>
              </a:cxn>
              <a:cxn ang="f309">
                <a:pos x="f530" y="f559"/>
              </a:cxn>
              <a:cxn ang="f309">
                <a:pos x="f564" y="f565"/>
              </a:cxn>
              <a:cxn ang="f309">
                <a:pos x="f566" y="f567"/>
              </a:cxn>
              <a:cxn ang="f309">
                <a:pos x="f568" y="f569"/>
              </a:cxn>
            </a:cxnLst>
            <a:rect l="f482" t="f485" r="f483" b="f484"/>
            <a:pathLst>
              <a:path w="217" h="29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0" y="f36"/>
                  <a:pt x="f37" y="f38"/>
                </a:cubicBezTo>
                <a:cubicBezTo>
                  <a:pt x="f39" y="f12"/>
                  <a:pt x="f40" y="f41"/>
                  <a:pt x="f42" y="f43"/>
                </a:cubicBezTo>
                <a:cubicBezTo>
                  <a:pt x="f44" y="f45"/>
                  <a:pt x="f22" y="f46"/>
                  <a:pt x="f47" y="f48"/>
                </a:cubicBezTo>
                <a:cubicBezTo>
                  <a:pt x="f49" y="f39"/>
                  <a:pt x="f50" y="f51"/>
                  <a:pt x="f52" y="f53"/>
                </a:cubicBezTo>
                <a:cubicBezTo>
                  <a:pt x="f12" y="f54"/>
                  <a:pt x="f55" y="f56"/>
                  <a:pt x="f57" y="f58"/>
                </a:cubicBezTo>
                <a:cubicBezTo>
                  <a:pt x="f59" y="f5"/>
                  <a:pt x="f60" y="f58"/>
                  <a:pt x="f61" y="f40"/>
                </a:cubicBezTo>
                <a:cubicBezTo>
                  <a:pt x="f29" y="f54"/>
                  <a:pt x="f62" y="f63"/>
                  <a:pt x="f64" y="f65"/>
                </a:cubicBezTo>
                <a:cubicBezTo>
                  <a:pt x="f66" y="f67"/>
                  <a:pt x="f9" y="f39"/>
                  <a:pt x="f68" y="f22"/>
                </a:cubicBezTo>
                <a:cubicBezTo>
                  <a:pt x="f69" y="f22"/>
                  <a:pt x="f70" y="f16"/>
                  <a:pt x="f71" y="f47"/>
                </a:cubicBezTo>
                <a:cubicBezTo>
                  <a:pt x="f72" y="f55"/>
                  <a:pt x="f73" y="f74"/>
                  <a:pt x="f75" y="f76"/>
                </a:cubicBezTo>
                <a:cubicBezTo>
                  <a:pt x="f77" y="f60"/>
                  <a:pt x="f78" y="f79"/>
                  <a:pt x="f80" y="f21"/>
                </a:cubicBezTo>
                <a:cubicBezTo>
                  <a:pt x="f81" y="f82"/>
                  <a:pt x="f9" y="f83"/>
                  <a:pt x="f64" y="f84"/>
                </a:cubicBezTo>
                <a:cubicBezTo>
                  <a:pt x="f85" y="f86"/>
                  <a:pt x="f64" y="f9"/>
                  <a:pt x="f87" y="f11"/>
                </a:cubicBezTo>
                <a:cubicBezTo>
                  <a:pt x="f88" y="f81"/>
                  <a:pt x="f89" y="f90"/>
                  <a:pt x="f91" y="f92"/>
                </a:cubicBezTo>
                <a:cubicBezTo>
                  <a:pt x="f91" y="f90"/>
                  <a:pt x="f93" y="f80"/>
                  <a:pt x="f93" y="f94"/>
                </a:cubicBezTo>
                <a:cubicBezTo>
                  <a:pt x="f31" y="f95"/>
                  <a:pt x="f21" y="f96"/>
                  <a:pt x="f83" y="f97"/>
                </a:cubicBezTo>
                <a:cubicBezTo>
                  <a:pt x="f19" y="f98"/>
                  <a:pt x="f99" y="f100"/>
                  <a:pt x="f29" y="f101"/>
                </a:cubicBezTo>
                <a:cubicBezTo>
                  <a:pt x="f25" y="f102"/>
                  <a:pt x="f84" y="f103"/>
                  <a:pt x="f64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70" y="f111"/>
                  <a:pt x="f71" y="f112"/>
                  <a:pt x="f94" y="f113"/>
                </a:cubicBezTo>
                <a:cubicBezTo>
                  <a:pt x="f6" y="f114"/>
                  <a:pt x="f94" y="f115"/>
                  <a:pt x="f77" y="f116"/>
                </a:cubicBezTo>
                <a:cubicBezTo>
                  <a:pt x="f96" y="f117"/>
                  <a:pt x="f107" y="f7"/>
                  <a:pt x="f118" y="f7"/>
                </a:cubicBezTo>
                <a:cubicBezTo>
                  <a:pt x="f31" y="f7"/>
                  <a:pt x="f119" y="f7"/>
                  <a:pt x="f67" y="f7"/>
                </a:cubicBezTo>
                <a:cubicBezTo>
                  <a:pt x="f120" y="f7"/>
                  <a:pt x="f120" y="f7"/>
                  <a:pt x="f121" y="f7"/>
                </a:cubicBezTo>
                <a:cubicBezTo>
                  <a:pt x="f122" y="f7"/>
                  <a:pt x="f5" y="f123"/>
                  <a:pt x="f58" y="f124"/>
                </a:cubicBezTo>
                <a:cubicBezTo>
                  <a:pt x="f65" y="f125"/>
                  <a:pt x="f40" y="f126"/>
                  <a:pt x="f127" y="f106"/>
                </a:cubicBezTo>
                <a:cubicBezTo>
                  <a:pt x="f128" y="f129"/>
                  <a:pt x="f130" y="f102"/>
                  <a:pt x="f131" y="f132"/>
                </a:cubicBezTo>
                <a:cubicBezTo>
                  <a:pt x="f133" y="f134"/>
                  <a:pt x="f135" y="f136"/>
                  <a:pt x="f22" y="f73"/>
                </a:cubicBezTo>
                <a:cubicBezTo>
                  <a:pt x="f137" y="f95"/>
                  <a:pt x="f131" y="f77"/>
                  <a:pt x="f138" y="f78"/>
                </a:cubicBezTo>
                <a:cubicBezTo>
                  <a:pt x="f36" y="f109"/>
                  <a:pt x="f139" y="f75"/>
                  <a:pt x="f8" y="f9"/>
                </a:cubicBezTo>
                <a:close/>
                <a:moveTo>
                  <a:pt x="f140" y="f141"/>
                </a:moveTo>
                <a:cubicBezTo>
                  <a:pt x="f142" y="f143"/>
                  <a:pt x="f59" y="f144"/>
                  <a:pt x="f91" y="f144"/>
                </a:cubicBezTo>
                <a:cubicBezTo>
                  <a:pt x="f31" y="f144"/>
                  <a:pt x="f145" y="f35"/>
                  <a:pt x="f145" y="f146"/>
                </a:cubicBezTo>
                <a:cubicBezTo>
                  <a:pt x="f147" y="f148"/>
                  <a:pt x="f149" y="f131"/>
                  <a:pt x="f150" y="f151"/>
                </a:cubicBezTo>
                <a:cubicBezTo>
                  <a:pt x="f76" y="f151"/>
                  <a:pt x="f140" y="f55"/>
                  <a:pt x="f140" y="f141"/>
                </a:cubicBezTo>
                <a:close/>
                <a:moveTo>
                  <a:pt x="f60" y="f152"/>
                </a:moveTo>
                <a:cubicBezTo>
                  <a:pt x="f153" y="f44"/>
                  <a:pt x="f154" y="f42"/>
                  <a:pt x="f143" y="f155"/>
                </a:cubicBezTo>
                <a:cubicBezTo>
                  <a:pt x="f156" y="f51"/>
                  <a:pt x="f36" y="f120"/>
                  <a:pt x="f140" y="f34"/>
                </a:cubicBezTo>
                <a:cubicBezTo>
                  <a:pt x="f57" y="f40"/>
                  <a:pt x="f148" y="f28"/>
                  <a:pt x="f157" y="f127"/>
                </a:cubicBezTo>
                <a:cubicBezTo>
                  <a:pt x="f158" y="f152"/>
                  <a:pt x="f10" y="f159"/>
                  <a:pt x="f141" y="f160"/>
                </a:cubicBezTo>
                <a:cubicBezTo>
                  <a:pt x="f146" y="f135"/>
                  <a:pt x="f36" y="f20"/>
                  <a:pt x="f161" y="f20"/>
                </a:cubicBezTo>
                <a:cubicBezTo>
                  <a:pt x="f154" y="f160"/>
                  <a:pt x="f162" y="f18"/>
                  <a:pt x="f60" y="f152"/>
                </a:cubicBezTo>
                <a:close/>
                <a:moveTo>
                  <a:pt x="f163" y="f45"/>
                </a:moveTo>
                <a:cubicBezTo>
                  <a:pt x="f163" y="f164"/>
                  <a:pt x="f83" y="f155"/>
                  <a:pt x="f84" y="f30"/>
                </a:cubicBezTo>
                <a:cubicBezTo>
                  <a:pt x="f165" y="f32"/>
                  <a:pt x="f21" y="f30"/>
                  <a:pt x="f88" y="f39"/>
                </a:cubicBezTo>
                <a:cubicBezTo>
                  <a:pt x="f166" y="f167"/>
                  <a:pt x="f149" y="f168"/>
                  <a:pt x="f149" y="f18"/>
                </a:cubicBezTo>
                <a:cubicBezTo>
                  <a:pt x="f149" y="f135"/>
                  <a:pt x="f145" y="f169"/>
                  <a:pt x="f21" y="f170"/>
                </a:cubicBezTo>
                <a:cubicBezTo>
                  <a:pt x="f87" y="f130"/>
                  <a:pt x="f163" y="f171"/>
                  <a:pt x="f163" y="f45"/>
                </a:cubicBezTo>
                <a:close/>
                <a:moveTo>
                  <a:pt x="f165" y="f19"/>
                </a:moveTo>
                <a:cubicBezTo>
                  <a:pt x="f165" y="f172"/>
                  <a:pt x="f21" y="f173"/>
                  <a:pt x="f174" y="f175"/>
                </a:cubicBezTo>
                <a:cubicBezTo>
                  <a:pt x="f29" y="f166"/>
                  <a:pt x="f176" y="f174"/>
                  <a:pt x="f176" y="f88"/>
                </a:cubicBezTo>
                <a:cubicBezTo>
                  <a:pt x="f177" y="f99"/>
                  <a:pt x="f177" y="f82"/>
                  <a:pt x="f178" y="f86"/>
                </a:cubicBezTo>
                <a:cubicBezTo>
                  <a:pt x="f89" y="f179"/>
                  <a:pt x="f29" y="f180"/>
                  <a:pt x="f145" y="f181"/>
                </a:cubicBezTo>
                <a:cubicBezTo>
                  <a:pt x="f23" y="f179"/>
                  <a:pt x="f165" y="f86"/>
                  <a:pt x="f165" y="f19"/>
                </a:cubicBezTo>
                <a:close/>
                <a:moveTo>
                  <a:pt x="f182" y="f89"/>
                </a:moveTo>
                <a:cubicBezTo>
                  <a:pt x="f183" y="f89"/>
                  <a:pt x="f131" y="f33"/>
                  <a:pt x="f12" y="f91"/>
                </a:cubicBezTo>
                <a:cubicBezTo>
                  <a:pt x="f184" y="f162"/>
                  <a:pt x="f185" y="f8"/>
                  <a:pt x="f131" y="f161"/>
                </a:cubicBezTo>
                <a:cubicBezTo>
                  <a:pt x="f169" y="f36"/>
                  <a:pt x="f16" y="f36"/>
                  <a:pt x="f171" y="f186"/>
                </a:cubicBezTo>
                <a:cubicBezTo>
                  <a:pt x="f24" y="f143"/>
                  <a:pt x="f44" y="f60"/>
                  <a:pt x="f24" y="f144"/>
                </a:cubicBezTo>
                <a:cubicBezTo>
                  <a:pt x="f187" y="f188"/>
                  <a:pt x="f128" y="f89"/>
                  <a:pt x="f182" y="f89"/>
                </a:cubicBezTo>
                <a:close/>
                <a:moveTo>
                  <a:pt x="f189" y="f140"/>
                </a:moveTo>
                <a:cubicBezTo>
                  <a:pt x="f189" y="f140"/>
                  <a:pt x="f189" y="f74"/>
                  <a:pt x="f17" y="f74"/>
                </a:cubicBezTo>
                <a:cubicBezTo>
                  <a:pt x="f66" y="f142"/>
                  <a:pt x="f190" y="f10"/>
                  <a:pt x="f191" y="f158"/>
                </a:cubicBezTo>
                <a:cubicBezTo>
                  <a:pt x="f81" y="f55"/>
                  <a:pt x="f192" y="f12"/>
                  <a:pt x="f193" y="f131"/>
                </a:cubicBezTo>
                <a:cubicBezTo>
                  <a:pt x="f90" y="f49"/>
                  <a:pt x="f13" y="f41"/>
                  <a:pt x="f92" y="f41"/>
                </a:cubicBezTo>
                <a:cubicBezTo>
                  <a:pt x="f181" y="f169"/>
                  <a:pt x="f194" y="f49"/>
                  <a:pt x="f82" y="f131"/>
                </a:cubicBezTo>
                <a:cubicBezTo>
                  <a:pt x="f87" y="f12"/>
                  <a:pt x="f195" y="f55"/>
                  <a:pt x="f19" y="f196"/>
                </a:cubicBezTo>
                <a:cubicBezTo>
                  <a:pt x="f82" y="f197"/>
                  <a:pt x="f198" y="f197"/>
                  <a:pt x="f85" y="f140"/>
                </a:cubicBezTo>
                <a:cubicBezTo>
                  <a:pt x="f194" y="f140"/>
                  <a:pt x="f199" y="f140"/>
                  <a:pt x="f189" y="f140"/>
                </a:cubicBezTo>
                <a:close/>
                <a:moveTo>
                  <a:pt x="f59" y="f175"/>
                </a:moveTo>
                <a:cubicBezTo>
                  <a:pt x="f139" y="f200"/>
                  <a:pt x="f146" y="f166"/>
                  <a:pt x="f74" y="f149"/>
                </a:cubicBezTo>
                <a:cubicBezTo>
                  <a:pt x="f140" y="f149"/>
                  <a:pt x="f10" y="f31"/>
                  <a:pt x="f38" y="f149"/>
                </a:cubicBezTo>
                <a:cubicBezTo>
                  <a:pt x="f201" y="f174"/>
                  <a:pt x="f119" y="f173"/>
                  <a:pt x="f131" y="f202"/>
                </a:cubicBezTo>
                <a:cubicBezTo>
                  <a:pt x="f151" y="f83"/>
                  <a:pt x="f131" y="f203"/>
                  <a:pt x="f204" y="f86"/>
                </a:cubicBezTo>
                <a:cubicBezTo>
                  <a:pt x="f148" y="f17"/>
                  <a:pt x="f10" y="f199"/>
                  <a:pt x="f205" y="f64"/>
                </a:cubicBezTo>
                <a:cubicBezTo>
                  <a:pt x="f8" y="f195"/>
                  <a:pt x="f76" y="f23"/>
                  <a:pt x="f59" y="f175"/>
                </a:cubicBezTo>
                <a:close/>
                <a:moveTo>
                  <a:pt x="f163" y="f206"/>
                </a:moveTo>
                <a:cubicBezTo>
                  <a:pt x="f163" y="f143"/>
                  <a:pt x="f163" y="f143"/>
                  <a:pt x="f163" y="f35"/>
                </a:cubicBezTo>
                <a:cubicBezTo>
                  <a:pt x="f195" y="f35"/>
                  <a:pt x="f62" y="f177"/>
                  <a:pt x="f172" y="f61"/>
                </a:cubicBezTo>
                <a:cubicBezTo>
                  <a:pt x="f195" y="f207"/>
                  <a:pt x="f198" y="f208"/>
                  <a:pt x="f17" y="f145"/>
                </a:cubicBezTo>
                <a:cubicBezTo>
                  <a:pt x="f2" y="f173"/>
                  <a:pt x="f118" y="f145"/>
                  <a:pt x="f11" y="f29"/>
                </a:cubicBezTo>
                <a:cubicBezTo>
                  <a:pt x="f75" y="f31"/>
                  <a:pt x="f191" y="f176"/>
                  <a:pt x="f92" y="f150"/>
                </a:cubicBezTo>
                <a:cubicBezTo>
                  <a:pt x="f66" y="f162"/>
                  <a:pt x="f199" y="f154"/>
                  <a:pt x="f163" y="f206"/>
                </a:cubicBezTo>
                <a:close/>
                <a:moveTo>
                  <a:pt x="f47" y="f148"/>
                </a:moveTo>
                <a:cubicBezTo>
                  <a:pt x="f119" y="f55"/>
                  <a:pt x="f12" y="f209"/>
                  <a:pt x="f204" y="f184"/>
                </a:cubicBezTo>
                <a:cubicBezTo>
                  <a:pt x="f201" y="f185"/>
                  <a:pt x="f148" y="f151"/>
                  <a:pt x="f209" y="f50"/>
                </a:cubicBezTo>
                <a:cubicBezTo>
                  <a:pt x="f204" y="f183"/>
                  <a:pt x="f210" y="f18"/>
                  <a:pt x="f137" y="f211"/>
                </a:cubicBezTo>
                <a:cubicBezTo>
                  <a:pt x="f18" y="f212"/>
                  <a:pt x="f43" y="f211"/>
                  <a:pt x="f168" y="f20"/>
                </a:cubicBezTo>
                <a:cubicBezTo>
                  <a:pt x="f37" y="f169"/>
                  <a:pt x="f152" y="f210"/>
                  <a:pt x="f159" y="f52"/>
                </a:cubicBezTo>
                <a:cubicBezTo>
                  <a:pt x="f160" y="f204"/>
                  <a:pt x="f169" y="f201"/>
                  <a:pt x="f47" y="f14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Freeform 57">
            <a:extLst>
              <a:ext uri="{FF2B5EF4-FFF2-40B4-BE49-F238E27FC236}">
                <a16:creationId xmlns:a16="http://schemas.microsoft.com/office/drawing/2014/main" id="{C3B8D4CD-F497-4057-AD91-21FAA6E738A1}"/>
              </a:ext>
            </a:extLst>
          </p:cNvPr>
          <p:cNvSpPr/>
          <p:nvPr/>
        </p:nvSpPr>
        <p:spPr>
          <a:xfrm>
            <a:off x="915228" y="5397866"/>
            <a:ext cx="256021" cy="5609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"/>
              <a:gd name="f7" fmla="val 191"/>
              <a:gd name="f8" fmla="val 32"/>
              <a:gd name="f9" fmla="val 95"/>
              <a:gd name="f10" fmla="val 82"/>
              <a:gd name="f11" fmla="val 70"/>
              <a:gd name="f12" fmla="val 58"/>
              <a:gd name="f13" fmla="val 31"/>
              <a:gd name="f14" fmla="val 57"/>
              <a:gd name="f15" fmla="val 20"/>
              <a:gd name="f16" fmla="val 56"/>
              <a:gd name="f17" fmla="val 45"/>
              <a:gd name="f18" fmla="val 33"/>
              <a:gd name="f19" fmla="val 21"/>
              <a:gd name="f20" fmla="val 10"/>
              <a:gd name="f21" fmla="val 1"/>
              <a:gd name="f22" fmla="val 29"/>
              <a:gd name="f23" fmla="val 36"/>
              <a:gd name="f24" fmla="val 42"/>
              <a:gd name="f25" fmla="val 48"/>
              <a:gd name="f26" fmla="val 54"/>
              <a:gd name="f27" fmla="val 2"/>
              <a:gd name="f28" fmla="val 8"/>
              <a:gd name="f29" fmla="val 22"/>
              <a:gd name="f30" fmla="val 50"/>
              <a:gd name="f31" fmla="val 55"/>
              <a:gd name="f32" fmla="val 49"/>
              <a:gd name="f33" fmla="val 47"/>
              <a:gd name="f34" fmla="val 59"/>
              <a:gd name="f35" fmla="val 60"/>
              <a:gd name="f36" fmla="val 44"/>
              <a:gd name="f37" fmla="val 71"/>
              <a:gd name="f38" fmla="val 83"/>
              <a:gd name="f39" fmla="val 52"/>
              <a:gd name="f40" fmla="val 66"/>
              <a:gd name="f41" fmla="val 73"/>
              <a:gd name="f42" fmla="val 98"/>
              <a:gd name="f43" fmla="val 104"/>
              <a:gd name="f44" fmla="val 123"/>
              <a:gd name="f45" fmla="val 142"/>
              <a:gd name="f46" fmla="val 75"/>
              <a:gd name="f47" fmla="val 161"/>
              <a:gd name="f48" fmla="val 164"/>
              <a:gd name="f49" fmla="val 168"/>
              <a:gd name="f50" fmla="val 170"/>
              <a:gd name="f51" fmla="val 61"/>
              <a:gd name="f52" fmla="val 177"/>
              <a:gd name="f53" fmla="val 51"/>
              <a:gd name="f54" fmla="val 183"/>
              <a:gd name="f55" fmla="val 190"/>
              <a:gd name="f56" fmla="val 39"/>
              <a:gd name="f57" fmla="val 37"/>
              <a:gd name="f58" fmla="val 35"/>
              <a:gd name="f59" fmla="val 25"/>
              <a:gd name="f60" fmla="val 15"/>
              <a:gd name="f61" fmla="val 5"/>
              <a:gd name="f62" fmla="val 3"/>
              <a:gd name="f63" fmla="val 4"/>
              <a:gd name="f64" fmla="val 17"/>
              <a:gd name="f65" fmla="val 24"/>
              <a:gd name="f66" fmla="val 38"/>
              <a:gd name="f67" fmla="val 9"/>
              <a:gd name="f68" fmla="val 34"/>
              <a:gd name="f69" fmla="val 11"/>
              <a:gd name="f70" fmla="val 30"/>
              <a:gd name="f71" fmla="val 16"/>
              <a:gd name="f72" fmla="val 19"/>
              <a:gd name="f73" fmla="val 23"/>
              <a:gd name="f74" fmla="val 12"/>
              <a:gd name="f75" fmla="val 137"/>
              <a:gd name="f76" fmla="val 7"/>
              <a:gd name="f77" fmla="val 6"/>
              <a:gd name="f78" fmla="val 143"/>
              <a:gd name="f79" fmla="val 148"/>
              <a:gd name="f80" fmla="val 154"/>
              <a:gd name="f81" fmla="val 165"/>
              <a:gd name="f82" fmla="val 13"/>
              <a:gd name="f83" fmla="val 172"/>
              <a:gd name="f84" fmla="val 27"/>
              <a:gd name="f85" fmla="val 176"/>
              <a:gd name="f86" fmla="val 179"/>
              <a:gd name="f87" fmla="val 174"/>
              <a:gd name="f88" fmla="val 169"/>
              <a:gd name="f89" fmla="val 162"/>
              <a:gd name="f90" fmla="val 160"/>
              <a:gd name="f91" fmla="val 158"/>
              <a:gd name="f92" fmla="val 151"/>
              <a:gd name="f93" fmla="val 144"/>
              <a:gd name="f94" fmla="val 132"/>
              <a:gd name="f95" fmla="val 122"/>
              <a:gd name="f96" fmla="val 40"/>
              <a:gd name="f97" fmla="val 113"/>
              <a:gd name="f98" fmla="val 41"/>
              <a:gd name="f99" fmla="+- 0 0 -90"/>
              <a:gd name="f100" fmla="*/ f3 1 76"/>
              <a:gd name="f101" fmla="*/ f4 1 191"/>
              <a:gd name="f102" fmla="val f5"/>
              <a:gd name="f103" fmla="val f6"/>
              <a:gd name="f104" fmla="val f7"/>
              <a:gd name="f105" fmla="*/ f99 f0 1"/>
              <a:gd name="f106" fmla="+- f104 0 f102"/>
              <a:gd name="f107" fmla="+- f103 0 f102"/>
              <a:gd name="f108" fmla="*/ f105 1 f2"/>
              <a:gd name="f109" fmla="*/ f107 1 76"/>
              <a:gd name="f110" fmla="*/ f106 1 191"/>
              <a:gd name="f111" fmla="*/ 32 f107 1"/>
              <a:gd name="f112" fmla="*/ 95 f106 1"/>
              <a:gd name="f113" fmla="*/ 58 f106 1"/>
              <a:gd name="f114" fmla="*/ 31 f107 1"/>
              <a:gd name="f115" fmla="*/ 57 f106 1"/>
              <a:gd name="f116" fmla="*/ 20 f107 1"/>
              <a:gd name="f117" fmla="*/ 45 f106 1"/>
              <a:gd name="f118" fmla="*/ 10 f106 1"/>
              <a:gd name="f119" fmla="*/ 29 f107 1"/>
              <a:gd name="f120" fmla="*/ 0 f106 1"/>
              <a:gd name="f121" fmla="*/ 48 f107 1"/>
              <a:gd name="f122" fmla="*/ 56 f107 1"/>
              <a:gd name="f123" fmla="*/ 8 f106 1"/>
              <a:gd name="f124" fmla="*/ 50 f106 1"/>
              <a:gd name="f125" fmla="*/ 49 f107 1"/>
              <a:gd name="f126" fmla="*/ 45 f107 1"/>
              <a:gd name="f127" fmla="*/ 60 f106 1"/>
              <a:gd name="f128" fmla="*/ 44 f107 1"/>
              <a:gd name="f129" fmla="*/ 66 f107 1"/>
              <a:gd name="f130" fmla="*/ 76 f107 1"/>
              <a:gd name="f131" fmla="*/ 104 f106 1"/>
              <a:gd name="f132" fmla="*/ 75 f107 1"/>
              <a:gd name="f133" fmla="*/ 161 f106 1"/>
              <a:gd name="f134" fmla="*/ 71 f107 1"/>
              <a:gd name="f135" fmla="*/ 170 f106 1"/>
              <a:gd name="f136" fmla="*/ 42 f107 1"/>
              <a:gd name="f137" fmla="*/ 190 f106 1"/>
              <a:gd name="f138" fmla="*/ 35 f107 1"/>
              <a:gd name="f139" fmla="*/ 5 f107 1"/>
              <a:gd name="f140" fmla="*/ 1 f107 1"/>
              <a:gd name="f141" fmla="*/ 10 f107 1"/>
              <a:gd name="f142" fmla="*/ 38 f107 1"/>
              <a:gd name="f143" fmla="*/ 9 f106 1"/>
              <a:gd name="f144" fmla="*/ 30 f107 1"/>
              <a:gd name="f145" fmla="*/ 16 f106 1"/>
              <a:gd name="f146" fmla="*/ 23 f106 1"/>
              <a:gd name="f147" fmla="*/ 9 f107 1"/>
              <a:gd name="f148" fmla="*/ 137 f106 1"/>
              <a:gd name="f149" fmla="*/ 6 f107 1"/>
              <a:gd name="f150" fmla="*/ 154 f106 1"/>
              <a:gd name="f151" fmla="*/ 13 f107 1"/>
              <a:gd name="f152" fmla="*/ 168 f106 1"/>
              <a:gd name="f153" fmla="*/ 34 f107 1"/>
              <a:gd name="f154" fmla="*/ 180 f106 1"/>
              <a:gd name="f155" fmla="*/ 179 f106 1"/>
              <a:gd name="f156" fmla="*/ 164 f106 1"/>
              <a:gd name="f157" fmla="*/ 158 f106 1"/>
              <a:gd name="f158" fmla="*/ 37 f107 1"/>
              <a:gd name="f159" fmla="*/ 132 f106 1"/>
              <a:gd name="f160" fmla="*/ 41 f107 1"/>
              <a:gd name="f161" fmla="+- f108 0 f1"/>
              <a:gd name="f162" fmla="*/ f111 1 76"/>
              <a:gd name="f163" fmla="*/ f112 1 191"/>
              <a:gd name="f164" fmla="*/ f113 1 191"/>
              <a:gd name="f165" fmla="*/ f114 1 76"/>
              <a:gd name="f166" fmla="*/ f115 1 191"/>
              <a:gd name="f167" fmla="*/ f116 1 76"/>
              <a:gd name="f168" fmla="*/ f117 1 191"/>
              <a:gd name="f169" fmla="*/ f118 1 191"/>
              <a:gd name="f170" fmla="*/ f119 1 76"/>
              <a:gd name="f171" fmla="*/ f120 1 191"/>
              <a:gd name="f172" fmla="*/ f121 1 76"/>
              <a:gd name="f173" fmla="*/ f122 1 76"/>
              <a:gd name="f174" fmla="*/ f123 1 191"/>
              <a:gd name="f175" fmla="*/ f124 1 191"/>
              <a:gd name="f176" fmla="*/ f125 1 76"/>
              <a:gd name="f177" fmla="*/ f126 1 76"/>
              <a:gd name="f178" fmla="*/ f127 1 191"/>
              <a:gd name="f179" fmla="*/ f128 1 76"/>
              <a:gd name="f180" fmla="*/ f129 1 76"/>
              <a:gd name="f181" fmla="*/ f130 1 76"/>
              <a:gd name="f182" fmla="*/ f131 1 191"/>
              <a:gd name="f183" fmla="*/ f132 1 76"/>
              <a:gd name="f184" fmla="*/ f133 1 191"/>
              <a:gd name="f185" fmla="*/ f134 1 76"/>
              <a:gd name="f186" fmla="*/ f135 1 191"/>
              <a:gd name="f187" fmla="*/ f136 1 76"/>
              <a:gd name="f188" fmla="*/ f137 1 191"/>
              <a:gd name="f189" fmla="*/ f138 1 76"/>
              <a:gd name="f190" fmla="*/ f139 1 76"/>
              <a:gd name="f191" fmla="*/ f140 1 76"/>
              <a:gd name="f192" fmla="*/ f141 1 76"/>
              <a:gd name="f193" fmla="*/ f142 1 76"/>
              <a:gd name="f194" fmla="*/ f143 1 191"/>
              <a:gd name="f195" fmla="*/ f144 1 76"/>
              <a:gd name="f196" fmla="*/ f145 1 191"/>
              <a:gd name="f197" fmla="*/ f146 1 191"/>
              <a:gd name="f198" fmla="*/ f147 1 76"/>
              <a:gd name="f199" fmla="*/ f148 1 191"/>
              <a:gd name="f200" fmla="*/ f149 1 76"/>
              <a:gd name="f201" fmla="*/ f150 1 191"/>
              <a:gd name="f202" fmla="*/ f151 1 76"/>
              <a:gd name="f203" fmla="*/ f152 1 191"/>
              <a:gd name="f204" fmla="*/ f153 1 76"/>
              <a:gd name="f205" fmla="*/ f154 1 191"/>
              <a:gd name="f206" fmla="*/ f155 1 191"/>
              <a:gd name="f207" fmla="*/ f156 1 191"/>
              <a:gd name="f208" fmla="*/ f157 1 191"/>
              <a:gd name="f209" fmla="*/ f158 1 76"/>
              <a:gd name="f210" fmla="*/ f159 1 191"/>
              <a:gd name="f211" fmla="*/ f160 1 76"/>
              <a:gd name="f212" fmla="*/ 0 1 f109"/>
              <a:gd name="f213" fmla="*/ f103 1 f109"/>
              <a:gd name="f214" fmla="*/ 0 1 f110"/>
              <a:gd name="f215" fmla="*/ f104 1 f110"/>
              <a:gd name="f216" fmla="*/ f162 1 f109"/>
              <a:gd name="f217" fmla="*/ f163 1 f110"/>
              <a:gd name="f218" fmla="*/ f164 1 f110"/>
              <a:gd name="f219" fmla="*/ f165 1 f109"/>
              <a:gd name="f220" fmla="*/ f166 1 f110"/>
              <a:gd name="f221" fmla="*/ f167 1 f109"/>
              <a:gd name="f222" fmla="*/ f168 1 f110"/>
              <a:gd name="f223" fmla="*/ f169 1 f110"/>
              <a:gd name="f224" fmla="*/ f170 1 f109"/>
              <a:gd name="f225" fmla="*/ f171 1 f110"/>
              <a:gd name="f226" fmla="*/ f172 1 f109"/>
              <a:gd name="f227" fmla="*/ f173 1 f109"/>
              <a:gd name="f228" fmla="*/ f174 1 f110"/>
              <a:gd name="f229" fmla="*/ f175 1 f110"/>
              <a:gd name="f230" fmla="*/ f176 1 f109"/>
              <a:gd name="f231" fmla="*/ f177 1 f109"/>
              <a:gd name="f232" fmla="*/ f178 1 f110"/>
              <a:gd name="f233" fmla="*/ f179 1 f109"/>
              <a:gd name="f234" fmla="*/ f180 1 f109"/>
              <a:gd name="f235" fmla="*/ f181 1 f109"/>
              <a:gd name="f236" fmla="*/ f182 1 f110"/>
              <a:gd name="f237" fmla="*/ f183 1 f109"/>
              <a:gd name="f238" fmla="*/ f184 1 f110"/>
              <a:gd name="f239" fmla="*/ f185 1 f109"/>
              <a:gd name="f240" fmla="*/ f186 1 f110"/>
              <a:gd name="f241" fmla="*/ f187 1 f109"/>
              <a:gd name="f242" fmla="*/ f188 1 f110"/>
              <a:gd name="f243" fmla="*/ f189 1 f109"/>
              <a:gd name="f244" fmla="*/ f190 1 f109"/>
              <a:gd name="f245" fmla="*/ f191 1 f109"/>
              <a:gd name="f246" fmla="*/ f192 1 f109"/>
              <a:gd name="f247" fmla="*/ f193 1 f109"/>
              <a:gd name="f248" fmla="*/ f194 1 f110"/>
              <a:gd name="f249" fmla="*/ f195 1 f109"/>
              <a:gd name="f250" fmla="*/ f196 1 f110"/>
              <a:gd name="f251" fmla="*/ f197 1 f110"/>
              <a:gd name="f252" fmla="*/ f198 1 f109"/>
              <a:gd name="f253" fmla="*/ f199 1 f110"/>
              <a:gd name="f254" fmla="*/ f200 1 f109"/>
              <a:gd name="f255" fmla="*/ f201 1 f110"/>
              <a:gd name="f256" fmla="*/ f202 1 f109"/>
              <a:gd name="f257" fmla="*/ f203 1 f110"/>
              <a:gd name="f258" fmla="*/ f204 1 f109"/>
              <a:gd name="f259" fmla="*/ f205 1 f110"/>
              <a:gd name="f260" fmla="*/ f206 1 f110"/>
              <a:gd name="f261" fmla="*/ f207 1 f110"/>
              <a:gd name="f262" fmla="*/ f208 1 f110"/>
              <a:gd name="f263" fmla="*/ f209 1 f109"/>
              <a:gd name="f264" fmla="*/ f210 1 f110"/>
              <a:gd name="f265" fmla="*/ f211 1 f109"/>
              <a:gd name="f266" fmla="*/ f212 f100 1"/>
              <a:gd name="f267" fmla="*/ f213 f100 1"/>
              <a:gd name="f268" fmla="*/ f215 f101 1"/>
              <a:gd name="f269" fmla="*/ f214 f101 1"/>
              <a:gd name="f270" fmla="*/ f216 f100 1"/>
              <a:gd name="f271" fmla="*/ f217 f101 1"/>
              <a:gd name="f272" fmla="*/ f218 f101 1"/>
              <a:gd name="f273" fmla="*/ f219 f100 1"/>
              <a:gd name="f274" fmla="*/ f220 f101 1"/>
              <a:gd name="f275" fmla="*/ f221 f100 1"/>
              <a:gd name="f276" fmla="*/ f222 f101 1"/>
              <a:gd name="f277" fmla="*/ f223 f101 1"/>
              <a:gd name="f278" fmla="*/ f224 f100 1"/>
              <a:gd name="f279" fmla="*/ f225 f101 1"/>
              <a:gd name="f280" fmla="*/ f226 f100 1"/>
              <a:gd name="f281" fmla="*/ f227 f100 1"/>
              <a:gd name="f282" fmla="*/ f228 f101 1"/>
              <a:gd name="f283" fmla="*/ f229 f101 1"/>
              <a:gd name="f284" fmla="*/ f230 f100 1"/>
              <a:gd name="f285" fmla="*/ f231 f100 1"/>
              <a:gd name="f286" fmla="*/ f232 f101 1"/>
              <a:gd name="f287" fmla="*/ f233 f100 1"/>
              <a:gd name="f288" fmla="*/ f234 f100 1"/>
              <a:gd name="f289" fmla="*/ f235 f100 1"/>
              <a:gd name="f290" fmla="*/ f236 f101 1"/>
              <a:gd name="f291" fmla="*/ f237 f100 1"/>
              <a:gd name="f292" fmla="*/ f238 f101 1"/>
              <a:gd name="f293" fmla="*/ f239 f100 1"/>
              <a:gd name="f294" fmla="*/ f240 f101 1"/>
              <a:gd name="f295" fmla="*/ f241 f100 1"/>
              <a:gd name="f296" fmla="*/ f242 f101 1"/>
              <a:gd name="f297" fmla="*/ f243 f100 1"/>
              <a:gd name="f298" fmla="*/ f244 f100 1"/>
              <a:gd name="f299" fmla="*/ f245 f100 1"/>
              <a:gd name="f300" fmla="*/ f246 f100 1"/>
              <a:gd name="f301" fmla="*/ f247 f100 1"/>
              <a:gd name="f302" fmla="*/ f248 f101 1"/>
              <a:gd name="f303" fmla="*/ f249 f100 1"/>
              <a:gd name="f304" fmla="*/ f250 f101 1"/>
              <a:gd name="f305" fmla="*/ f251 f101 1"/>
              <a:gd name="f306" fmla="*/ f252 f100 1"/>
              <a:gd name="f307" fmla="*/ f253 f101 1"/>
              <a:gd name="f308" fmla="*/ f254 f100 1"/>
              <a:gd name="f309" fmla="*/ f255 f101 1"/>
              <a:gd name="f310" fmla="*/ f256 f100 1"/>
              <a:gd name="f311" fmla="*/ f257 f101 1"/>
              <a:gd name="f312" fmla="*/ f258 f100 1"/>
              <a:gd name="f313" fmla="*/ f259 f101 1"/>
              <a:gd name="f314" fmla="*/ f260 f101 1"/>
              <a:gd name="f315" fmla="*/ f261 f101 1"/>
              <a:gd name="f316" fmla="*/ f262 f101 1"/>
              <a:gd name="f317" fmla="*/ f263 f100 1"/>
              <a:gd name="f318" fmla="*/ f264 f101 1"/>
              <a:gd name="f319" fmla="*/ f265 f10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1">
                <a:pos x="f270" y="f271"/>
              </a:cxn>
              <a:cxn ang="f161">
                <a:pos x="f270" y="f272"/>
              </a:cxn>
              <a:cxn ang="f161">
                <a:pos x="f273" y="f274"/>
              </a:cxn>
              <a:cxn ang="f161">
                <a:pos x="f275" y="f276"/>
              </a:cxn>
              <a:cxn ang="f161">
                <a:pos x="f275" y="f277"/>
              </a:cxn>
              <a:cxn ang="f161">
                <a:pos x="f278" y="f279"/>
              </a:cxn>
              <a:cxn ang="f161">
                <a:pos x="f280" y="f279"/>
              </a:cxn>
              <a:cxn ang="f161">
                <a:pos x="f281" y="f282"/>
              </a:cxn>
              <a:cxn ang="f161">
                <a:pos x="f281" y="f283"/>
              </a:cxn>
              <a:cxn ang="f161">
                <a:pos x="f284" y="f274"/>
              </a:cxn>
              <a:cxn ang="f161">
                <a:pos x="f285" y="f286"/>
              </a:cxn>
              <a:cxn ang="f161">
                <a:pos x="f287" y="f271"/>
              </a:cxn>
              <a:cxn ang="f161">
                <a:pos x="f288" y="f271"/>
              </a:cxn>
              <a:cxn ang="f161">
                <a:pos x="f289" y="f290"/>
              </a:cxn>
              <a:cxn ang="f161">
                <a:pos x="f291" y="f292"/>
              </a:cxn>
              <a:cxn ang="f161">
                <a:pos x="f293" y="f294"/>
              </a:cxn>
              <a:cxn ang="f161">
                <a:pos x="f295" y="f296"/>
              </a:cxn>
              <a:cxn ang="f161">
                <a:pos x="f297" y="f296"/>
              </a:cxn>
              <a:cxn ang="f161">
                <a:pos x="f298" y="f294"/>
              </a:cxn>
              <a:cxn ang="f161">
                <a:pos x="f299" y="f292"/>
              </a:cxn>
              <a:cxn ang="f161">
                <a:pos x="f299" y="f290"/>
              </a:cxn>
              <a:cxn ang="f161">
                <a:pos x="f300" y="f271"/>
              </a:cxn>
              <a:cxn ang="f161">
                <a:pos x="f270" y="f271"/>
              </a:cxn>
              <a:cxn ang="f161">
                <a:pos x="f301" y="f302"/>
              </a:cxn>
              <a:cxn ang="f161">
                <a:pos x="f303" y="f304"/>
              </a:cxn>
              <a:cxn ang="f161">
                <a:pos x="f301" y="f305"/>
              </a:cxn>
              <a:cxn ang="f161">
                <a:pos x="f285" y="f304"/>
              </a:cxn>
              <a:cxn ang="f161">
                <a:pos x="f301" y="f302"/>
              </a:cxn>
              <a:cxn ang="f161">
                <a:pos x="f306" y="f307"/>
              </a:cxn>
              <a:cxn ang="f161">
                <a:pos x="f308" y="f307"/>
              </a:cxn>
              <a:cxn ang="f161">
                <a:pos x="f308" y="f309"/>
              </a:cxn>
              <a:cxn ang="f161">
                <a:pos x="f310" y="f311"/>
              </a:cxn>
              <a:cxn ang="f161">
                <a:pos x="f312" y="f313"/>
              </a:cxn>
              <a:cxn ang="f161">
                <a:pos x="f312" y="f314"/>
              </a:cxn>
              <a:cxn ang="f161">
                <a:pos x="f310" y="f315"/>
              </a:cxn>
              <a:cxn ang="f161">
                <a:pos x="f306" y="f316"/>
              </a:cxn>
              <a:cxn ang="f161">
                <a:pos x="f306" y="f307"/>
              </a:cxn>
              <a:cxn ang="f161">
                <a:pos x="f317" y="f318"/>
              </a:cxn>
              <a:cxn ang="f161">
                <a:pos x="f301" y="f318"/>
              </a:cxn>
              <a:cxn ang="f161">
                <a:pos x="f319" y="f290"/>
              </a:cxn>
              <a:cxn ang="f161">
                <a:pos x="f297" y="f290"/>
              </a:cxn>
              <a:cxn ang="f161">
                <a:pos x="f317" y="f318"/>
              </a:cxn>
            </a:cxnLst>
            <a:rect l="f266" t="f269" r="f267" b="f268"/>
            <a:pathLst>
              <a:path w="76" h="191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4"/>
                  <a:pt x="f13" y="f14"/>
                  <a:pt x="f13" y="f14"/>
                </a:cubicBezTo>
                <a:cubicBezTo>
                  <a:pt x="f15" y="f16"/>
                  <a:pt x="f15" y="f16"/>
                  <a:pt x="f15" y="f17"/>
                </a:cubicBezTo>
                <a:cubicBezTo>
                  <a:pt x="f15" y="f18"/>
                  <a:pt x="f15" y="f19"/>
                  <a:pt x="f15" y="f20"/>
                </a:cubicBezTo>
                <a:cubicBezTo>
                  <a:pt x="f15" y="f21"/>
                  <a:pt x="f19" y="f5"/>
                  <a:pt x="f22" y="f5"/>
                </a:cubicBezTo>
                <a:cubicBezTo>
                  <a:pt x="f23" y="f5"/>
                  <a:pt x="f24" y="f5"/>
                  <a:pt x="f25" y="f5"/>
                </a:cubicBezTo>
                <a:cubicBezTo>
                  <a:pt x="f26" y="f5"/>
                  <a:pt x="f16" y="f27"/>
                  <a:pt x="f16" y="f28"/>
                </a:cubicBezTo>
                <a:cubicBezTo>
                  <a:pt x="f16" y="f29"/>
                  <a:pt x="f16" y="f23"/>
                  <a:pt x="f16" y="f30"/>
                </a:cubicBezTo>
                <a:cubicBezTo>
                  <a:pt x="f16" y="f31"/>
                  <a:pt x="f26" y="f14"/>
                  <a:pt x="f32" y="f14"/>
                </a:cubicBezTo>
                <a:cubicBezTo>
                  <a:pt x="f33" y="f14"/>
                  <a:pt x="f17" y="f34"/>
                  <a:pt x="f17" y="f35"/>
                </a:cubicBezTo>
                <a:cubicBezTo>
                  <a:pt x="f36" y="f37"/>
                  <a:pt x="f36" y="f38"/>
                  <a:pt x="f36" y="f9"/>
                </a:cubicBezTo>
                <a:cubicBezTo>
                  <a:pt x="f39" y="f9"/>
                  <a:pt x="f34" y="f9"/>
                  <a:pt x="f40" y="f9"/>
                </a:cubicBezTo>
                <a:cubicBezTo>
                  <a:pt x="f41" y="f9"/>
                  <a:pt x="f6" y="f42"/>
                  <a:pt x="f6" y="f43"/>
                </a:cubicBezTo>
                <a:cubicBezTo>
                  <a:pt x="f6" y="f44"/>
                  <a:pt x="f6" y="f45"/>
                  <a:pt x="f46" y="f47"/>
                </a:cubicBezTo>
                <a:cubicBezTo>
                  <a:pt x="f46" y="f48"/>
                  <a:pt x="f41" y="f49"/>
                  <a:pt x="f37" y="f50"/>
                </a:cubicBezTo>
                <a:cubicBezTo>
                  <a:pt x="f51" y="f52"/>
                  <a:pt x="f53" y="f54"/>
                  <a:pt x="f24" y="f55"/>
                </a:cubicBezTo>
                <a:cubicBezTo>
                  <a:pt x="f56" y="f7"/>
                  <a:pt x="f57" y="f7"/>
                  <a:pt x="f58" y="f55"/>
                </a:cubicBezTo>
                <a:cubicBezTo>
                  <a:pt x="f59" y="f54"/>
                  <a:pt x="f60" y="f52"/>
                  <a:pt x="f61" y="f50"/>
                </a:cubicBezTo>
                <a:cubicBezTo>
                  <a:pt x="f62" y="f49"/>
                  <a:pt x="f21" y="f48"/>
                  <a:pt x="f21" y="f47"/>
                </a:cubicBezTo>
                <a:cubicBezTo>
                  <a:pt x="f5" y="f45"/>
                  <a:pt x="f21" y="f44"/>
                  <a:pt x="f21" y="f43"/>
                </a:cubicBezTo>
                <a:cubicBezTo>
                  <a:pt x="f21" y="f42"/>
                  <a:pt x="f63" y="f9"/>
                  <a:pt x="f20" y="f9"/>
                </a:cubicBezTo>
                <a:cubicBezTo>
                  <a:pt x="f64" y="f9"/>
                  <a:pt x="f65" y="f9"/>
                  <a:pt x="f8" y="f9"/>
                </a:cubicBezTo>
                <a:close/>
                <a:moveTo>
                  <a:pt x="f66" y="f67"/>
                </a:moveTo>
                <a:cubicBezTo>
                  <a:pt x="f68" y="f67"/>
                  <a:pt x="f13" y="f69"/>
                  <a:pt x="f70" y="f71"/>
                </a:cubicBezTo>
                <a:cubicBezTo>
                  <a:pt x="f70" y="f72"/>
                  <a:pt x="f68" y="f73"/>
                  <a:pt x="f66" y="f73"/>
                </a:cubicBezTo>
                <a:cubicBezTo>
                  <a:pt x="f24" y="f73"/>
                  <a:pt x="f17" y="f19"/>
                  <a:pt x="f17" y="f71"/>
                </a:cubicBezTo>
                <a:cubicBezTo>
                  <a:pt x="f17" y="f74"/>
                  <a:pt x="f24" y="f20"/>
                  <a:pt x="f66" y="f67"/>
                </a:cubicBezTo>
                <a:close/>
                <a:moveTo>
                  <a:pt x="f67" y="f75"/>
                </a:moveTo>
                <a:cubicBezTo>
                  <a:pt x="f28" y="f75"/>
                  <a:pt x="f76" y="f75"/>
                  <a:pt x="f77" y="f75"/>
                </a:cubicBezTo>
                <a:cubicBezTo>
                  <a:pt x="f77" y="f78"/>
                  <a:pt x="f76" y="f79"/>
                  <a:pt x="f77" y="f80"/>
                </a:cubicBezTo>
                <a:cubicBezTo>
                  <a:pt x="f61" y="f47"/>
                  <a:pt x="f76" y="f81"/>
                  <a:pt x="f82" y="f49"/>
                </a:cubicBezTo>
                <a:cubicBezTo>
                  <a:pt x="f15" y="f83"/>
                  <a:pt x="f84" y="f85"/>
                  <a:pt x="f68" y="f2"/>
                </a:cubicBezTo>
                <a:cubicBezTo>
                  <a:pt x="f68" y="f2"/>
                  <a:pt x="f68" y="f2"/>
                  <a:pt x="f68" y="f86"/>
                </a:cubicBezTo>
                <a:cubicBezTo>
                  <a:pt x="f84" y="f87"/>
                  <a:pt x="f15" y="f88"/>
                  <a:pt x="f82" y="f48"/>
                </a:cubicBezTo>
                <a:cubicBezTo>
                  <a:pt x="f69" y="f89"/>
                  <a:pt x="f67" y="f90"/>
                  <a:pt x="f67" y="f91"/>
                </a:cubicBezTo>
                <a:cubicBezTo>
                  <a:pt x="f67" y="f92"/>
                  <a:pt x="f67" y="f93"/>
                  <a:pt x="f67" y="f75"/>
                </a:cubicBezTo>
                <a:close/>
                <a:moveTo>
                  <a:pt x="f57" y="f94"/>
                </a:moveTo>
                <a:cubicBezTo>
                  <a:pt x="f66" y="f94"/>
                  <a:pt x="f66" y="f94"/>
                  <a:pt x="f66" y="f94"/>
                </a:cubicBezTo>
                <a:cubicBezTo>
                  <a:pt x="f56" y="f95"/>
                  <a:pt x="f96" y="f97"/>
                  <a:pt x="f98" y="f43"/>
                </a:cubicBezTo>
                <a:cubicBezTo>
                  <a:pt x="f56" y="f43"/>
                  <a:pt x="f66" y="f43"/>
                  <a:pt x="f58" y="f43"/>
                </a:cubicBezTo>
                <a:cubicBezTo>
                  <a:pt x="f23" y="f97"/>
                  <a:pt x="f57" y="f95"/>
                  <a:pt x="f57" y="f9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Freeform 59">
            <a:extLst>
              <a:ext uri="{FF2B5EF4-FFF2-40B4-BE49-F238E27FC236}">
                <a16:creationId xmlns:a16="http://schemas.microsoft.com/office/drawing/2014/main" id="{4EFBA912-7791-A1C4-D542-E551855559AE}"/>
              </a:ext>
            </a:extLst>
          </p:cNvPr>
          <p:cNvSpPr/>
          <p:nvPr/>
        </p:nvSpPr>
        <p:spPr>
          <a:xfrm>
            <a:off x="1172198" y="5389140"/>
            <a:ext cx="285562" cy="5494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5"/>
              <a:gd name="f7" fmla="val 187"/>
              <a:gd name="f8" fmla="val 49"/>
              <a:gd name="f9" fmla="val 89"/>
              <a:gd name="f10" fmla="val 103"/>
              <a:gd name="f11" fmla="val 116"/>
              <a:gd name="f12" fmla="val 130"/>
              <a:gd name="f13" fmla="val 51"/>
              <a:gd name="f14" fmla="val 53"/>
              <a:gd name="f15" fmla="val 54"/>
              <a:gd name="f16" fmla="val 58"/>
              <a:gd name="f17" fmla="val 131"/>
              <a:gd name="f18" fmla="val 60"/>
              <a:gd name="f19" fmla="val 132"/>
              <a:gd name="f20" fmla="val 136"/>
              <a:gd name="f21" fmla="val 151"/>
              <a:gd name="f22" fmla="val 167"/>
              <a:gd name="f23" fmla="val 182"/>
              <a:gd name="f24" fmla="val 186"/>
              <a:gd name="f25" fmla="val 55"/>
              <a:gd name="f26" fmla="val 46"/>
              <a:gd name="f27" fmla="val 38"/>
              <a:gd name="f28" fmla="val 30"/>
              <a:gd name="f29" fmla="val 26"/>
              <a:gd name="f30" fmla="val 24"/>
              <a:gd name="f31" fmla="val 185"/>
              <a:gd name="f32" fmla="val 181"/>
              <a:gd name="f33" fmla="val 152"/>
              <a:gd name="f34" fmla="val 137"/>
              <a:gd name="f35" fmla="val 133"/>
              <a:gd name="f36" fmla="val 27"/>
              <a:gd name="f37" fmla="val 31"/>
              <a:gd name="f38" fmla="val 32"/>
              <a:gd name="f39" fmla="val 34"/>
              <a:gd name="f40" fmla="val 36"/>
              <a:gd name="f41" fmla="val 28"/>
              <a:gd name="f42" fmla="val 19"/>
              <a:gd name="f43" fmla="val 11"/>
              <a:gd name="f44" fmla="val 88"/>
              <a:gd name="f45" fmla="val 3"/>
              <a:gd name="f46" fmla="val 86"/>
              <a:gd name="f47" fmla="val 78"/>
              <a:gd name="f48" fmla="val 18"/>
              <a:gd name="f49" fmla="val 8"/>
              <a:gd name="f50" fmla="val 7"/>
              <a:gd name="f51" fmla="val 1"/>
              <a:gd name="f52" fmla="val 17"/>
              <a:gd name="f53" fmla="val 21"/>
              <a:gd name="f54" fmla="val 42"/>
              <a:gd name="f55" fmla="val 62"/>
              <a:gd name="f56" fmla="val 23"/>
              <a:gd name="f57" fmla="val 39"/>
              <a:gd name="f58" fmla="val 44"/>
              <a:gd name="f59" fmla="val 50"/>
              <a:gd name="f60" fmla="val 63"/>
              <a:gd name="f61" fmla="val 56"/>
              <a:gd name="f62" fmla="val 61"/>
              <a:gd name="f63" fmla="val 67"/>
              <a:gd name="f64" fmla="val 79"/>
              <a:gd name="f65" fmla="val 2"/>
              <a:gd name="f66" fmla="val 82"/>
              <a:gd name="f67" fmla="val 75"/>
              <a:gd name="f68" fmla="val 66"/>
              <a:gd name="f69" fmla="val 145"/>
              <a:gd name="f70" fmla="val 155"/>
              <a:gd name="f71" fmla="val 164"/>
              <a:gd name="f72" fmla="val 173"/>
              <a:gd name="f73" fmla="+- 0 0 -90"/>
              <a:gd name="f74" fmla="*/ f3 1 85"/>
              <a:gd name="f75" fmla="*/ f4 1 187"/>
              <a:gd name="f76" fmla="val f5"/>
              <a:gd name="f77" fmla="val f6"/>
              <a:gd name="f78" fmla="val f7"/>
              <a:gd name="f79" fmla="*/ f73 f0 1"/>
              <a:gd name="f80" fmla="+- f78 0 f76"/>
              <a:gd name="f81" fmla="+- f77 0 f76"/>
              <a:gd name="f82" fmla="*/ f79 1 f2"/>
              <a:gd name="f83" fmla="*/ f81 1 85"/>
              <a:gd name="f84" fmla="*/ f80 1 187"/>
              <a:gd name="f85" fmla="*/ 49 f81 1"/>
              <a:gd name="f86" fmla="*/ 89 f80 1"/>
              <a:gd name="f87" fmla="*/ 130 f80 1"/>
              <a:gd name="f88" fmla="*/ 54 f81 1"/>
              <a:gd name="f89" fmla="*/ 60 f81 1"/>
              <a:gd name="f90" fmla="*/ 136 f80 1"/>
              <a:gd name="f91" fmla="*/ 182 f80 1"/>
              <a:gd name="f92" fmla="*/ 55 f81 1"/>
              <a:gd name="f93" fmla="*/ 187 f80 1"/>
              <a:gd name="f94" fmla="*/ 30 f81 1"/>
              <a:gd name="f95" fmla="*/ 24 f81 1"/>
              <a:gd name="f96" fmla="*/ 181 f80 1"/>
              <a:gd name="f97" fmla="*/ 137 f80 1"/>
              <a:gd name="f98" fmla="*/ 31 f81 1"/>
              <a:gd name="f99" fmla="*/ 36 f81 1"/>
              <a:gd name="f100" fmla="*/ 11 f81 1"/>
              <a:gd name="f101" fmla="*/ 88 f80 1"/>
              <a:gd name="f102" fmla="*/ 0 f81 1"/>
              <a:gd name="f103" fmla="*/ 78 f80 1"/>
              <a:gd name="f104" fmla="*/ 18 f80 1"/>
              <a:gd name="f105" fmla="*/ 17 f81 1"/>
              <a:gd name="f106" fmla="*/ 1 f80 1"/>
              <a:gd name="f107" fmla="*/ 62 f80 1"/>
              <a:gd name="f108" fmla="*/ 34 f81 1"/>
              <a:gd name="f109" fmla="*/ 50 f81 1"/>
              <a:gd name="f110" fmla="*/ 63 f80 1"/>
              <a:gd name="f111" fmla="*/ 67 f81 1"/>
              <a:gd name="f112" fmla="*/ 0 f80 1"/>
              <a:gd name="f113" fmla="*/ 85 f81 1"/>
              <a:gd name="f114" fmla="*/ 75 f81 1"/>
              <a:gd name="f115" fmla="*/ 32 f81 1"/>
              <a:gd name="f116" fmla="*/ 145 f80 1"/>
              <a:gd name="f117" fmla="*/ 173 f80 1"/>
              <a:gd name="f118" fmla="+- f82 0 f1"/>
              <a:gd name="f119" fmla="*/ f85 1 85"/>
              <a:gd name="f120" fmla="*/ f86 1 187"/>
              <a:gd name="f121" fmla="*/ f87 1 187"/>
              <a:gd name="f122" fmla="*/ f88 1 85"/>
              <a:gd name="f123" fmla="*/ f89 1 85"/>
              <a:gd name="f124" fmla="*/ f90 1 187"/>
              <a:gd name="f125" fmla="*/ f91 1 187"/>
              <a:gd name="f126" fmla="*/ f92 1 85"/>
              <a:gd name="f127" fmla="*/ f93 1 187"/>
              <a:gd name="f128" fmla="*/ f94 1 85"/>
              <a:gd name="f129" fmla="*/ f95 1 85"/>
              <a:gd name="f130" fmla="*/ f96 1 187"/>
              <a:gd name="f131" fmla="*/ f97 1 187"/>
              <a:gd name="f132" fmla="*/ f98 1 85"/>
              <a:gd name="f133" fmla="*/ f99 1 85"/>
              <a:gd name="f134" fmla="*/ f100 1 85"/>
              <a:gd name="f135" fmla="*/ f101 1 187"/>
              <a:gd name="f136" fmla="*/ f102 1 85"/>
              <a:gd name="f137" fmla="*/ f103 1 187"/>
              <a:gd name="f138" fmla="*/ f104 1 187"/>
              <a:gd name="f139" fmla="*/ f105 1 85"/>
              <a:gd name="f140" fmla="*/ f106 1 187"/>
              <a:gd name="f141" fmla="*/ f107 1 187"/>
              <a:gd name="f142" fmla="*/ f108 1 85"/>
              <a:gd name="f143" fmla="*/ f109 1 85"/>
              <a:gd name="f144" fmla="*/ f110 1 187"/>
              <a:gd name="f145" fmla="*/ f111 1 85"/>
              <a:gd name="f146" fmla="*/ f112 1 187"/>
              <a:gd name="f147" fmla="*/ f113 1 85"/>
              <a:gd name="f148" fmla="*/ f114 1 85"/>
              <a:gd name="f149" fmla="*/ f115 1 85"/>
              <a:gd name="f150" fmla="*/ f116 1 187"/>
              <a:gd name="f151" fmla="*/ f117 1 187"/>
              <a:gd name="f152" fmla="*/ 0 1 f83"/>
              <a:gd name="f153" fmla="*/ f77 1 f83"/>
              <a:gd name="f154" fmla="*/ 0 1 f84"/>
              <a:gd name="f155" fmla="*/ f78 1 f84"/>
              <a:gd name="f156" fmla="*/ f119 1 f83"/>
              <a:gd name="f157" fmla="*/ f120 1 f84"/>
              <a:gd name="f158" fmla="*/ f121 1 f84"/>
              <a:gd name="f159" fmla="*/ f122 1 f83"/>
              <a:gd name="f160" fmla="*/ f123 1 f83"/>
              <a:gd name="f161" fmla="*/ f124 1 f84"/>
              <a:gd name="f162" fmla="*/ f125 1 f84"/>
              <a:gd name="f163" fmla="*/ f126 1 f83"/>
              <a:gd name="f164" fmla="*/ f127 1 f84"/>
              <a:gd name="f165" fmla="*/ f128 1 f83"/>
              <a:gd name="f166" fmla="*/ f129 1 f83"/>
              <a:gd name="f167" fmla="*/ f130 1 f84"/>
              <a:gd name="f168" fmla="*/ f131 1 f84"/>
              <a:gd name="f169" fmla="*/ f132 1 f83"/>
              <a:gd name="f170" fmla="*/ f133 1 f83"/>
              <a:gd name="f171" fmla="*/ f134 1 f83"/>
              <a:gd name="f172" fmla="*/ f135 1 f84"/>
              <a:gd name="f173" fmla="*/ f136 1 f83"/>
              <a:gd name="f174" fmla="*/ f137 1 f84"/>
              <a:gd name="f175" fmla="*/ f138 1 f84"/>
              <a:gd name="f176" fmla="*/ f139 1 f83"/>
              <a:gd name="f177" fmla="*/ f140 1 f84"/>
              <a:gd name="f178" fmla="*/ f141 1 f84"/>
              <a:gd name="f179" fmla="*/ f142 1 f83"/>
              <a:gd name="f180" fmla="*/ f143 1 f83"/>
              <a:gd name="f181" fmla="*/ f144 1 f84"/>
              <a:gd name="f182" fmla="*/ f145 1 f83"/>
              <a:gd name="f183" fmla="*/ f146 1 f84"/>
              <a:gd name="f184" fmla="*/ f147 1 f83"/>
              <a:gd name="f185" fmla="*/ f148 1 f83"/>
              <a:gd name="f186" fmla="*/ f149 1 f83"/>
              <a:gd name="f187" fmla="*/ f150 1 f84"/>
              <a:gd name="f188" fmla="*/ f151 1 f84"/>
              <a:gd name="f189" fmla="*/ f152 f74 1"/>
              <a:gd name="f190" fmla="*/ f153 f74 1"/>
              <a:gd name="f191" fmla="*/ f155 f75 1"/>
              <a:gd name="f192" fmla="*/ f154 f75 1"/>
              <a:gd name="f193" fmla="*/ f156 f74 1"/>
              <a:gd name="f194" fmla="*/ f157 f75 1"/>
              <a:gd name="f195" fmla="*/ f158 f75 1"/>
              <a:gd name="f196" fmla="*/ f159 f74 1"/>
              <a:gd name="f197" fmla="*/ f160 f74 1"/>
              <a:gd name="f198" fmla="*/ f161 f75 1"/>
              <a:gd name="f199" fmla="*/ f162 f75 1"/>
              <a:gd name="f200" fmla="*/ f163 f74 1"/>
              <a:gd name="f201" fmla="*/ f164 f75 1"/>
              <a:gd name="f202" fmla="*/ f165 f74 1"/>
              <a:gd name="f203" fmla="*/ f166 f74 1"/>
              <a:gd name="f204" fmla="*/ f167 f75 1"/>
              <a:gd name="f205" fmla="*/ f168 f75 1"/>
              <a:gd name="f206" fmla="*/ f169 f74 1"/>
              <a:gd name="f207" fmla="*/ f170 f74 1"/>
              <a:gd name="f208" fmla="*/ f171 f74 1"/>
              <a:gd name="f209" fmla="*/ f172 f75 1"/>
              <a:gd name="f210" fmla="*/ f173 f74 1"/>
              <a:gd name="f211" fmla="*/ f174 f75 1"/>
              <a:gd name="f212" fmla="*/ f175 f75 1"/>
              <a:gd name="f213" fmla="*/ f176 f74 1"/>
              <a:gd name="f214" fmla="*/ f177 f75 1"/>
              <a:gd name="f215" fmla="*/ f178 f75 1"/>
              <a:gd name="f216" fmla="*/ f179 f74 1"/>
              <a:gd name="f217" fmla="*/ f180 f74 1"/>
              <a:gd name="f218" fmla="*/ f181 f75 1"/>
              <a:gd name="f219" fmla="*/ f182 f74 1"/>
              <a:gd name="f220" fmla="*/ f183 f75 1"/>
              <a:gd name="f221" fmla="*/ f184 f74 1"/>
              <a:gd name="f222" fmla="*/ f185 f74 1"/>
              <a:gd name="f223" fmla="*/ f186 f74 1"/>
              <a:gd name="f224" fmla="*/ f187 f75 1"/>
              <a:gd name="f225" fmla="*/ f188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8">
                <a:pos x="f193" y="f194"/>
              </a:cxn>
              <a:cxn ang="f118">
                <a:pos x="f193" y="f195"/>
              </a:cxn>
              <a:cxn ang="f118">
                <a:pos x="f196" y="f195"/>
              </a:cxn>
              <a:cxn ang="f118">
                <a:pos x="f197" y="f198"/>
              </a:cxn>
              <a:cxn ang="f118">
                <a:pos x="f197" y="f199"/>
              </a:cxn>
              <a:cxn ang="f118">
                <a:pos x="f200" y="f201"/>
              </a:cxn>
              <a:cxn ang="f118">
                <a:pos x="f202" y="f201"/>
              </a:cxn>
              <a:cxn ang="f118">
                <a:pos x="f203" y="f204"/>
              </a:cxn>
              <a:cxn ang="f118">
                <a:pos x="f203" y="f205"/>
              </a:cxn>
              <a:cxn ang="f118">
                <a:pos x="f206" y="f195"/>
              </a:cxn>
              <a:cxn ang="f118">
                <a:pos x="f207" y="f195"/>
              </a:cxn>
              <a:cxn ang="f118">
                <a:pos x="f207" y="f194"/>
              </a:cxn>
              <a:cxn ang="f118">
                <a:pos x="f208" y="f209"/>
              </a:cxn>
              <a:cxn ang="f118">
                <a:pos x="f210" y="f211"/>
              </a:cxn>
              <a:cxn ang="f118">
                <a:pos x="f210" y="f212"/>
              </a:cxn>
              <a:cxn ang="f118">
                <a:pos x="f213" y="f214"/>
              </a:cxn>
              <a:cxn ang="f118">
                <a:pos x="f213" y="f215"/>
              </a:cxn>
              <a:cxn ang="f118">
                <a:pos x="f216" y="f215"/>
              </a:cxn>
              <a:cxn ang="f118">
                <a:pos x="f216" y="f214"/>
              </a:cxn>
              <a:cxn ang="f118">
                <a:pos x="f217" y="f214"/>
              </a:cxn>
              <a:cxn ang="f118">
                <a:pos x="f217" y="f218"/>
              </a:cxn>
              <a:cxn ang="f118">
                <a:pos x="f219" y="f218"/>
              </a:cxn>
              <a:cxn ang="f118">
                <a:pos x="f219" y="f220"/>
              </a:cxn>
              <a:cxn ang="f118">
                <a:pos x="f221" y="f212"/>
              </a:cxn>
              <a:cxn ang="f118">
                <a:pos x="f221" y="f211"/>
              </a:cxn>
              <a:cxn ang="f118">
                <a:pos x="f222" y="f194"/>
              </a:cxn>
              <a:cxn ang="f118">
                <a:pos x="f193" y="f194"/>
              </a:cxn>
              <a:cxn ang="f118">
                <a:pos x="f223" y="f224"/>
              </a:cxn>
              <a:cxn ang="f118">
                <a:pos x="f202" y="f224"/>
              </a:cxn>
              <a:cxn ang="f118">
                <a:pos x="f202" y="f225"/>
              </a:cxn>
              <a:cxn ang="f118">
                <a:pos x="f223" y="f225"/>
              </a:cxn>
              <a:cxn ang="f118">
                <a:pos x="f223" y="f224"/>
              </a:cxn>
            </a:cxnLst>
            <a:rect l="f189" t="f192" r="f190" b="f191"/>
            <a:pathLst>
              <a:path w="85" h="187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8" y="f19"/>
                  <a:pt x="f18" y="f20"/>
                </a:cubicBezTo>
                <a:cubicBezTo>
                  <a:pt x="f18" y="f21"/>
                  <a:pt x="f18" y="f22"/>
                  <a:pt x="f18" y="f23"/>
                </a:cubicBezTo>
                <a:cubicBezTo>
                  <a:pt x="f18" y="f24"/>
                  <a:pt x="f16" y="f7"/>
                  <a:pt x="f25" y="f7"/>
                </a:cubicBezTo>
                <a:cubicBezTo>
                  <a:pt x="f26" y="f7"/>
                  <a:pt x="f27" y="f7"/>
                  <a:pt x="f28" y="f7"/>
                </a:cubicBezTo>
                <a:cubicBezTo>
                  <a:pt x="f29" y="f7"/>
                  <a:pt x="f30" y="f31"/>
                  <a:pt x="f30" y="f32"/>
                </a:cubicBezTo>
                <a:cubicBezTo>
                  <a:pt x="f30" y="f22"/>
                  <a:pt x="f30" y="f33"/>
                  <a:pt x="f30" y="f34"/>
                </a:cubicBezTo>
                <a:cubicBezTo>
                  <a:pt x="f30" y="f35"/>
                  <a:pt x="f36" y="f12"/>
                  <a:pt x="f37" y="f12"/>
                </a:cubicBezTo>
                <a:cubicBezTo>
                  <a:pt x="f38" y="f12"/>
                  <a:pt x="f39" y="f12"/>
                  <a:pt x="f40" y="f12"/>
                </a:cubicBezTo>
                <a:cubicBezTo>
                  <a:pt x="f40" y="f11"/>
                  <a:pt x="f40" y="f10"/>
                  <a:pt x="f40" y="f9"/>
                </a:cubicBezTo>
                <a:cubicBezTo>
                  <a:pt x="f41" y="f9"/>
                  <a:pt x="f42" y="f9"/>
                  <a:pt x="f43" y="f44"/>
                </a:cubicBezTo>
                <a:cubicBezTo>
                  <a:pt x="f45" y="f44"/>
                  <a:pt x="f5" y="f46"/>
                  <a:pt x="f5" y="f47"/>
                </a:cubicBezTo>
                <a:cubicBezTo>
                  <a:pt x="f5" y="f16"/>
                  <a:pt x="f5" y="f27"/>
                  <a:pt x="f5" y="f48"/>
                </a:cubicBezTo>
                <a:cubicBezTo>
                  <a:pt x="f5" y="f49"/>
                  <a:pt x="f50" y="f51"/>
                  <a:pt x="f52" y="f51"/>
                </a:cubicBezTo>
                <a:cubicBezTo>
                  <a:pt x="f52" y="f53"/>
                  <a:pt x="f52" y="f54"/>
                  <a:pt x="f52" y="f55"/>
                </a:cubicBezTo>
                <a:cubicBezTo>
                  <a:pt x="f56" y="f55"/>
                  <a:pt x="f41" y="f55"/>
                  <a:pt x="f39" y="f55"/>
                </a:cubicBezTo>
                <a:cubicBezTo>
                  <a:pt x="f39" y="f54"/>
                  <a:pt x="f39" y="f53"/>
                  <a:pt x="f39" y="f51"/>
                </a:cubicBezTo>
                <a:cubicBezTo>
                  <a:pt x="f57" y="f51"/>
                  <a:pt x="f58" y="f51"/>
                  <a:pt x="f59" y="f51"/>
                </a:cubicBezTo>
                <a:cubicBezTo>
                  <a:pt x="f59" y="f53"/>
                  <a:pt x="f59" y="f54"/>
                  <a:pt x="f59" y="f60"/>
                </a:cubicBezTo>
                <a:cubicBezTo>
                  <a:pt x="f61" y="f60"/>
                  <a:pt x="f62" y="f60"/>
                  <a:pt x="f63" y="f60"/>
                </a:cubicBezTo>
                <a:cubicBezTo>
                  <a:pt x="f63" y="f54"/>
                  <a:pt x="f63" y="f53"/>
                  <a:pt x="f63" y="f5"/>
                </a:cubicBezTo>
                <a:cubicBezTo>
                  <a:pt x="f64" y="f65"/>
                  <a:pt x="f6" y="f49"/>
                  <a:pt x="f6" y="f48"/>
                </a:cubicBezTo>
                <a:cubicBezTo>
                  <a:pt x="f6" y="f27"/>
                  <a:pt x="f6" y="f16"/>
                  <a:pt x="f6" y="f47"/>
                </a:cubicBezTo>
                <a:cubicBezTo>
                  <a:pt x="f6" y="f6"/>
                  <a:pt x="f66" y="f44"/>
                  <a:pt x="f67" y="f9"/>
                </a:cubicBezTo>
                <a:cubicBezTo>
                  <a:pt x="f68" y="f9"/>
                  <a:pt x="f16" y="f9"/>
                  <a:pt x="f8" y="f9"/>
                </a:cubicBezTo>
                <a:close/>
                <a:moveTo>
                  <a:pt x="f38" y="f69"/>
                </a:moveTo>
                <a:cubicBezTo>
                  <a:pt x="f37" y="f69"/>
                  <a:pt x="f37" y="f69"/>
                  <a:pt x="f28" y="f69"/>
                </a:cubicBezTo>
                <a:cubicBezTo>
                  <a:pt x="f28" y="f70"/>
                  <a:pt x="f28" y="f71"/>
                  <a:pt x="f28" y="f72"/>
                </a:cubicBezTo>
                <a:cubicBezTo>
                  <a:pt x="f37" y="f72"/>
                  <a:pt x="f37" y="f72"/>
                  <a:pt x="f38" y="f72"/>
                </a:cubicBezTo>
                <a:cubicBezTo>
                  <a:pt x="f38" y="f71"/>
                  <a:pt x="f38" y="f70"/>
                  <a:pt x="f38" y="f6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pic>
        <p:nvPicPr>
          <p:cNvPr id="13" name="Imagen 23">
            <a:extLst>
              <a:ext uri="{FF2B5EF4-FFF2-40B4-BE49-F238E27FC236}">
                <a16:creationId xmlns:a16="http://schemas.microsoft.com/office/drawing/2014/main" id="{0A990E78-50A4-31E9-721E-40B3B1DB1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358" y="1698035"/>
            <a:ext cx="5528827" cy="536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158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192E228-A804-48F9-990C-31C97C059933}"/>
              </a:ext>
            </a:extLst>
          </p:cNvPr>
          <p:cNvGrpSpPr/>
          <p:nvPr/>
        </p:nvGrpSpPr>
        <p:grpSpPr>
          <a:xfrm>
            <a:off x="4313724" y="2106124"/>
            <a:ext cx="3582346" cy="3564514"/>
            <a:chOff x="3131999" y="2218332"/>
            <a:chExt cx="2753253" cy="273954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BAAC5C3-9C14-4D2B-885F-EE0B11414AE5}"/>
                </a:ext>
              </a:extLst>
            </p:cNvPr>
            <p:cNvGrpSpPr/>
            <p:nvPr/>
          </p:nvGrpSpPr>
          <p:grpSpPr>
            <a:xfrm>
              <a:off x="3131999" y="3589727"/>
              <a:ext cx="1368152" cy="1368152"/>
              <a:chOff x="2699792" y="2850597"/>
              <a:chExt cx="1368152" cy="1368152"/>
            </a:xfrm>
          </p:grpSpPr>
          <p:sp>
            <p:nvSpPr>
              <p:cNvPr id="18" name="Teardrop 17">
                <a:extLst>
                  <a:ext uri="{FF2B5EF4-FFF2-40B4-BE49-F238E27FC236}">
                    <a16:creationId xmlns:a16="http://schemas.microsoft.com/office/drawing/2014/main" id="{8ED77B84-69DD-4540-96E0-BB1FFB74BBA3}"/>
                  </a:ext>
                </a:extLst>
              </p:cNvPr>
              <p:cNvSpPr/>
              <p:nvPr/>
            </p:nvSpPr>
            <p:spPr>
              <a:xfrm>
                <a:off x="2699792" y="2850597"/>
                <a:ext cx="1368152" cy="1368152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Teardrop 18">
                <a:extLst>
                  <a:ext uri="{FF2B5EF4-FFF2-40B4-BE49-F238E27FC236}">
                    <a16:creationId xmlns:a16="http://schemas.microsoft.com/office/drawing/2014/main" id="{AC30E8BA-B868-45CD-AC25-33C8AFC57ED2}"/>
                  </a:ext>
                </a:extLst>
              </p:cNvPr>
              <p:cNvSpPr/>
              <p:nvPr/>
            </p:nvSpPr>
            <p:spPr>
              <a:xfrm>
                <a:off x="2882491" y="2850597"/>
                <a:ext cx="1185453" cy="1185453"/>
              </a:xfrm>
              <a:prstGeom prst="teardrop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66259BF-11F9-4F2F-A386-11518F06A5BF}"/>
                </a:ext>
              </a:extLst>
            </p:cNvPr>
            <p:cNvGrpSpPr/>
            <p:nvPr/>
          </p:nvGrpSpPr>
          <p:grpSpPr>
            <a:xfrm rot="16200000">
              <a:off x="4517100" y="3589727"/>
              <a:ext cx="1368152" cy="1368153"/>
              <a:chOff x="2702134" y="2839421"/>
              <a:chExt cx="1368152" cy="1368153"/>
            </a:xfrm>
          </p:grpSpPr>
          <p:sp>
            <p:nvSpPr>
              <p:cNvPr id="16" name="Teardrop 15">
                <a:extLst>
                  <a:ext uri="{FF2B5EF4-FFF2-40B4-BE49-F238E27FC236}">
                    <a16:creationId xmlns:a16="http://schemas.microsoft.com/office/drawing/2014/main" id="{29DE9D0D-D0F6-4E57-BC03-777FF978C09F}"/>
                  </a:ext>
                </a:extLst>
              </p:cNvPr>
              <p:cNvSpPr/>
              <p:nvPr/>
            </p:nvSpPr>
            <p:spPr>
              <a:xfrm>
                <a:off x="2702134" y="2839422"/>
                <a:ext cx="1368152" cy="1368152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Teardrop 16">
                <a:extLst>
                  <a:ext uri="{FF2B5EF4-FFF2-40B4-BE49-F238E27FC236}">
                    <a16:creationId xmlns:a16="http://schemas.microsoft.com/office/drawing/2014/main" id="{23393C4A-9C7F-4D86-9DFD-9EC0025690F8}"/>
                  </a:ext>
                </a:extLst>
              </p:cNvPr>
              <p:cNvSpPr/>
              <p:nvPr/>
            </p:nvSpPr>
            <p:spPr>
              <a:xfrm>
                <a:off x="2884833" y="2839421"/>
                <a:ext cx="1185453" cy="1185453"/>
              </a:xfrm>
              <a:prstGeom prst="teardrop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3A03F29-A93B-4AE3-BAF7-A9A5BCB6C2FB}"/>
                </a:ext>
              </a:extLst>
            </p:cNvPr>
            <p:cNvGrpSpPr/>
            <p:nvPr/>
          </p:nvGrpSpPr>
          <p:grpSpPr>
            <a:xfrm rot="5400000">
              <a:off x="3138597" y="2218332"/>
              <a:ext cx="1368153" cy="1368153"/>
              <a:chOff x="2713259" y="2846179"/>
              <a:chExt cx="1368153" cy="1368153"/>
            </a:xfrm>
          </p:grpSpPr>
          <p:sp>
            <p:nvSpPr>
              <p:cNvPr id="14" name="Teardrop 13">
                <a:extLst>
                  <a:ext uri="{FF2B5EF4-FFF2-40B4-BE49-F238E27FC236}">
                    <a16:creationId xmlns:a16="http://schemas.microsoft.com/office/drawing/2014/main" id="{E95F3721-A5FA-4622-89AB-BD36264394B6}"/>
                  </a:ext>
                </a:extLst>
              </p:cNvPr>
              <p:cNvSpPr/>
              <p:nvPr/>
            </p:nvSpPr>
            <p:spPr>
              <a:xfrm>
                <a:off x="2713259" y="2846180"/>
                <a:ext cx="1368152" cy="1368152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Teardrop 14">
                <a:extLst>
                  <a:ext uri="{FF2B5EF4-FFF2-40B4-BE49-F238E27FC236}">
                    <a16:creationId xmlns:a16="http://schemas.microsoft.com/office/drawing/2014/main" id="{59D245D3-E293-4F10-A7AD-71A5D6F5B68A}"/>
                  </a:ext>
                </a:extLst>
              </p:cNvPr>
              <p:cNvSpPr/>
              <p:nvPr/>
            </p:nvSpPr>
            <p:spPr>
              <a:xfrm>
                <a:off x="2895959" y="2846179"/>
                <a:ext cx="1185453" cy="1185453"/>
              </a:xfrm>
              <a:prstGeom prst="teardrop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2E53409-1A83-4EFD-A078-4B2DA4F0A529}"/>
                </a:ext>
              </a:extLst>
            </p:cNvPr>
            <p:cNvGrpSpPr/>
            <p:nvPr/>
          </p:nvGrpSpPr>
          <p:grpSpPr>
            <a:xfrm rot="10800000">
              <a:off x="4509517" y="2218332"/>
              <a:ext cx="1368152" cy="1368153"/>
              <a:chOff x="2709476" y="2839467"/>
              <a:chExt cx="1368152" cy="1368153"/>
            </a:xfrm>
          </p:grpSpPr>
          <p:sp>
            <p:nvSpPr>
              <p:cNvPr id="12" name="Teardrop 11">
                <a:extLst>
                  <a:ext uri="{FF2B5EF4-FFF2-40B4-BE49-F238E27FC236}">
                    <a16:creationId xmlns:a16="http://schemas.microsoft.com/office/drawing/2014/main" id="{8D40535E-2F67-47EB-89CF-766214D0B07E}"/>
                  </a:ext>
                </a:extLst>
              </p:cNvPr>
              <p:cNvSpPr/>
              <p:nvPr/>
            </p:nvSpPr>
            <p:spPr>
              <a:xfrm>
                <a:off x="2709476" y="2839468"/>
                <a:ext cx="1368152" cy="1368152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700000000000000" pitchFamily="2" charset="-78"/>
                </a:endParaRPr>
              </a:p>
            </p:txBody>
          </p:sp>
          <p:sp>
            <p:nvSpPr>
              <p:cNvPr id="13" name="Teardrop 12">
                <a:extLst>
                  <a:ext uri="{FF2B5EF4-FFF2-40B4-BE49-F238E27FC236}">
                    <a16:creationId xmlns:a16="http://schemas.microsoft.com/office/drawing/2014/main" id="{AFE363D3-970F-4913-A5FB-42F6B0C3591C}"/>
                  </a:ext>
                </a:extLst>
              </p:cNvPr>
              <p:cNvSpPr/>
              <p:nvPr/>
            </p:nvSpPr>
            <p:spPr>
              <a:xfrm>
                <a:off x="2892175" y="2839467"/>
                <a:ext cx="1185453" cy="1185453"/>
              </a:xfrm>
              <a:prstGeom prst="teardrop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A7D819A-C18D-4CD1-918E-23A26065FEDA}"/>
                </a:ext>
              </a:extLst>
            </p:cNvPr>
            <p:cNvSpPr txBox="1"/>
            <p:nvPr/>
          </p:nvSpPr>
          <p:spPr>
            <a:xfrm>
              <a:off x="3976342" y="3130881"/>
              <a:ext cx="449930" cy="402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01</a:t>
              </a: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99374F2-6956-45A1-BFD0-481A26E8A5F5}"/>
                </a:ext>
              </a:extLst>
            </p:cNvPr>
            <p:cNvSpPr txBox="1"/>
            <p:nvPr/>
          </p:nvSpPr>
          <p:spPr>
            <a:xfrm>
              <a:off x="4577261" y="3130881"/>
              <a:ext cx="449930" cy="402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02</a:t>
              </a: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A190B76-1ECF-4D94-829E-E8565A1021E3}"/>
                </a:ext>
              </a:extLst>
            </p:cNvPr>
            <p:cNvSpPr txBox="1"/>
            <p:nvPr/>
          </p:nvSpPr>
          <p:spPr>
            <a:xfrm>
              <a:off x="3976342" y="3652877"/>
              <a:ext cx="449930" cy="402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03</a:t>
              </a: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5FC0CEC-E647-4DEE-A1B4-34E75BC0CFEB}"/>
                </a:ext>
              </a:extLst>
            </p:cNvPr>
            <p:cNvSpPr txBox="1"/>
            <p:nvPr/>
          </p:nvSpPr>
          <p:spPr>
            <a:xfrm>
              <a:off x="4577261" y="3652877"/>
              <a:ext cx="449930" cy="402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ko-KR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700000000000000" pitchFamily="2" charset="-78"/>
                </a:rPr>
                <a:t>04</a:t>
              </a:r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" name="Rectangle: Diagonal Corners Rounded 19">
            <a:extLst>
              <a:ext uri="{FF2B5EF4-FFF2-40B4-BE49-F238E27FC236}">
                <a16:creationId xmlns:a16="http://schemas.microsoft.com/office/drawing/2014/main" id="{A53264C1-C282-4348-98E5-41EE9EEE98C8}"/>
              </a:ext>
            </a:extLst>
          </p:cNvPr>
          <p:cNvSpPr/>
          <p:nvPr/>
        </p:nvSpPr>
        <p:spPr>
          <a:xfrm>
            <a:off x="3368766" y="1819816"/>
            <a:ext cx="432048" cy="432048"/>
          </a:xfrm>
          <a:prstGeom prst="round2DiagRect">
            <a:avLst>
              <a:gd name="adj1" fmla="val 23421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1" name="Rectangle: Diagonal Corners Rounded 20">
            <a:extLst>
              <a:ext uri="{FF2B5EF4-FFF2-40B4-BE49-F238E27FC236}">
                <a16:creationId xmlns:a16="http://schemas.microsoft.com/office/drawing/2014/main" id="{C05B0247-E3A8-4FB7-8F10-5CF732A92CDC}"/>
              </a:ext>
            </a:extLst>
          </p:cNvPr>
          <p:cNvSpPr/>
          <p:nvPr/>
        </p:nvSpPr>
        <p:spPr>
          <a:xfrm>
            <a:off x="8372581" y="1819816"/>
            <a:ext cx="432048" cy="432048"/>
          </a:xfrm>
          <a:prstGeom prst="round2DiagRect">
            <a:avLst>
              <a:gd name="adj1" fmla="val 30176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22" name="그룹 6">
            <a:extLst>
              <a:ext uri="{FF2B5EF4-FFF2-40B4-BE49-F238E27FC236}">
                <a16:creationId xmlns:a16="http://schemas.microsoft.com/office/drawing/2014/main" id="{A0A0B7A3-47F0-483E-B5FE-E25293565F05}"/>
              </a:ext>
            </a:extLst>
          </p:cNvPr>
          <p:cNvGrpSpPr/>
          <p:nvPr/>
        </p:nvGrpSpPr>
        <p:grpSpPr>
          <a:xfrm>
            <a:off x="719682" y="2219564"/>
            <a:ext cx="3167999" cy="894353"/>
            <a:chOff x="1167185" y="2219562"/>
            <a:chExt cx="2895178" cy="89435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FFD7B8-6D07-4286-B256-6E0C531BEEC4}"/>
                </a:ext>
              </a:extLst>
            </p:cNvPr>
            <p:cNvSpPr txBox="1"/>
            <p:nvPr/>
          </p:nvSpPr>
          <p:spPr>
            <a:xfrm>
              <a:off x="1167185" y="2219562"/>
              <a:ext cx="28951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6667887-5C1E-4A42-904D-1033D30103EA}"/>
                </a:ext>
              </a:extLst>
            </p:cNvPr>
            <p:cNvSpPr txBox="1"/>
            <p:nvPr/>
          </p:nvSpPr>
          <p:spPr>
            <a:xfrm>
              <a:off x="1167185" y="2467584"/>
              <a:ext cx="28951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그룹 10">
            <a:extLst>
              <a:ext uri="{FF2B5EF4-FFF2-40B4-BE49-F238E27FC236}">
                <a16:creationId xmlns:a16="http://schemas.microsoft.com/office/drawing/2014/main" id="{58847707-1EB9-4636-9AF7-3DAAD7731B68}"/>
              </a:ext>
            </a:extLst>
          </p:cNvPr>
          <p:cNvGrpSpPr/>
          <p:nvPr/>
        </p:nvGrpSpPr>
        <p:grpSpPr>
          <a:xfrm>
            <a:off x="8286856" y="2219564"/>
            <a:ext cx="3168000" cy="894353"/>
            <a:chOff x="8197779" y="2219562"/>
            <a:chExt cx="2822031" cy="89435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278B1B9-1549-44B2-B22F-3705BF24E387}"/>
                </a:ext>
              </a:extLst>
            </p:cNvPr>
            <p:cNvSpPr txBox="1"/>
            <p:nvPr/>
          </p:nvSpPr>
          <p:spPr>
            <a:xfrm>
              <a:off x="8197779" y="2219562"/>
              <a:ext cx="28220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214EA10-72D6-4DE0-8317-2F164B205C54}"/>
                </a:ext>
              </a:extLst>
            </p:cNvPr>
            <p:cNvSpPr txBox="1"/>
            <p:nvPr/>
          </p:nvSpPr>
          <p:spPr>
            <a:xfrm>
              <a:off x="8197779" y="2467584"/>
              <a:ext cx="28220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" name="Rectangle: Diagonal Corners Rounded 27">
            <a:extLst>
              <a:ext uri="{FF2B5EF4-FFF2-40B4-BE49-F238E27FC236}">
                <a16:creationId xmlns:a16="http://schemas.microsoft.com/office/drawing/2014/main" id="{6175403A-0535-4486-88B1-F54186AE90D7}"/>
              </a:ext>
            </a:extLst>
          </p:cNvPr>
          <p:cNvSpPr/>
          <p:nvPr/>
        </p:nvSpPr>
        <p:spPr>
          <a:xfrm>
            <a:off x="3386229" y="4767285"/>
            <a:ext cx="432048" cy="432048"/>
          </a:xfrm>
          <a:prstGeom prst="round2DiagRect">
            <a:avLst>
              <a:gd name="adj1" fmla="val 3242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9" name="Rectangle: Diagonal Corners Rounded 28">
            <a:extLst>
              <a:ext uri="{FF2B5EF4-FFF2-40B4-BE49-F238E27FC236}">
                <a16:creationId xmlns:a16="http://schemas.microsoft.com/office/drawing/2014/main" id="{DBBF2726-E3A0-4F03-B7C1-6AA93542F2A4}"/>
              </a:ext>
            </a:extLst>
          </p:cNvPr>
          <p:cNvSpPr/>
          <p:nvPr/>
        </p:nvSpPr>
        <p:spPr>
          <a:xfrm>
            <a:off x="8390044" y="4767286"/>
            <a:ext cx="432048" cy="432048"/>
          </a:xfrm>
          <a:prstGeom prst="round2DiagRect">
            <a:avLst>
              <a:gd name="adj1" fmla="val 30176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30" name="그룹 5">
            <a:extLst>
              <a:ext uri="{FF2B5EF4-FFF2-40B4-BE49-F238E27FC236}">
                <a16:creationId xmlns:a16="http://schemas.microsoft.com/office/drawing/2014/main" id="{465510FC-A0F2-4D36-B469-6866E5653E85}"/>
              </a:ext>
            </a:extLst>
          </p:cNvPr>
          <p:cNvGrpSpPr/>
          <p:nvPr/>
        </p:nvGrpSpPr>
        <p:grpSpPr>
          <a:xfrm>
            <a:off x="737145" y="5167036"/>
            <a:ext cx="3167999" cy="905927"/>
            <a:chOff x="1184648" y="5167032"/>
            <a:chExt cx="2895178" cy="90592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A6F36F4-1093-4920-9CEB-00276B2AD9AB}"/>
                </a:ext>
              </a:extLst>
            </p:cNvPr>
            <p:cNvSpPr txBox="1"/>
            <p:nvPr/>
          </p:nvSpPr>
          <p:spPr>
            <a:xfrm>
              <a:off x="1184648" y="5167032"/>
              <a:ext cx="28951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37F3D52-F230-4EC8-9123-30C62CDCE438}"/>
                </a:ext>
              </a:extLst>
            </p:cNvPr>
            <p:cNvSpPr txBox="1"/>
            <p:nvPr/>
          </p:nvSpPr>
          <p:spPr>
            <a:xfrm>
              <a:off x="1184648" y="5426628"/>
              <a:ext cx="28951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그룹 12">
            <a:extLst>
              <a:ext uri="{FF2B5EF4-FFF2-40B4-BE49-F238E27FC236}">
                <a16:creationId xmlns:a16="http://schemas.microsoft.com/office/drawing/2014/main" id="{565871EA-52B8-46AC-B43A-52051C6872D1}"/>
              </a:ext>
            </a:extLst>
          </p:cNvPr>
          <p:cNvGrpSpPr/>
          <p:nvPr/>
        </p:nvGrpSpPr>
        <p:grpSpPr>
          <a:xfrm>
            <a:off x="8304319" y="5167036"/>
            <a:ext cx="3168000" cy="905927"/>
            <a:chOff x="8215242" y="5167032"/>
            <a:chExt cx="2822031" cy="90592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419AE7A-FC05-4EE1-8B81-7C279EB62390}"/>
                </a:ext>
              </a:extLst>
            </p:cNvPr>
            <p:cNvSpPr txBox="1"/>
            <p:nvPr/>
          </p:nvSpPr>
          <p:spPr>
            <a:xfrm>
              <a:off x="8215242" y="5167032"/>
              <a:ext cx="28220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96E4A77-FA5C-4F6A-8E16-D528E3CFEDB3}"/>
                </a:ext>
              </a:extLst>
            </p:cNvPr>
            <p:cNvSpPr txBox="1"/>
            <p:nvPr/>
          </p:nvSpPr>
          <p:spPr>
            <a:xfrm>
              <a:off x="8215242" y="5426628"/>
              <a:ext cx="28220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Round Same Side Corner Rectangle 11">
            <a:extLst>
              <a:ext uri="{FF2B5EF4-FFF2-40B4-BE49-F238E27FC236}">
                <a16:creationId xmlns:a16="http://schemas.microsoft.com/office/drawing/2014/main" id="{D881163A-648F-42A8-A315-3B3B26E9A40C}"/>
              </a:ext>
            </a:extLst>
          </p:cNvPr>
          <p:cNvSpPr>
            <a:spLocks noChangeAspect="1"/>
          </p:cNvSpPr>
          <p:nvPr/>
        </p:nvSpPr>
        <p:spPr>
          <a:xfrm rot="9900000">
            <a:off x="3477358" y="4883531"/>
            <a:ext cx="249793" cy="212152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Rounded Rectangle 27">
            <a:extLst>
              <a:ext uri="{FF2B5EF4-FFF2-40B4-BE49-F238E27FC236}">
                <a16:creationId xmlns:a16="http://schemas.microsoft.com/office/drawing/2014/main" id="{73F45F0D-0700-4214-8600-45D776F252C2}"/>
              </a:ext>
            </a:extLst>
          </p:cNvPr>
          <p:cNvSpPr/>
          <p:nvPr/>
        </p:nvSpPr>
        <p:spPr>
          <a:xfrm>
            <a:off x="3477652" y="1944566"/>
            <a:ext cx="218500" cy="167838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Rounded Rectangle 7">
            <a:extLst>
              <a:ext uri="{FF2B5EF4-FFF2-40B4-BE49-F238E27FC236}">
                <a16:creationId xmlns:a16="http://schemas.microsoft.com/office/drawing/2014/main" id="{C076D468-8739-4A7F-B473-BE02318F580F}"/>
              </a:ext>
            </a:extLst>
          </p:cNvPr>
          <p:cNvSpPr/>
          <p:nvPr/>
        </p:nvSpPr>
        <p:spPr>
          <a:xfrm>
            <a:off x="8512088" y="4854820"/>
            <a:ext cx="222147" cy="19171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9" name="Block Arc 10">
            <a:extLst>
              <a:ext uri="{FF2B5EF4-FFF2-40B4-BE49-F238E27FC236}">
                <a16:creationId xmlns:a16="http://schemas.microsoft.com/office/drawing/2014/main" id="{DBC65E34-D179-4ADE-9CAD-770996CD7A26}"/>
              </a:ext>
            </a:extLst>
          </p:cNvPr>
          <p:cNvSpPr/>
          <p:nvPr/>
        </p:nvSpPr>
        <p:spPr>
          <a:xfrm>
            <a:off x="8462046" y="1944566"/>
            <a:ext cx="272189" cy="18436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305" name="TextBox 1304">
            <a:extLst>
              <a:ext uri="{FF2B5EF4-FFF2-40B4-BE49-F238E27FC236}">
                <a16:creationId xmlns:a16="http://schemas.microsoft.com/office/drawing/2014/main" id="{1F30ABF2-B3C5-43BE-BC57-0A836F759138}"/>
              </a:ext>
            </a:extLst>
          </p:cNvPr>
          <p:cNvSpPr txBox="1"/>
          <p:nvPr/>
        </p:nvSpPr>
        <p:spPr>
          <a:xfrm>
            <a:off x="6169367" y="3706542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قبل از</a:t>
            </a:r>
            <a:endParaRPr lang="en-US" altLang="ko-KR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06" name="TextBox 1305">
            <a:extLst>
              <a:ext uri="{FF2B5EF4-FFF2-40B4-BE49-F238E27FC236}">
                <a16:creationId xmlns:a16="http://schemas.microsoft.com/office/drawing/2014/main" id="{CEE346A3-92D0-417D-A49B-133878931303}"/>
              </a:ext>
            </a:extLst>
          </p:cNvPr>
          <p:cNvSpPr txBox="1"/>
          <p:nvPr/>
        </p:nvSpPr>
        <p:spPr>
          <a:xfrm>
            <a:off x="9193338" y="3865406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4"/>
                </a:solidFill>
                <a:cs typeface="B Nazanin" panose="00000400000000000000" pitchFamily="2" charset="-78"/>
              </a:rPr>
              <a:t>عنوان</a:t>
            </a:r>
            <a:endParaRPr lang="en-US" altLang="ko-KR" sz="28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307" name="TextBox 1306">
            <a:extLst>
              <a:ext uri="{FF2B5EF4-FFF2-40B4-BE49-F238E27FC236}">
                <a16:creationId xmlns:a16="http://schemas.microsoft.com/office/drawing/2014/main" id="{AA7CC09B-0857-4784-9C5B-F526F386F2AD}"/>
              </a:ext>
            </a:extLst>
          </p:cNvPr>
          <p:cNvSpPr txBox="1"/>
          <p:nvPr/>
        </p:nvSpPr>
        <p:spPr>
          <a:xfrm>
            <a:off x="7123725" y="1539323"/>
            <a:ext cx="4303114" cy="123110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دندانی</a:t>
            </a:r>
          </a:p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کلینیک بریس</a:t>
            </a:r>
            <a:endParaRPr lang="en-US" altLang="ko-KR" sz="4000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308" name="그룹 6">
            <a:extLst>
              <a:ext uri="{FF2B5EF4-FFF2-40B4-BE49-F238E27FC236}">
                <a16:creationId xmlns:a16="http://schemas.microsoft.com/office/drawing/2014/main" id="{2127F81E-4D4F-44F4-826B-AF4A6DD934A6}"/>
              </a:ext>
            </a:extLst>
          </p:cNvPr>
          <p:cNvGrpSpPr/>
          <p:nvPr/>
        </p:nvGrpSpPr>
        <p:grpSpPr>
          <a:xfrm>
            <a:off x="5903809" y="5385558"/>
            <a:ext cx="2925076" cy="843486"/>
            <a:chOff x="6729266" y="1944367"/>
            <a:chExt cx="1805104" cy="843486"/>
          </a:xfrm>
        </p:grpSpPr>
        <p:sp>
          <p:nvSpPr>
            <p:cNvPr id="1309" name="TextBox 1308">
              <a:extLst>
                <a:ext uri="{FF2B5EF4-FFF2-40B4-BE49-F238E27FC236}">
                  <a16:creationId xmlns:a16="http://schemas.microsoft.com/office/drawing/2014/main" id="{73E65D6E-E519-4205-B956-A118431D6FFE}"/>
                </a:ext>
              </a:extLst>
            </p:cNvPr>
            <p:cNvSpPr txBox="1"/>
            <p:nvPr/>
          </p:nvSpPr>
          <p:spPr>
            <a:xfrm>
              <a:off x="6806179" y="194436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0" name="TextBox 1309">
              <a:extLst>
                <a:ext uri="{FF2B5EF4-FFF2-40B4-BE49-F238E27FC236}">
                  <a16:creationId xmlns:a16="http://schemas.microsoft.com/office/drawing/2014/main" id="{9B9071AF-D806-4753-9E02-B0DDCCC93002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11" name="그룹 6">
            <a:extLst>
              <a:ext uri="{FF2B5EF4-FFF2-40B4-BE49-F238E27FC236}">
                <a16:creationId xmlns:a16="http://schemas.microsoft.com/office/drawing/2014/main" id="{79566E6C-4053-4442-9C8B-71F31BA346BB}"/>
              </a:ext>
            </a:extLst>
          </p:cNvPr>
          <p:cNvGrpSpPr/>
          <p:nvPr/>
        </p:nvGrpSpPr>
        <p:grpSpPr>
          <a:xfrm>
            <a:off x="8909940" y="5339998"/>
            <a:ext cx="2805263" cy="889046"/>
            <a:chOff x="6729266" y="1898807"/>
            <a:chExt cx="1731166" cy="889046"/>
          </a:xfrm>
        </p:grpSpPr>
        <p:sp>
          <p:nvSpPr>
            <p:cNvPr id="1312" name="TextBox 1311">
              <a:extLst>
                <a:ext uri="{FF2B5EF4-FFF2-40B4-BE49-F238E27FC236}">
                  <a16:creationId xmlns:a16="http://schemas.microsoft.com/office/drawing/2014/main" id="{ED2EF025-7E99-43D5-A049-D5B96F13A11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3" name="TextBox 1312">
              <a:extLst>
                <a:ext uri="{FF2B5EF4-FFF2-40B4-BE49-F238E27FC236}">
                  <a16:creationId xmlns:a16="http://schemas.microsoft.com/office/drawing/2014/main" id="{18F1C9E3-3680-4D51-8C1E-36546C9956B5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4" name="TextBox 1313">
            <a:extLst>
              <a:ext uri="{FF2B5EF4-FFF2-40B4-BE49-F238E27FC236}">
                <a16:creationId xmlns:a16="http://schemas.microsoft.com/office/drawing/2014/main" id="{FF1A21B3-FA1D-4716-8E8F-8A7D4A44CB87}"/>
              </a:ext>
            </a:extLst>
          </p:cNvPr>
          <p:cNvSpPr txBox="1"/>
          <p:nvPr/>
        </p:nvSpPr>
        <p:spPr>
          <a:xfrm>
            <a:off x="7123724" y="2883826"/>
            <a:ext cx="4296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5" name="TextBox 1314">
            <a:extLst>
              <a:ext uri="{FF2B5EF4-FFF2-40B4-BE49-F238E27FC236}">
                <a16:creationId xmlns:a16="http://schemas.microsoft.com/office/drawing/2014/main" id="{075A330B-E9EA-4FBB-B0CC-397D4C587D91}"/>
              </a:ext>
            </a:extLst>
          </p:cNvPr>
          <p:cNvSpPr txBox="1"/>
          <p:nvPr/>
        </p:nvSpPr>
        <p:spPr>
          <a:xfrm>
            <a:off x="754407" y="4076703"/>
            <a:ext cx="4740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6" name="TextBox 1315">
            <a:extLst>
              <a:ext uri="{FF2B5EF4-FFF2-40B4-BE49-F238E27FC236}">
                <a16:creationId xmlns:a16="http://schemas.microsoft.com/office/drawing/2014/main" id="{6EF598B5-537D-4450-8044-6CD5CEBB135E}"/>
              </a:ext>
            </a:extLst>
          </p:cNvPr>
          <p:cNvSpPr txBox="1"/>
          <p:nvPr/>
        </p:nvSpPr>
        <p:spPr>
          <a:xfrm>
            <a:off x="754407" y="3468442"/>
            <a:ext cx="4740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17" name="Rectangle 5">
            <a:extLst>
              <a:ext uri="{FF2B5EF4-FFF2-40B4-BE49-F238E27FC236}">
                <a16:creationId xmlns:a16="http://schemas.microsoft.com/office/drawing/2014/main" id="{258D41AD-D7BC-4CAF-904A-1E57AF164884}"/>
              </a:ext>
            </a:extLst>
          </p:cNvPr>
          <p:cNvSpPr/>
          <p:nvPr/>
        </p:nvSpPr>
        <p:spPr>
          <a:xfrm>
            <a:off x="836910" y="4761629"/>
            <a:ext cx="4631899" cy="7018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8" name="Rectangle 1317">
            <a:extLst>
              <a:ext uri="{FF2B5EF4-FFF2-40B4-BE49-F238E27FC236}">
                <a16:creationId xmlns:a16="http://schemas.microsoft.com/office/drawing/2014/main" id="{E1217BBB-0F44-422F-A2F6-94B01A2D5A0D}"/>
              </a:ext>
            </a:extLst>
          </p:cNvPr>
          <p:cNvSpPr/>
          <p:nvPr/>
        </p:nvSpPr>
        <p:spPr>
          <a:xfrm>
            <a:off x="836910" y="5527150"/>
            <a:ext cx="4631899" cy="7018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9" name="TextBox 1318">
            <a:extLst>
              <a:ext uri="{FF2B5EF4-FFF2-40B4-BE49-F238E27FC236}">
                <a16:creationId xmlns:a16="http://schemas.microsoft.com/office/drawing/2014/main" id="{D68CDE23-67E8-4ACB-9D6A-9073B277A0E5}"/>
              </a:ext>
            </a:extLst>
          </p:cNvPr>
          <p:cNvSpPr txBox="1"/>
          <p:nvPr/>
        </p:nvSpPr>
        <p:spPr>
          <a:xfrm>
            <a:off x="1135165" y="4789411"/>
            <a:ext cx="405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20" name="TextBox 1319">
            <a:extLst>
              <a:ext uri="{FF2B5EF4-FFF2-40B4-BE49-F238E27FC236}">
                <a16:creationId xmlns:a16="http://schemas.microsoft.com/office/drawing/2014/main" id="{4B921BE2-4E65-429F-AF19-8100EF70D639}"/>
              </a:ext>
            </a:extLst>
          </p:cNvPr>
          <p:cNvSpPr txBox="1"/>
          <p:nvPr/>
        </p:nvSpPr>
        <p:spPr>
          <a:xfrm>
            <a:off x="1135165" y="5554932"/>
            <a:ext cx="405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0;p73">
            <a:extLst>
              <a:ext uri="{FF2B5EF4-FFF2-40B4-BE49-F238E27FC236}">
                <a16:creationId xmlns:a16="http://schemas.microsoft.com/office/drawing/2014/main" id="{8FEC66F5-9468-FAFF-8AE0-46DD0A552701}"/>
              </a:ext>
            </a:extLst>
          </p:cNvPr>
          <p:cNvGrpSpPr/>
          <p:nvPr/>
        </p:nvGrpSpPr>
        <p:grpSpPr>
          <a:xfrm>
            <a:off x="754407" y="1233714"/>
            <a:ext cx="4436018" cy="2209920"/>
            <a:chOff x="5161524" y="2752704"/>
            <a:chExt cx="3262475" cy="1960171"/>
          </a:xfrm>
        </p:grpSpPr>
        <p:pic>
          <p:nvPicPr>
            <p:cNvPr id="3" name="Google Shape;811;p73">
              <a:extLst>
                <a:ext uri="{FF2B5EF4-FFF2-40B4-BE49-F238E27FC236}">
                  <a16:creationId xmlns:a16="http://schemas.microsoft.com/office/drawing/2014/main" id="{3ED01A72-C5F9-9C66-561A-273B2B3603B9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2;p73">
              <a:extLst>
                <a:ext uri="{FF2B5EF4-FFF2-40B4-BE49-F238E27FC236}">
                  <a16:creationId xmlns:a16="http://schemas.microsoft.com/office/drawing/2014/main" id="{A8BFDEB0-1C73-8445-4DDE-FAD304B7EB0A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3;p73">
              <a:extLst>
                <a:ext uri="{FF2B5EF4-FFF2-40B4-BE49-F238E27FC236}">
                  <a16:creationId xmlns:a16="http://schemas.microsoft.com/office/drawing/2014/main" id="{8549B08F-B980-BAC4-D7C0-E0E12C1CB2CA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7" name="Google Shape;1715;p70">
            <a:extLst>
              <a:ext uri="{FF2B5EF4-FFF2-40B4-BE49-F238E27FC236}">
                <a16:creationId xmlns:a16="http://schemas.microsoft.com/office/drawing/2014/main" id="{A3893669-E306-0639-2A0B-BA838A4512FF}"/>
              </a:ext>
            </a:extLst>
          </p:cNvPr>
          <p:cNvGrpSpPr/>
          <p:nvPr/>
        </p:nvGrpSpPr>
        <p:grpSpPr>
          <a:xfrm>
            <a:off x="6723193" y="4229495"/>
            <a:ext cx="1768185" cy="1396584"/>
            <a:chOff x="4179965" y="2282758"/>
            <a:chExt cx="2683054" cy="2142670"/>
          </a:xfrm>
        </p:grpSpPr>
        <p:grpSp>
          <p:nvGrpSpPr>
            <p:cNvPr id="8" name="Google Shape;1716;p70">
              <a:extLst>
                <a:ext uri="{FF2B5EF4-FFF2-40B4-BE49-F238E27FC236}">
                  <a16:creationId xmlns:a16="http://schemas.microsoft.com/office/drawing/2014/main" id="{A04EF309-C31F-CA9D-AAC1-0FC74EA61788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1218" name="Google Shape;1717;p70">
                <a:extLst>
                  <a:ext uri="{FF2B5EF4-FFF2-40B4-BE49-F238E27FC236}">
                    <a16:creationId xmlns:a16="http://schemas.microsoft.com/office/drawing/2014/main" id="{16BFED8F-E470-424A-CD9B-5BFE7F37340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9" name="Google Shape;1718;p70">
                <a:extLst>
                  <a:ext uri="{FF2B5EF4-FFF2-40B4-BE49-F238E27FC236}">
                    <a16:creationId xmlns:a16="http://schemas.microsoft.com/office/drawing/2014/main" id="{07325E79-26C3-135F-92C2-3DD21B709077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0" name="Google Shape;1719;p70">
                <a:extLst>
                  <a:ext uri="{FF2B5EF4-FFF2-40B4-BE49-F238E27FC236}">
                    <a16:creationId xmlns:a16="http://schemas.microsoft.com/office/drawing/2014/main" id="{51070D71-D1A9-67DD-710C-AFEE13D0365F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1" name="Google Shape;1720;p70">
                <a:extLst>
                  <a:ext uri="{FF2B5EF4-FFF2-40B4-BE49-F238E27FC236}">
                    <a16:creationId xmlns:a16="http://schemas.microsoft.com/office/drawing/2014/main" id="{F276BF01-190A-A7E1-1346-1E9483153EB5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2" name="Google Shape;1721;p70">
                <a:extLst>
                  <a:ext uri="{FF2B5EF4-FFF2-40B4-BE49-F238E27FC236}">
                    <a16:creationId xmlns:a16="http://schemas.microsoft.com/office/drawing/2014/main" id="{A8634356-B8AB-DF77-4649-1CB635483AE5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3" name="Google Shape;1722;p70">
                <a:extLst>
                  <a:ext uri="{FF2B5EF4-FFF2-40B4-BE49-F238E27FC236}">
                    <a16:creationId xmlns:a16="http://schemas.microsoft.com/office/drawing/2014/main" id="{99D39A59-7161-297C-323A-6AF70F7DDF51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1723;p70">
              <a:extLst>
                <a:ext uri="{FF2B5EF4-FFF2-40B4-BE49-F238E27FC236}">
                  <a16:creationId xmlns:a16="http://schemas.microsoft.com/office/drawing/2014/main" id="{62DD5A8D-AF8C-DF94-27A2-AD7D9012730D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10" name="Google Shape;1724;p70">
                <a:extLst>
                  <a:ext uri="{FF2B5EF4-FFF2-40B4-BE49-F238E27FC236}">
                    <a16:creationId xmlns:a16="http://schemas.microsoft.com/office/drawing/2014/main" id="{B0BAA188-6869-B510-D435-F8D5596719A7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725;p70">
                <a:extLst>
                  <a:ext uri="{FF2B5EF4-FFF2-40B4-BE49-F238E27FC236}">
                    <a16:creationId xmlns:a16="http://schemas.microsoft.com/office/drawing/2014/main" id="{A33980C6-A458-C291-4D08-1DE2E9EBA63B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726;p70">
                <a:extLst>
                  <a:ext uri="{FF2B5EF4-FFF2-40B4-BE49-F238E27FC236}">
                    <a16:creationId xmlns:a16="http://schemas.microsoft.com/office/drawing/2014/main" id="{1C87A7EE-DD51-311C-67B6-A19EF732ECC1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727;p70">
                <a:extLst>
                  <a:ext uri="{FF2B5EF4-FFF2-40B4-BE49-F238E27FC236}">
                    <a16:creationId xmlns:a16="http://schemas.microsoft.com/office/drawing/2014/main" id="{F261FA9E-77A5-BB22-0B64-5344695E8FA7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728;p70">
                <a:extLst>
                  <a:ext uri="{FF2B5EF4-FFF2-40B4-BE49-F238E27FC236}">
                    <a16:creationId xmlns:a16="http://schemas.microsoft.com/office/drawing/2014/main" id="{9EDC0DDB-9586-DB60-1B4C-0A011F81BF97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729;p70">
                <a:extLst>
                  <a:ext uri="{FF2B5EF4-FFF2-40B4-BE49-F238E27FC236}">
                    <a16:creationId xmlns:a16="http://schemas.microsoft.com/office/drawing/2014/main" id="{FDE1E531-955A-F01D-C2F7-AB20EFFC0382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730;p70">
                <a:extLst>
                  <a:ext uri="{FF2B5EF4-FFF2-40B4-BE49-F238E27FC236}">
                    <a16:creationId xmlns:a16="http://schemas.microsoft.com/office/drawing/2014/main" id="{B94182EC-D170-BDB9-8100-15AEF7EE9A55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731;p70">
                <a:extLst>
                  <a:ext uri="{FF2B5EF4-FFF2-40B4-BE49-F238E27FC236}">
                    <a16:creationId xmlns:a16="http://schemas.microsoft.com/office/drawing/2014/main" id="{583C2573-2EDC-870B-FE50-8D514D79941E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732;p70">
                <a:extLst>
                  <a:ext uri="{FF2B5EF4-FFF2-40B4-BE49-F238E27FC236}">
                    <a16:creationId xmlns:a16="http://schemas.microsoft.com/office/drawing/2014/main" id="{465333B1-7089-0CF9-DEE0-988FD0078F34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733;p70">
                <a:extLst>
                  <a:ext uri="{FF2B5EF4-FFF2-40B4-BE49-F238E27FC236}">
                    <a16:creationId xmlns:a16="http://schemas.microsoft.com/office/drawing/2014/main" id="{49B73A83-ED9E-4226-5BFD-3EC0548FE7CA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734;p70">
                <a:extLst>
                  <a:ext uri="{FF2B5EF4-FFF2-40B4-BE49-F238E27FC236}">
                    <a16:creationId xmlns:a16="http://schemas.microsoft.com/office/drawing/2014/main" id="{EC789E6F-AB42-8976-95CE-F5C798FC6937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735;p70">
                <a:extLst>
                  <a:ext uri="{FF2B5EF4-FFF2-40B4-BE49-F238E27FC236}">
                    <a16:creationId xmlns:a16="http://schemas.microsoft.com/office/drawing/2014/main" id="{BF9EF966-7100-29D2-5104-A48FC029527F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736;p70">
                <a:extLst>
                  <a:ext uri="{FF2B5EF4-FFF2-40B4-BE49-F238E27FC236}">
                    <a16:creationId xmlns:a16="http://schemas.microsoft.com/office/drawing/2014/main" id="{6C2C4147-B335-00E3-8E2B-E17C08E220AB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737;p70">
                <a:extLst>
                  <a:ext uri="{FF2B5EF4-FFF2-40B4-BE49-F238E27FC236}">
                    <a16:creationId xmlns:a16="http://schemas.microsoft.com/office/drawing/2014/main" id="{4F7037E5-7E6C-9434-F184-E19566523AA1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738;p70">
                <a:extLst>
                  <a:ext uri="{FF2B5EF4-FFF2-40B4-BE49-F238E27FC236}">
                    <a16:creationId xmlns:a16="http://schemas.microsoft.com/office/drawing/2014/main" id="{EDF962A5-C8BE-0452-25F6-AD0E4DDA4CA7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739;p70">
                <a:extLst>
                  <a:ext uri="{FF2B5EF4-FFF2-40B4-BE49-F238E27FC236}">
                    <a16:creationId xmlns:a16="http://schemas.microsoft.com/office/drawing/2014/main" id="{AF0C610F-C029-D032-E402-4651C6812264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740;p70">
                <a:extLst>
                  <a:ext uri="{FF2B5EF4-FFF2-40B4-BE49-F238E27FC236}">
                    <a16:creationId xmlns:a16="http://schemas.microsoft.com/office/drawing/2014/main" id="{3E33DCB5-3256-4B6F-B242-C48413BEF009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741;p70">
                <a:extLst>
                  <a:ext uri="{FF2B5EF4-FFF2-40B4-BE49-F238E27FC236}">
                    <a16:creationId xmlns:a16="http://schemas.microsoft.com/office/drawing/2014/main" id="{BFC53503-8BD3-4F7D-895A-1661DC648D00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742;p70">
                <a:extLst>
                  <a:ext uri="{FF2B5EF4-FFF2-40B4-BE49-F238E27FC236}">
                    <a16:creationId xmlns:a16="http://schemas.microsoft.com/office/drawing/2014/main" id="{1E60A4C3-B001-C33A-B348-49BAEA07B509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743;p70">
                <a:extLst>
                  <a:ext uri="{FF2B5EF4-FFF2-40B4-BE49-F238E27FC236}">
                    <a16:creationId xmlns:a16="http://schemas.microsoft.com/office/drawing/2014/main" id="{759821ED-38A9-C7D5-9ABE-6B893146F69C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744;p70">
                <a:extLst>
                  <a:ext uri="{FF2B5EF4-FFF2-40B4-BE49-F238E27FC236}">
                    <a16:creationId xmlns:a16="http://schemas.microsoft.com/office/drawing/2014/main" id="{3D874FD9-7EF7-3EF1-FAEC-09E0CCE20B36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745;p70">
                <a:extLst>
                  <a:ext uri="{FF2B5EF4-FFF2-40B4-BE49-F238E27FC236}">
                    <a16:creationId xmlns:a16="http://schemas.microsoft.com/office/drawing/2014/main" id="{1A1EA9FE-70E6-07C7-8131-591635BA4A5C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746;p70">
                <a:extLst>
                  <a:ext uri="{FF2B5EF4-FFF2-40B4-BE49-F238E27FC236}">
                    <a16:creationId xmlns:a16="http://schemas.microsoft.com/office/drawing/2014/main" id="{16D3DA32-1833-40D4-9A34-A4F4465B366F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747;p70">
                <a:extLst>
                  <a:ext uri="{FF2B5EF4-FFF2-40B4-BE49-F238E27FC236}">
                    <a16:creationId xmlns:a16="http://schemas.microsoft.com/office/drawing/2014/main" id="{6BFA388D-6C69-FA46-2156-88D18670DB1A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748;p70">
                <a:extLst>
                  <a:ext uri="{FF2B5EF4-FFF2-40B4-BE49-F238E27FC236}">
                    <a16:creationId xmlns:a16="http://schemas.microsoft.com/office/drawing/2014/main" id="{C6DEE11B-3236-9A87-3E9E-508EF095AD53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749;p70">
                <a:extLst>
                  <a:ext uri="{FF2B5EF4-FFF2-40B4-BE49-F238E27FC236}">
                    <a16:creationId xmlns:a16="http://schemas.microsoft.com/office/drawing/2014/main" id="{8FC8DBC1-8617-E9E6-0AAD-C92F25D112E6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750;p70">
                <a:extLst>
                  <a:ext uri="{FF2B5EF4-FFF2-40B4-BE49-F238E27FC236}">
                    <a16:creationId xmlns:a16="http://schemas.microsoft.com/office/drawing/2014/main" id="{AAC50692-D020-3CCB-64D0-D87BF91A6971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751;p70">
                <a:extLst>
                  <a:ext uri="{FF2B5EF4-FFF2-40B4-BE49-F238E27FC236}">
                    <a16:creationId xmlns:a16="http://schemas.microsoft.com/office/drawing/2014/main" id="{B8732A5C-8B76-DA22-57BD-0723A728542C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752;p70">
                <a:extLst>
                  <a:ext uri="{FF2B5EF4-FFF2-40B4-BE49-F238E27FC236}">
                    <a16:creationId xmlns:a16="http://schemas.microsoft.com/office/drawing/2014/main" id="{19774FF8-79C3-43DC-3CC6-27844E686D28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753;p70">
                <a:extLst>
                  <a:ext uri="{FF2B5EF4-FFF2-40B4-BE49-F238E27FC236}">
                    <a16:creationId xmlns:a16="http://schemas.microsoft.com/office/drawing/2014/main" id="{0D53E273-E8E7-E0B0-57C0-F0F3EB57E094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754;p70">
                <a:extLst>
                  <a:ext uri="{FF2B5EF4-FFF2-40B4-BE49-F238E27FC236}">
                    <a16:creationId xmlns:a16="http://schemas.microsoft.com/office/drawing/2014/main" id="{F5A5870E-0B3A-D0C0-C9CF-6B6507F72D55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755;p70">
                <a:extLst>
                  <a:ext uri="{FF2B5EF4-FFF2-40B4-BE49-F238E27FC236}">
                    <a16:creationId xmlns:a16="http://schemas.microsoft.com/office/drawing/2014/main" id="{EF0F5152-20D6-E61B-BF1A-9D6B05D6D9B8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756;p70">
                <a:extLst>
                  <a:ext uri="{FF2B5EF4-FFF2-40B4-BE49-F238E27FC236}">
                    <a16:creationId xmlns:a16="http://schemas.microsoft.com/office/drawing/2014/main" id="{BDC27E3B-02BD-DFAB-BA93-548D15C58BE7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757;p70">
                <a:extLst>
                  <a:ext uri="{FF2B5EF4-FFF2-40B4-BE49-F238E27FC236}">
                    <a16:creationId xmlns:a16="http://schemas.microsoft.com/office/drawing/2014/main" id="{41D10045-175F-24F9-61BE-FDA72C6BBFC5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758;p70">
                <a:extLst>
                  <a:ext uri="{FF2B5EF4-FFF2-40B4-BE49-F238E27FC236}">
                    <a16:creationId xmlns:a16="http://schemas.microsoft.com/office/drawing/2014/main" id="{95E0A03A-7EBB-41BF-7631-BC8467894ABF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759;p70">
                <a:extLst>
                  <a:ext uri="{FF2B5EF4-FFF2-40B4-BE49-F238E27FC236}">
                    <a16:creationId xmlns:a16="http://schemas.microsoft.com/office/drawing/2014/main" id="{B6FA97B4-916C-DBD8-AA62-863CA1DEB0C4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760;p70">
                <a:extLst>
                  <a:ext uri="{FF2B5EF4-FFF2-40B4-BE49-F238E27FC236}">
                    <a16:creationId xmlns:a16="http://schemas.microsoft.com/office/drawing/2014/main" id="{6EEDC5CA-4098-ACBB-B3CB-D20B219F9BF1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761;p70">
                <a:extLst>
                  <a:ext uri="{FF2B5EF4-FFF2-40B4-BE49-F238E27FC236}">
                    <a16:creationId xmlns:a16="http://schemas.microsoft.com/office/drawing/2014/main" id="{05021CA2-1984-2F13-490E-F6D7392190BA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762;p70">
                <a:extLst>
                  <a:ext uri="{FF2B5EF4-FFF2-40B4-BE49-F238E27FC236}">
                    <a16:creationId xmlns:a16="http://schemas.microsoft.com/office/drawing/2014/main" id="{33BB23E3-0B76-F244-DB2A-FE7416642022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763;p70">
                <a:extLst>
                  <a:ext uri="{FF2B5EF4-FFF2-40B4-BE49-F238E27FC236}">
                    <a16:creationId xmlns:a16="http://schemas.microsoft.com/office/drawing/2014/main" id="{B812F7E0-866D-BD07-7CAE-95ABCD7B62E5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764;p70">
                <a:extLst>
                  <a:ext uri="{FF2B5EF4-FFF2-40B4-BE49-F238E27FC236}">
                    <a16:creationId xmlns:a16="http://schemas.microsoft.com/office/drawing/2014/main" id="{0D795B36-18AE-001C-431C-9AE8B40CA0C8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765;p70">
                <a:extLst>
                  <a:ext uri="{FF2B5EF4-FFF2-40B4-BE49-F238E27FC236}">
                    <a16:creationId xmlns:a16="http://schemas.microsoft.com/office/drawing/2014/main" id="{D509ECAA-4734-2182-5C24-6A3A38EFB262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766;p70">
                <a:extLst>
                  <a:ext uri="{FF2B5EF4-FFF2-40B4-BE49-F238E27FC236}">
                    <a16:creationId xmlns:a16="http://schemas.microsoft.com/office/drawing/2014/main" id="{13F7A2ED-7653-E9D0-E5B3-369E43A4243D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767;p70">
                <a:extLst>
                  <a:ext uri="{FF2B5EF4-FFF2-40B4-BE49-F238E27FC236}">
                    <a16:creationId xmlns:a16="http://schemas.microsoft.com/office/drawing/2014/main" id="{D5D45A21-61E2-5721-8EA9-FCD13A3CF41B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768;p70">
                <a:extLst>
                  <a:ext uri="{FF2B5EF4-FFF2-40B4-BE49-F238E27FC236}">
                    <a16:creationId xmlns:a16="http://schemas.microsoft.com/office/drawing/2014/main" id="{F544496C-41E6-F0AC-B608-5CC723554B89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769;p70">
                <a:extLst>
                  <a:ext uri="{FF2B5EF4-FFF2-40B4-BE49-F238E27FC236}">
                    <a16:creationId xmlns:a16="http://schemas.microsoft.com/office/drawing/2014/main" id="{64B2DBFD-5E19-FB4D-CE90-806CA0998380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770;p70">
                <a:extLst>
                  <a:ext uri="{FF2B5EF4-FFF2-40B4-BE49-F238E27FC236}">
                    <a16:creationId xmlns:a16="http://schemas.microsoft.com/office/drawing/2014/main" id="{DC9C60C1-15A7-D1D8-83B0-884334BBFFE3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771;p70">
                <a:extLst>
                  <a:ext uri="{FF2B5EF4-FFF2-40B4-BE49-F238E27FC236}">
                    <a16:creationId xmlns:a16="http://schemas.microsoft.com/office/drawing/2014/main" id="{6282CB45-D4D4-18A9-DF5C-7B4EFDC3599D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772;p70">
                <a:extLst>
                  <a:ext uri="{FF2B5EF4-FFF2-40B4-BE49-F238E27FC236}">
                    <a16:creationId xmlns:a16="http://schemas.microsoft.com/office/drawing/2014/main" id="{02BF8CD2-3F4C-BB41-ECFD-8723977E5357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773;p70">
                <a:extLst>
                  <a:ext uri="{FF2B5EF4-FFF2-40B4-BE49-F238E27FC236}">
                    <a16:creationId xmlns:a16="http://schemas.microsoft.com/office/drawing/2014/main" id="{E9BC8DD7-DA0F-EAFB-F80E-97265D2178C4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774;p70">
                <a:extLst>
                  <a:ext uri="{FF2B5EF4-FFF2-40B4-BE49-F238E27FC236}">
                    <a16:creationId xmlns:a16="http://schemas.microsoft.com/office/drawing/2014/main" id="{CD341554-6F04-6915-0C21-FA9476FD10D7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775;p70">
                <a:extLst>
                  <a:ext uri="{FF2B5EF4-FFF2-40B4-BE49-F238E27FC236}">
                    <a16:creationId xmlns:a16="http://schemas.microsoft.com/office/drawing/2014/main" id="{241C1831-DB51-2CC6-C817-1D9DD277EA33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776;p70">
                <a:extLst>
                  <a:ext uri="{FF2B5EF4-FFF2-40B4-BE49-F238E27FC236}">
                    <a16:creationId xmlns:a16="http://schemas.microsoft.com/office/drawing/2014/main" id="{8B7895A2-F313-BE56-9B85-6FBF8FA03B4B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6" name="Google Shape;1777;p70">
                <a:extLst>
                  <a:ext uri="{FF2B5EF4-FFF2-40B4-BE49-F238E27FC236}">
                    <a16:creationId xmlns:a16="http://schemas.microsoft.com/office/drawing/2014/main" id="{516D1061-68CA-E5C2-FD40-634F0FD53FE7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7" name="Google Shape;1778;p70">
                <a:extLst>
                  <a:ext uri="{FF2B5EF4-FFF2-40B4-BE49-F238E27FC236}">
                    <a16:creationId xmlns:a16="http://schemas.microsoft.com/office/drawing/2014/main" id="{A9B3BABE-244C-063F-98FE-A05DF8735D92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24" name="Google Shape;1641;p70">
            <a:extLst>
              <a:ext uri="{FF2B5EF4-FFF2-40B4-BE49-F238E27FC236}">
                <a16:creationId xmlns:a16="http://schemas.microsoft.com/office/drawing/2014/main" id="{A44AFC33-C77C-2370-2246-1D0CCFA50724}"/>
              </a:ext>
            </a:extLst>
          </p:cNvPr>
          <p:cNvGrpSpPr/>
          <p:nvPr/>
        </p:nvGrpSpPr>
        <p:grpSpPr>
          <a:xfrm rot="-602624">
            <a:off x="10250435" y="4248050"/>
            <a:ext cx="1436943" cy="1082595"/>
            <a:chOff x="6687539" y="2558460"/>
            <a:chExt cx="2188366" cy="1639210"/>
          </a:xfrm>
        </p:grpSpPr>
        <p:grpSp>
          <p:nvGrpSpPr>
            <p:cNvPr id="1225" name="Google Shape;1642;p70">
              <a:extLst>
                <a:ext uri="{FF2B5EF4-FFF2-40B4-BE49-F238E27FC236}">
                  <a16:creationId xmlns:a16="http://schemas.microsoft.com/office/drawing/2014/main" id="{D8BAA92B-59D8-E3C0-65B2-11B472CFA2B0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1355" name="Google Shape;1643;p70">
                <a:extLst>
                  <a:ext uri="{FF2B5EF4-FFF2-40B4-BE49-F238E27FC236}">
                    <a16:creationId xmlns:a16="http://schemas.microsoft.com/office/drawing/2014/main" id="{0FD2232F-A12D-AFCA-F2B6-FA9E06E452D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644;p70">
                <a:extLst>
                  <a:ext uri="{FF2B5EF4-FFF2-40B4-BE49-F238E27FC236}">
                    <a16:creationId xmlns:a16="http://schemas.microsoft.com/office/drawing/2014/main" id="{1AD68EAB-5CAC-04B6-2D9A-1EE3378D6AC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645;p70">
                <a:extLst>
                  <a:ext uri="{FF2B5EF4-FFF2-40B4-BE49-F238E27FC236}">
                    <a16:creationId xmlns:a16="http://schemas.microsoft.com/office/drawing/2014/main" id="{48A8B537-C3E7-A0CC-BAE1-91FEF0EA5988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646;p70">
                <a:extLst>
                  <a:ext uri="{FF2B5EF4-FFF2-40B4-BE49-F238E27FC236}">
                    <a16:creationId xmlns:a16="http://schemas.microsoft.com/office/drawing/2014/main" id="{8893F9FA-8ED2-018F-22A6-D21220FDD53F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647;p70">
                <a:extLst>
                  <a:ext uri="{FF2B5EF4-FFF2-40B4-BE49-F238E27FC236}">
                    <a16:creationId xmlns:a16="http://schemas.microsoft.com/office/drawing/2014/main" id="{6E5FA9E2-7157-E86E-87DD-7AC97D4843BC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648;p70">
                <a:extLst>
                  <a:ext uri="{FF2B5EF4-FFF2-40B4-BE49-F238E27FC236}">
                    <a16:creationId xmlns:a16="http://schemas.microsoft.com/office/drawing/2014/main" id="{6B9A6E8D-B1F7-2DCD-672C-6D94F78E1EAE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6" name="Google Shape;1649;p70">
              <a:extLst>
                <a:ext uri="{FF2B5EF4-FFF2-40B4-BE49-F238E27FC236}">
                  <a16:creationId xmlns:a16="http://schemas.microsoft.com/office/drawing/2014/main" id="{6DD96ACD-E6E7-E3A4-F82B-431E37CAF658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1227" name="Google Shape;1650;p70">
                <a:extLst>
                  <a:ext uri="{FF2B5EF4-FFF2-40B4-BE49-F238E27FC236}">
                    <a16:creationId xmlns:a16="http://schemas.microsoft.com/office/drawing/2014/main" id="{CB0BAB03-A59E-AE3E-AC9D-BEB0A49786E8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8" name="Google Shape;1651;p70">
                <a:extLst>
                  <a:ext uri="{FF2B5EF4-FFF2-40B4-BE49-F238E27FC236}">
                    <a16:creationId xmlns:a16="http://schemas.microsoft.com/office/drawing/2014/main" id="{C2950D95-D0F7-C265-082C-63D9897773E2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9" name="Google Shape;1652;p70">
                <a:extLst>
                  <a:ext uri="{FF2B5EF4-FFF2-40B4-BE49-F238E27FC236}">
                    <a16:creationId xmlns:a16="http://schemas.microsoft.com/office/drawing/2014/main" id="{0A7B822D-DEBA-D52E-E044-DAE3134323FA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0" name="Google Shape;1653;p70">
                <a:extLst>
                  <a:ext uri="{FF2B5EF4-FFF2-40B4-BE49-F238E27FC236}">
                    <a16:creationId xmlns:a16="http://schemas.microsoft.com/office/drawing/2014/main" id="{5FA353DC-3F24-6754-3A09-08C384573128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1" name="Google Shape;1654;p70">
                <a:extLst>
                  <a:ext uri="{FF2B5EF4-FFF2-40B4-BE49-F238E27FC236}">
                    <a16:creationId xmlns:a16="http://schemas.microsoft.com/office/drawing/2014/main" id="{BC5D117A-6508-A1F1-12DB-1810B856C663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2" name="Google Shape;1655;p70">
                <a:extLst>
                  <a:ext uri="{FF2B5EF4-FFF2-40B4-BE49-F238E27FC236}">
                    <a16:creationId xmlns:a16="http://schemas.microsoft.com/office/drawing/2014/main" id="{B7FBF946-EA88-34B2-0B7D-CAA1294077D8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3" name="Google Shape;1656;p70">
                <a:extLst>
                  <a:ext uri="{FF2B5EF4-FFF2-40B4-BE49-F238E27FC236}">
                    <a16:creationId xmlns:a16="http://schemas.microsoft.com/office/drawing/2014/main" id="{E48B4891-949E-613B-DCF9-188A8F03AECC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4" name="Google Shape;1657;p70">
                <a:extLst>
                  <a:ext uri="{FF2B5EF4-FFF2-40B4-BE49-F238E27FC236}">
                    <a16:creationId xmlns:a16="http://schemas.microsoft.com/office/drawing/2014/main" id="{0F5D5392-0A01-1EB4-B572-789127BA764E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5" name="Google Shape;1658;p70">
                <a:extLst>
                  <a:ext uri="{FF2B5EF4-FFF2-40B4-BE49-F238E27FC236}">
                    <a16:creationId xmlns:a16="http://schemas.microsoft.com/office/drawing/2014/main" id="{E0FB4977-EEBA-CEBD-9E6D-DB544A6D861E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6" name="Google Shape;1659;p70">
                <a:extLst>
                  <a:ext uri="{FF2B5EF4-FFF2-40B4-BE49-F238E27FC236}">
                    <a16:creationId xmlns:a16="http://schemas.microsoft.com/office/drawing/2014/main" id="{773EAF9E-627F-F38F-063D-957A0290E005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7" name="Google Shape;1660;p70">
                <a:extLst>
                  <a:ext uri="{FF2B5EF4-FFF2-40B4-BE49-F238E27FC236}">
                    <a16:creationId xmlns:a16="http://schemas.microsoft.com/office/drawing/2014/main" id="{299C82B8-F708-5DA7-70FC-809293EE4A1D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8" name="Google Shape;1661;p70">
                <a:extLst>
                  <a:ext uri="{FF2B5EF4-FFF2-40B4-BE49-F238E27FC236}">
                    <a16:creationId xmlns:a16="http://schemas.microsoft.com/office/drawing/2014/main" id="{A41AFDF0-133B-8776-AD26-C03485DC439D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9" name="Google Shape;1662;p70">
                <a:extLst>
                  <a:ext uri="{FF2B5EF4-FFF2-40B4-BE49-F238E27FC236}">
                    <a16:creationId xmlns:a16="http://schemas.microsoft.com/office/drawing/2014/main" id="{A70CFEC5-27D2-A5FD-AD53-D067515EE4E0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0" name="Google Shape;1663;p70">
                <a:extLst>
                  <a:ext uri="{FF2B5EF4-FFF2-40B4-BE49-F238E27FC236}">
                    <a16:creationId xmlns:a16="http://schemas.microsoft.com/office/drawing/2014/main" id="{EE5EC2C8-E2FE-E7E0-5B64-A7BC718978B4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1" name="Google Shape;1664;p70">
                <a:extLst>
                  <a:ext uri="{FF2B5EF4-FFF2-40B4-BE49-F238E27FC236}">
                    <a16:creationId xmlns:a16="http://schemas.microsoft.com/office/drawing/2014/main" id="{56DB6253-9F3C-81A2-FC3C-4EFE423C1294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2" name="Google Shape;1665;p70">
                <a:extLst>
                  <a:ext uri="{FF2B5EF4-FFF2-40B4-BE49-F238E27FC236}">
                    <a16:creationId xmlns:a16="http://schemas.microsoft.com/office/drawing/2014/main" id="{7AF896E7-6F5C-25C6-0EF3-231760B67794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3" name="Google Shape;1666;p70">
                <a:extLst>
                  <a:ext uri="{FF2B5EF4-FFF2-40B4-BE49-F238E27FC236}">
                    <a16:creationId xmlns:a16="http://schemas.microsoft.com/office/drawing/2014/main" id="{027FA28A-8D8A-D659-2687-66424D9009F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4" name="Google Shape;1667;p70">
                <a:extLst>
                  <a:ext uri="{FF2B5EF4-FFF2-40B4-BE49-F238E27FC236}">
                    <a16:creationId xmlns:a16="http://schemas.microsoft.com/office/drawing/2014/main" id="{3E957E48-F0EB-1E7F-5C70-68581757EE40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5" name="Google Shape;1668;p70">
                <a:extLst>
                  <a:ext uri="{FF2B5EF4-FFF2-40B4-BE49-F238E27FC236}">
                    <a16:creationId xmlns:a16="http://schemas.microsoft.com/office/drawing/2014/main" id="{58F445C4-9300-0F75-71B3-8BAF2552E551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6" name="Google Shape;1669;p70">
                <a:extLst>
                  <a:ext uri="{FF2B5EF4-FFF2-40B4-BE49-F238E27FC236}">
                    <a16:creationId xmlns:a16="http://schemas.microsoft.com/office/drawing/2014/main" id="{D20CC42E-41A1-2DBD-C08C-406EA816C002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7" name="Google Shape;1670;p70">
                <a:extLst>
                  <a:ext uri="{FF2B5EF4-FFF2-40B4-BE49-F238E27FC236}">
                    <a16:creationId xmlns:a16="http://schemas.microsoft.com/office/drawing/2014/main" id="{13176AD6-9275-F249-EA9A-7C5167530F25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8" name="Google Shape;1671;p70">
                <a:extLst>
                  <a:ext uri="{FF2B5EF4-FFF2-40B4-BE49-F238E27FC236}">
                    <a16:creationId xmlns:a16="http://schemas.microsoft.com/office/drawing/2014/main" id="{53B6EBFC-978B-0EE6-A108-3E54216AB200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9" name="Google Shape;1672;p70">
                <a:extLst>
                  <a:ext uri="{FF2B5EF4-FFF2-40B4-BE49-F238E27FC236}">
                    <a16:creationId xmlns:a16="http://schemas.microsoft.com/office/drawing/2014/main" id="{498A87D5-A244-A0FA-EDB5-1AC022F19E72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0" name="Google Shape;1673;p70">
                <a:extLst>
                  <a:ext uri="{FF2B5EF4-FFF2-40B4-BE49-F238E27FC236}">
                    <a16:creationId xmlns:a16="http://schemas.microsoft.com/office/drawing/2014/main" id="{DFB94CF7-F79B-E381-8A29-0A20B8523243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1" name="Google Shape;1674;p70">
                <a:extLst>
                  <a:ext uri="{FF2B5EF4-FFF2-40B4-BE49-F238E27FC236}">
                    <a16:creationId xmlns:a16="http://schemas.microsoft.com/office/drawing/2014/main" id="{56D0B15E-5527-DBFE-CC62-A7B0354B97B2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2" name="Google Shape;1675;p70">
                <a:extLst>
                  <a:ext uri="{FF2B5EF4-FFF2-40B4-BE49-F238E27FC236}">
                    <a16:creationId xmlns:a16="http://schemas.microsoft.com/office/drawing/2014/main" id="{3BB44C8C-7172-6259-0DC3-2C6835EE512E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3" name="Google Shape;1676;p70">
                <a:extLst>
                  <a:ext uri="{FF2B5EF4-FFF2-40B4-BE49-F238E27FC236}">
                    <a16:creationId xmlns:a16="http://schemas.microsoft.com/office/drawing/2014/main" id="{4ED58F4B-9159-F7EE-B9A0-2CF7C91E16EC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4" name="Google Shape;1677;p70">
                <a:extLst>
                  <a:ext uri="{FF2B5EF4-FFF2-40B4-BE49-F238E27FC236}">
                    <a16:creationId xmlns:a16="http://schemas.microsoft.com/office/drawing/2014/main" id="{FF3FEB10-0F31-8EBB-DB19-43CE9A4609E1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5" name="Google Shape;1678;p70">
                <a:extLst>
                  <a:ext uri="{FF2B5EF4-FFF2-40B4-BE49-F238E27FC236}">
                    <a16:creationId xmlns:a16="http://schemas.microsoft.com/office/drawing/2014/main" id="{A72BBFB9-CAE1-0A68-1BB1-4A9AF0D2A4CC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6" name="Google Shape;1679;p70">
                <a:extLst>
                  <a:ext uri="{FF2B5EF4-FFF2-40B4-BE49-F238E27FC236}">
                    <a16:creationId xmlns:a16="http://schemas.microsoft.com/office/drawing/2014/main" id="{77D17DCD-B93F-9386-5E36-CE86AD520577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7" name="Google Shape;1680;p70">
                <a:extLst>
                  <a:ext uri="{FF2B5EF4-FFF2-40B4-BE49-F238E27FC236}">
                    <a16:creationId xmlns:a16="http://schemas.microsoft.com/office/drawing/2014/main" id="{6E7124EE-4B0E-628E-198E-14D68269C5FE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1" name="Google Shape;1681;p70">
                <a:extLst>
                  <a:ext uri="{FF2B5EF4-FFF2-40B4-BE49-F238E27FC236}">
                    <a16:creationId xmlns:a16="http://schemas.microsoft.com/office/drawing/2014/main" id="{CF659586-D2CE-3E57-DD0F-B57DA27A710C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2" name="Google Shape;1682;p70">
                <a:extLst>
                  <a:ext uri="{FF2B5EF4-FFF2-40B4-BE49-F238E27FC236}">
                    <a16:creationId xmlns:a16="http://schemas.microsoft.com/office/drawing/2014/main" id="{1F94E8F9-944C-E371-43A6-3EA1389AC538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3" name="Google Shape;1683;p70">
                <a:extLst>
                  <a:ext uri="{FF2B5EF4-FFF2-40B4-BE49-F238E27FC236}">
                    <a16:creationId xmlns:a16="http://schemas.microsoft.com/office/drawing/2014/main" id="{412861E0-5C35-3985-E978-9AC910B0BF1D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4" name="Google Shape;1684;p70">
                <a:extLst>
                  <a:ext uri="{FF2B5EF4-FFF2-40B4-BE49-F238E27FC236}">
                    <a16:creationId xmlns:a16="http://schemas.microsoft.com/office/drawing/2014/main" id="{854E331C-83CB-44D1-61D5-EABA650AD72D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5" name="Google Shape;1685;p70">
                <a:extLst>
                  <a:ext uri="{FF2B5EF4-FFF2-40B4-BE49-F238E27FC236}">
                    <a16:creationId xmlns:a16="http://schemas.microsoft.com/office/drawing/2014/main" id="{CEBB9D9D-BE17-6785-14A3-2A6CCEFA1397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6" name="Google Shape;1686;p70">
                <a:extLst>
                  <a:ext uri="{FF2B5EF4-FFF2-40B4-BE49-F238E27FC236}">
                    <a16:creationId xmlns:a16="http://schemas.microsoft.com/office/drawing/2014/main" id="{DE43F6A8-4F4B-F6A0-5CF5-8927BF66A8C9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7" name="Google Shape;1687;p70">
                <a:extLst>
                  <a:ext uri="{FF2B5EF4-FFF2-40B4-BE49-F238E27FC236}">
                    <a16:creationId xmlns:a16="http://schemas.microsoft.com/office/drawing/2014/main" id="{33B7EEA4-43B8-234D-CF51-7B9EB147FF89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8" name="Google Shape;1688;p70">
                <a:extLst>
                  <a:ext uri="{FF2B5EF4-FFF2-40B4-BE49-F238E27FC236}">
                    <a16:creationId xmlns:a16="http://schemas.microsoft.com/office/drawing/2014/main" id="{3866B086-34A8-4C94-25D3-620A56C1EBBB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9" name="Google Shape;1689;p70">
                <a:extLst>
                  <a:ext uri="{FF2B5EF4-FFF2-40B4-BE49-F238E27FC236}">
                    <a16:creationId xmlns:a16="http://schemas.microsoft.com/office/drawing/2014/main" id="{D3A3E58D-DFB0-998E-CDC4-1A2208A680DC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0" name="Google Shape;1690;p70">
                <a:extLst>
                  <a:ext uri="{FF2B5EF4-FFF2-40B4-BE49-F238E27FC236}">
                    <a16:creationId xmlns:a16="http://schemas.microsoft.com/office/drawing/2014/main" id="{42651396-125A-C293-E861-843A6FAA90AB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1" name="Google Shape;1691;p70">
                <a:extLst>
                  <a:ext uri="{FF2B5EF4-FFF2-40B4-BE49-F238E27FC236}">
                    <a16:creationId xmlns:a16="http://schemas.microsoft.com/office/drawing/2014/main" id="{A59EC2DC-E75E-9288-D9EE-A83EECB378A3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2" name="Google Shape;1692;p70">
                <a:extLst>
                  <a:ext uri="{FF2B5EF4-FFF2-40B4-BE49-F238E27FC236}">
                    <a16:creationId xmlns:a16="http://schemas.microsoft.com/office/drawing/2014/main" id="{3176C145-2A86-0E0C-6559-3F2D76FA493A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3" name="Google Shape;1693;p70">
                <a:extLst>
                  <a:ext uri="{FF2B5EF4-FFF2-40B4-BE49-F238E27FC236}">
                    <a16:creationId xmlns:a16="http://schemas.microsoft.com/office/drawing/2014/main" id="{CC30ACD3-8D8A-C34F-8D0D-56406E1549DB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4" name="Google Shape;1694;p70">
                <a:extLst>
                  <a:ext uri="{FF2B5EF4-FFF2-40B4-BE49-F238E27FC236}">
                    <a16:creationId xmlns:a16="http://schemas.microsoft.com/office/drawing/2014/main" id="{C1F38B91-44AA-EB96-39E2-EEEB85F8E167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5" name="Google Shape;1695;p70">
                <a:extLst>
                  <a:ext uri="{FF2B5EF4-FFF2-40B4-BE49-F238E27FC236}">
                    <a16:creationId xmlns:a16="http://schemas.microsoft.com/office/drawing/2014/main" id="{3C333C95-34D3-6EB1-D24E-44151A412019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6" name="Google Shape;1696;p70">
                <a:extLst>
                  <a:ext uri="{FF2B5EF4-FFF2-40B4-BE49-F238E27FC236}">
                    <a16:creationId xmlns:a16="http://schemas.microsoft.com/office/drawing/2014/main" id="{31D66FA0-BDB3-6726-736B-C89FC75C2B24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7" name="Google Shape;1697;p70">
                <a:extLst>
                  <a:ext uri="{FF2B5EF4-FFF2-40B4-BE49-F238E27FC236}">
                    <a16:creationId xmlns:a16="http://schemas.microsoft.com/office/drawing/2014/main" id="{31ACFA6F-6129-BA3D-CADA-33DD01996842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8" name="Google Shape;1698;p70">
                <a:extLst>
                  <a:ext uri="{FF2B5EF4-FFF2-40B4-BE49-F238E27FC236}">
                    <a16:creationId xmlns:a16="http://schemas.microsoft.com/office/drawing/2014/main" id="{246F5450-625D-4C96-D00B-F092F0B8AEEB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9" name="Google Shape;1699;p70">
                <a:extLst>
                  <a:ext uri="{FF2B5EF4-FFF2-40B4-BE49-F238E27FC236}">
                    <a16:creationId xmlns:a16="http://schemas.microsoft.com/office/drawing/2014/main" id="{02B2CF20-40D8-6717-A0C9-E1FB14379E4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0" name="Google Shape;1700;p70">
                <a:extLst>
                  <a:ext uri="{FF2B5EF4-FFF2-40B4-BE49-F238E27FC236}">
                    <a16:creationId xmlns:a16="http://schemas.microsoft.com/office/drawing/2014/main" id="{81706156-AB5F-6727-062F-C638F291F4E0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1" name="Google Shape;1701;p70">
                <a:extLst>
                  <a:ext uri="{FF2B5EF4-FFF2-40B4-BE49-F238E27FC236}">
                    <a16:creationId xmlns:a16="http://schemas.microsoft.com/office/drawing/2014/main" id="{C7E431DE-FAFE-6181-E3A9-EABB86D03EE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2" name="Google Shape;1702;p70">
                <a:extLst>
                  <a:ext uri="{FF2B5EF4-FFF2-40B4-BE49-F238E27FC236}">
                    <a16:creationId xmlns:a16="http://schemas.microsoft.com/office/drawing/2014/main" id="{2D8B7561-D0AE-42B0-72B0-ED506C2F3FCB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3" name="Google Shape;1703;p70">
                <a:extLst>
                  <a:ext uri="{FF2B5EF4-FFF2-40B4-BE49-F238E27FC236}">
                    <a16:creationId xmlns:a16="http://schemas.microsoft.com/office/drawing/2014/main" id="{A3152717-92DF-379E-022C-2021009A3E0B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704;p70">
                <a:extLst>
                  <a:ext uri="{FF2B5EF4-FFF2-40B4-BE49-F238E27FC236}">
                    <a16:creationId xmlns:a16="http://schemas.microsoft.com/office/drawing/2014/main" id="{4F913FA5-C537-FADB-00F7-B1F7ABA2268F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705;p70">
                <a:extLst>
                  <a:ext uri="{FF2B5EF4-FFF2-40B4-BE49-F238E27FC236}">
                    <a16:creationId xmlns:a16="http://schemas.microsoft.com/office/drawing/2014/main" id="{14285C86-4187-189E-6B3D-2462B970EA4F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706;p70">
                <a:extLst>
                  <a:ext uri="{FF2B5EF4-FFF2-40B4-BE49-F238E27FC236}">
                    <a16:creationId xmlns:a16="http://schemas.microsoft.com/office/drawing/2014/main" id="{41137B27-BFE4-C86A-7310-CE7401A734BD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707;p70">
                <a:extLst>
                  <a:ext uri="{FF2B5EF4-FFF2-40B4-BE49-F238E27FC236}">
                    <a16:creationId xmlns:a16="http://schemas.microsoft.com/office/drawing/2014/main" id="{63D8F6E0-EAE7-CA5D-7B83-A745F2B893E9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708;p70">
                <a:extLst>
                  <a:ext uri="{FF2B5EF4-FFF2-40B4-BE49-F238E27FC236}">
                    <a16:creationId xmlns:a16="http://schemas.microsoft.com/office/drawing/2014/main" id="{E1DCD83E-7FBD-718A-CD5E-0672DF28C3D8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709;p70">
                <a:extLst>
                  <a:ext uri="{FF2B5EF4-FFF2-40B4-BE49-F238E27FC236}">
                    <a16:creationId xmlns:a16="http://schemas.microsoft.com/office/drawing/2014/main" id="{22DC4EC2-ADFA-38FC-EB76-7282B2FBA7C1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710;p70">
                <a:extLst>
                  <a:ext uri="{FF2B5EF4-FFF2-40B4-BE49-F238E27FC236}">
                    <a16:creationId xmlns:a16="http://schemas.microsoft.com/office/drawing/2014/main" id="{85CC30BC-CD47-7032-BAAA-E67CD46ECB23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711;p70">
                <a:extLst>
                  <a:ext uri="{FF2B5EF4-FFF2-40B4-BE49-F238E27FC236}">
                    <a16:creationId xmlns:a16="http://schemas.microsoft.com/office/drawing/2014/main" id="{425E59D4-FB2B-7DFD-122E-776C01045593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712;p70">
                <a:extLst>
                  <a:ext uri="{FF2B5EF4-FFF2-40B4-BE49-F238E27FC236}">
                    <a16:creationId xmlns:a16="http://schemas.microsoft.com/office/drawing/2014/main" id="{EAD1EF0D-BE73-AD48-9DE1-32C5ADA3DE68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713;p70">
                <a:extLst>
                  <a:ext uri="{FF2B5EF4-FFF2-40B4-BE49-F238E27FC236}">
                    <a16:creationId xmlns:a16="http://schemas.microsoft.com/office/drawing/2014/main" id="{D495D78D-9D69-E09D-5712-694AF968429C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714;p70">
                <a:extLst>
                  <a:ext uri="{FF2B5EF4-FFF2-40B4-BE49-F238E27FC236}">
                    <a16:creationId xmlns:a16="http://schemas.microsoft.com/office/drawing/2014/main" id="{C2EA2BAD-1D85-2AA5-A6E2-52FBF12A2905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5661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تیمی ما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6">
            <a:extLst>
              <a:ext uri="{FF2B5EF4-FFF2-40B4-BE49-F238E27FC236}">
                <a16:creationId xmlns:a16="http://schemas.microsoft.com/office/drawing/2014/main" id="{97CA1269-58E8-4745-9ADD-E64E27695F49}"/>
              </a:ext>
            </a:extLst>
          </p:cNvPr>
          <p:cNvGrpSpPr/>
          <p:nvPr/>
        </p:nvGrpSpPr>
        <p:grpSpPr>
          <a:xfrm>
            <a:off x="986816" y="4315547"/>
            <a:ext cx="1881734" cy="1827334"/>
            <a:chOff x="986815" y="4254584"/>
            <a:chExt cx="1881734" cy="182733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CD690F8-D6A8-4364-BBF6-A84B8855377B}"/>
                </a:ext>
              </a:extLst>
            </p:cNvPr>
            <p:cNvSpPr txBox="1"/>
            <p:nvPr/>
          </p:nvSpPr>
          <p:spPr>
            <a:xfrm>
              <a:off x="986815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جیمز نورتون</a:t>
              </a:r>
              <a:endParaRPr lang="en-US" altLang="ko-KR" sz="16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65CC374-7F2B-446D-90B7-88F700328DE9}"/>
                </a:ext>
              </a:extLst>
            </p:cNvPr>
            <p:cNvSpPr txBox="1"/>
            <p:nvPr/>
          </p:nvSpPr>
          <p:spPr>
            <a:xfrm>
              <a:off x="986815" y="4878572"/>
              <a:ext cx="18817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BBF6187-0C2C-4B54-B9DD-D061E60C75F1}"/>
                </a:ext>
              </a:extLst>
            </p:cNvPr>
            <p:cNvSpPr txBox="1"/>
            <p:nvPr/>
          </p:nvSpPr>
          <p:spPr>
            <a:xfrm>
              <a:off x="986815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کارگردان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7" name="Straight Connector 12">
              <a:extLst>
                <a:ext uri="{FF2B5EF4-FFF2-40B4-BE49-F238E27FC236}">
                  <a16:creationId xmlns:a16="http://schemas.microsoft.com/office/drawing/2014/main" id="{6E54613F-9C47-400E-A703-DCE45D7B81AB}"/>
                </a:ext>
              </a:extLst>
            </p:cNvPr>
            <p:cNvCxnSpPr/>
            <p:nvPr/>
          </p:nvCxnSpPr>
          <p:spPr>
            <a:xfrm>
              <a:off x="1423626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D948B99-FEF7-4A06-A797-A22DE5A25732}"/>
                </a:ext>
              </a:extLst>
            </p:cNvPr>
            <p:cNvSpPr txBox="1"/>
            <p:nvPr/>
          </p:nvSpPr>
          <p:spPr>
            <a:xfrm>
              <a:off x="1356380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/نام کاربری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8FDF549-92AD-4760-A2F6-624FCFCBCA3B}"/>
                </a:ext>
              </a:extLst>
            </p:cNvPr>
            <p:cNvSpPr txBox="1"/>
            <p:nvPr/>
          </p:nvSpPr>
          <p:spPr>
            <a:xfrm>
              <a:off x="1356380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/نام کاربری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ounded Rectangle 1">
              <a:extLst>
                <a:ext uri="{FF2B5EF4-FFF2-40B4-BE49-F238E27FC236}">
                  <a16:creationId xmlns:a16="http://schemas.microsoft.com/office/drawing/2014/main" id="{0C7CFBD5-B336-4863-B33A-5797048E4214}"/>
                </a:ext>
              </a:extLst>
            </p:cNvPr>
            <p:cNvSpPr/>
            <p:nvPr/>
          </p:nvSpPr>
          <p:spPr>
            <a:xfrm>
              <a:off x="1043048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Rounded Rectangle 3">
              <a:extLst>
                <a:ext uri="{FF2B5EF4-FFF2-40B4-BE49-F238E27FC236}">
                  <a16:creationId xmlns:a16="http://schemas.microsoft.com/office/drawing/2014/main" id="{249E6F97-6E95-47A8-982E-4C527926E1E8}"/>
                </a:ext>
              </a:extLst>
            </p:cNvPr>
            <p:cNvSpPr/>
            <p:nvPr/>
          </p:nvSpPr>
          <p:spPr>
            <a:xfrm>
              <a:off x="1043046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5">
            <a:extLst>
              <a:ext uri="{FF2B5EF4-FFF2-40B4-BE49-F238E27FC236}">
                <a16:creationId xmlns:a16="http://schemas.microsoft.com/office/drawing/2014/main" id="{17DD4117-1658-432D-8A71-251C2135EF63}"/>
              </a:ext>
            </a:extLst>
          </p:cNvPr>
          <p:cNvGrpSpPr/>
          <p:nvPr/>
        </p:nvGrpSpPr>
        <p:grpSpPr>
          <a:xfrm>
            <a:off x="3762030" y="4315547"/>
            <a:ext cx="1881734" cy="1827334"/>
            <a:chOff x="3762030" y="4254584"/>
            <a:chExt cx="1881734" cy="182733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818B6DC-E86A-4DE6-B9ED-2235A79E5B97}"/>
                </a:ext>
              </a:extLst>
            </p:cNvPr>
            <p:cNvSpPr txBox="1"/>
            <p:nvPr/>
          </p:nvSpPr>
          <p:spPr>
            <a:xfrm>
              <a:off x="3762030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جان فریمن</a:t>
              </a:r>
              <a:endParaRPr lang="en-US" altLang="ko-KR" sz="16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E69D68C-03D1-4DE5-BC00-C42CEA837620}"/>
                </a:ext>
              </a:extLst>
            </p:cNvPr>
            <p:cNvSpPr txBox="1"/>
            <p:nvPr/>
          </p:nvSpPr>
          <p:spPr>
            <a:xfrm>
              <a:off x="3762030" y="4878572"/>
              <a:ext cx="18817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21796F7-A6AC-444B-958A-4497E7A6D797}"/>
                </a:ext>
              </a:extLst>
            </p:cNvPr>
            <p:cNvSpPr txBox="1"/>
            <p:nvPr/>
          </p:nvSpPr>
          <p:spPr>
            <a:xfrm>
              <a:off x="3762030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توسعه دهنده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6" name="Straight Connector 24">
              <a:extLst>
                <a:ext uri="{FF2B5EF4-FFF2-40B4-BE49-F238E27FC236}">
                  <a16:creationId xmlns:a16="http://schemas.microsoft.com/office/drawing/2014/main" id="{9EF10614-F71C-4930-8F84-56735782E1A6}"/>
                </a:ext>
              </a:extLst>
            </p:cNvPr>
            <p:cNvCxnSpPr/>
            <p:nvPr/>
          </p:nvCxnSpPr>
          <p:spPr>
            <a:xfrm>
              <a:off x="4198841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D23F57-71D6-41E4-9047-0851F1CDAA03}"/>
                </a:ext>
              </a:extLst>
            </p:cNvPr>
            <p:cNvSpPr txBox="1"/>
            <p:nvPr/>
          </p:nvSpPr>
          <p:spPr>
            <a:xfrm>
              <a:off x="4131595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/نام کاربری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B444AD9-F0AC-48B5-A713-923D952C9730}"/>
                </a:ext>
              </a:extLst>
            </p:cNvPr>
            <p:cNvSpPr txBox="1"/>
            <p:nvPr/>
          </p:nvSpPr>
          <p:spPr>
            <a:xfrm>
              <a:off x="4131595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/نام کاربری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Rounded Rectangle 1">
              <a:extLst>
                <a:ext uri="{FF2B5EF4-FFF2-40B4-BE49-F238E27FC236}">
                  <a16:creationId xmlns:a16="http://schemas.microsoft.com/office/drawing/2014/main" id="{FCAEA205-58C7-4D01-B4F7-B2A04479A962}"/>
                </a:ext>
              </a:extLst>
            </p:cNvPr>
            <p:cNvSpPr/>
            <p:nvPr/>
          </p:nvSpPr>
          <p:spPr>
            <a:xfrm>
              <a:off x="3827354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Rounded Rectangle 3">
              <a:extLst>
                <a:ext uri="{FF2B5EF4-FFF2-40B4-BE49-F238E27FC236}">
                  <a16:creationId xmlns:a16="http://schemas.microsoft.com/office/drawing/2014/main" id="{3440793D-2A41-4B18-9983-1743D3EE7A01}"/>
                </a:ext>
              </a:extLst>
            </p:cNvPr>
            <p:cNvSpPr/>
            <p:nvPr/>
          </p:nvSpPr>
          <p:spPr>
            <a:xfrm>
              <a:off x="3827352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그룹 4">
            <a:extLst>
              <a:ext uri="{FF2B5EF4-FFF2-40B4-BE49-F238E27FC236}">
                <a16:creationId xmlns:a16="http://schemas.microsoft.com/office/drawing/2014/main" id="{5F9DC06F-4A50-46DB-BAB8-0654842B4A22}"/>
              </a:ext>
            </a:extLst>
          </p:cNvPr>
          <p:cNvGrpSpPr/>
          <p:nvPr/>
        </p:nvGrpSpPr>
        <p:grpSpPr>
          <a:xfrm>
            <a:off x="6537246" y="4315547"/>
            <a:ext cx="1881734" cy="1827334"/>
            <a:chOff x="6537245" y="4254584"/>
            <a:chExt cx="1881734" cy="182733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E2CBF09-7994-41E7-B469-ACCF02120DE9}"/>
                </a:ext>
              </a:extLst>
            </p:cNvPr>
            <p:cNvSpPr txBox="1"/>
            <p:nvPr/>
          </p:nvSpPr>
          <p:spPr>
            <a:xfrm>
              <a:off x="6537245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آماندا جین</a:t>
              </a:r>
              <a:endParaRPr lang="en-US" altLang="ko-KR" sz="16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B282724-416D-4C98-B12C-7D1D8D0580D3}"/>
                </a:ext>
              </a:extLst>
            </p:cNvPr>
            <p:cNvSpPr txBox="1"/>
            <p:nvPr/>
          </p:nvSpPr>
          <p:spPr>
            <a:xfrm>
              <a:off x="6537245" y="4878572"/>
              <a:ext cx="18817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3E550BF-5F88-4DE7-A547-CC3BA749F8DE}"/>
                </a:ext>
              </a:extLst>
            </p:cNvPr>
            <p:cNvSpPr txBox="1"/>
            <p:nvPr/>
          </p:nvSpPr>
          <p:spPr>
            <a:xfrm>
              <a:off x="6537245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طراح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5" name="Straight Connector 33">
              <a:extLst>
                <a:ext uri="{FF2B5EF4-FFF2-40B4-BE49-F238E27FC236}">
                  <a16:creationId xmlns:a16="http://schemas.microsoft.com/office/drawing/2014/main" id="{382C0853-A03C-4056-800C-2F81F7276E14}"/>
                </a:ext>
              </a:extLst>
            </p:cNvPr>
            <p:cNvCxnSpPr/>
            <p:nvPr/>
          </p:nvCxnSpPr>
          <p:spPr>
            <a:xfrm>
              <a:off x="6974056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2091F5B-10ED-40DC-AA92-AAA49BC55DB0}"/>
                </a:ext>
              </a:extLst>
            </p:cNvPr>
            <p:cNvSpPr txBox="1"/>
            <p:nvPr/>
          </p:nvSpPr>
          <p:spPr>
            <a:xfrm>
              <a:off x="6906810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/نام کاربری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CD986C6-B954-4B3E-8129-6E672BBCA3AE}"/>
                </a:ext>
              </a:extLst>
            </p:cNvPr>
            <p:cNvSpPr txBox="1"/>
            <p:nvPr/>
          </p:nvSpPr>
          <p:spPr>
            <a:xfrm>
              <a:off x="6906810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/نام کاربری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Rounded Rectangle 1">
              <a:extLst>
                <a:ext uri="{FF2B5EF4-FFF2-40B4-BE49-F238E27FC236}">
                  <a16:creationId xmlns:a16="http://schemas.microsoft.com/office/drawing/2014/main" id="{8194FC16-9B30-46E8-9A51-03B31323746B}"/>
                </a:ext>
              </a:extLst>
            </p:cNvPr>
            <p:cNvSpPr/>
            <p:nvPr/>
          </p:nvSpPr>
          <p:spPr>
            <a:xfrm>
              <a:off x="6611660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Rounded Rectangle 3">
              <a:extLst>
                <a:ext uri="{FF2B5EF4-FFF2-40B4-BE49-F238E27FC236}">
                  <a16:creationId xmlns:a16="http://schemas.microsoft.com/office/drawing/2014/main" id="{EE9BDB5F-8921-4911-B886-71342DB03FC3}"/>
                </a:ext>
              </a:extLst>
            </p:cNvPr>
            <p:cNvSpPr/>
            <p:nvPr/>
          </p:nvSpPr>
          <p:spPr>
            <a:xfrm>
              <a:off x="6611658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그룹 3">
            <a:extLst>
              <a:ext uri="{FF2B5EF4-FFF2-40B4-BE49-F238E27FC236}">
                <a16:creationId xmlns:a16="http://schemas.microsoft.com/office/drawing/2014/main" id="{A137D54C-863B-49AD-92B3-BCFCA4917819}"/>
              </a:ext>
            </a:extLst>
          </p:cNvPr>
          <p:cNvGrpSpPr/>
          <p:nvPr/>
        </p:nvGrpSpPr>
        <p:grpSpPr>
          <a:xfrm>
            <a:off x="9312462" y="4315547"/>
            <a:ext cx="1881734" cy="1827334"/>
            <a:chOff x="9312461" y="4254584"/>
            <a:chExt cx="1881734" cy="182733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F064EEC-13DB-4352-A6CD-65E46D00B3DB}"/>
                </a:ext>
              </a:extLst>
            </p:cNvPr>
            <p:cNvSpPr txBox="1"/>
            <p:nvPr/>
          </p:nvSpPr>
          <p:spPr>
            <a:xfrm>
              <a:off x="9312461" y="42545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هانس فیکر</a:t>
              </a:r>
              <a:endParaRPr lang="en-US" altLang="ko-KR" sz="16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47AA0DA-E79F-4F5B-9086-74A4BA8A3C90}"/>
                </a:ext>
              </a:extLst>
            </p:cNvPr>
            <p:cNvSpPr txBox="1"/>
            <p:nvPr/>
          </p:nvSpPr>
          <p:spPr>
            <a:xfrm>
              <a:off x="9312461" y="4878572"/>
              <a:ext cx="188173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D7D143B-A18B-4DE2-9D2E-4FA2C39533C2}"/>
                </a:ext>
              </a:extLst>
            </p:cNvPr>
            <p:cNvSpPr txBox="1"/>
            <p:nvPr/>
          </p:nvSpPr>
          <p:spPr>
            <a:xfrm>
              <a:off x="9312461" y="4496984"/>
              <a:ext cx="188173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کارشناس</a:t>
              </a:r>
              <a:endPara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4" name="Straight Connector 42">
              <a:extLst>
                <a:ext uri="{FF2B5EF4-FFF2-40B4-BE49-F238E27FC236}">
                  <a16:creationId xmlns:a16="http://schemas.microsoft.com/office/drawing/2014/main" id="{846E2C65-A9C8-447F-BBEB-639FCC112DD9}"/>
                </a:ext>
              </a:extLst>
            </p:cNvPr>
            <p:cNvCxnSpPr/>
            <p:nvPr/>
          </p:nvCxnSpPr>
          <p:spPr>
            <a:xfrm>
              <a:off x="9749272" y="4819657"/>
              <a:ext cx="1008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A007DF1-7B28-4829-840C-18B791F5204F}"/>
                </a:ext>
              </a:extLst>
            </p:cNvPr>
            <p:cNvSpPr txBox="1"/>
            <p:nvPr/>
          </p:nvSpPr>
          <p:spPr>
            <a:xfrm>
              <a:off x="9699610" y="5557912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/نام کاربری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8B53D36-25A1-45B8-9324-5848C4115598}"/>
                </a:ext>
              </a:extLst>
            </p:cNvPr>
            <p:cNvSpPr txBox="1"/>
            <p:nvPr/>
          </p:nvSpPr>
          <p:spPr>
            <a:xfrm>
              <a:off x="9699610" y="5864526"/>
              <a:ext cx="144000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/نام کاربری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Rounded Rectangle 1">
              <a:extLst>
                <a:ext uri="{FF2B5EF4-FFF2-40B4-BE49-F238E27FC236}">
                  <a16:creationId xmlns:a16="http://schemas.microsoft.com/office/drawing/2014/main" id="{B4AE0E07-3697-4DF9-A797-D249149D7ABE}"/>
                </a:ext>
              </a:extLst>
            </p:cNvPr>
            <p:cNvSpPr/>
            <p:nvPr/>
          </p:nvSpPr>
          <p:spPr>
            <a:xfrm>
              <a:off x="9395965" y="5525187"/>
              <a:ext cx="250117" cy="250117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353873" y="744319"/>
                  </a:moveTo>
                  <a:cubicBezTo>
                    <a:pt x="1178332" y="744319"/>
                    <a:pt x="1087406" y="796788"/>
                    <a:pt x="1036028" y="1062163"/>
                  </a:cubicBezTo>
                  <a:lnTo>
                    <a:pt x="1045607" y="2336569"/>
                  </a:lnTo>
                  <a:cubicBezTo>
                    <a:pt x="1103001" y="2818885"/>
                    <a:pt x="1426013" y="3108291"/>
                    <a:pt x="1837234" y="3193792"/>
                  </a:cubicBezTo>
                  <a:cubicBezTo>
                    <a:pt x="1872334" y="3208215"/>
                    <a:pt x="1910797" y="3215681"/>
                    <a:pt x="1951004" y="3215681"/>
                  </a:cubicBezTo>
                  <a:lnTo>
                    <a:pt x="2606128" y="3215681"/>
                  </a:lnTo>
                  <a:cubicBezTo>
                    <a:pt x="2781668" y="3215681"/>
                    <a:pt x="2923972" y="3073377"/>
                    <a:pt x="2923972" y="2897837"/>
                  </a:cubicBezTo>
                  <a:cubicBezTo>
                    <a:pt x="2923972" y="2722297"/>
                    <a:pt x="2781668" y="2579993"/>
                    <a:pt x="2606128" y="2579993"/>
                  </a:cubicBezTo>
                  <a:lnTo>
                    <a:pt x="1988542" y="2579993"/>
                  </a:lnTo>
                  <a:cubicBezTo>
                    <a:pt x="1825168" y="2556513"/>
                    <a:pt x="1683745" y="2426764"/>
                    <a:pt x="1671717" y="2258106"/>
                  </a:cubicBezTo>
                  <a:lnTo>
                    <a:pt x="1671717" y="1984920"/>
                  </a:lnTo>
                  <a:lnTo>
                    <a:pt x="2606125" y="1984920"/>
                  </a:lnTo>
                  <a:cubicBezTo>
                    <a:pt x="2781665" y="1984920"/>
                    <a:pt x="2923969" y="1842616"/>
                    <a:pt x="2923969" y="1667076"/>
                  </a:cubicBezTo>
                  <a:cubicBezTo>
                    <a:pt x="2923969" y="1491536"/>
                    <a:pt x="2781665" y="1349232"/>
                    <a:pt x="2606125" y="1349232"/>
                  </a:cubicBezTo>
                  <a:lnTo>
                    <a:pt x="1671717" y="1349232"/>
                  </a:lnTo>
                  <a:lnTo>
                    <a:pt x="1671717" y="1062163"/>
                  </a:lnTo>
                  <a:cubicBezTo>
                    <a:pt x="1671717" y="886623"/>
                    <a:pt x="1529413" y="744319"/>
                    <a:pt x="1353873" y="744319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Rounded Rectangle 3">
              <a:extLst>
                <a:ext uri="{FF2B5EF4-FFF2-40B4-BE49-F238E27FC236}">
                  <a16:creationId xmlns:a16="http://schemas.microsoft.com/office/drawing/2014/main" id="{CFEBF25C-A79C-4A6A-8DCA-4413AB58DF79}"/>
                </a:ext>
              </a:extLst>
            </p:cNvPr>
            <p:cNvSpPr/>
            <p:nvPr/>
          </p:nvSpPr>
          <p:spPr>
            <a:xfrm>
              <a:off x="9395963" y="5831800"/>
              <a:ext cx="250118" cy="250118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56B84A4D-3B74-4C8C-89D6-C96DA2D46403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C6C5EF72-E563-427B-BB43-6C209F1EA4EF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9116D269-91AD-4ABA-A3B4-96C110A61508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A68CD461-0A1C-494B-A1F8-F2F6C0D6451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: Diagonal Corners Rounded 57">
            <a:extLst>
              <a:ext uri="{FF2B5EF4-FFF2-40B4-BE49-F238E27FC236}">
                <a16:creationId xmlns:a16="http://schemas.microsoft.com/office/drawing/2014/main" id="{5BC676BF-BB58-4978-869D-BBF7C65621F7}"/>
              </a:ext>
            </a:extLst>
          </p:cNvPr>
          <p:cNvSpPr/>
          <p:nvPr/>
        </p:nvSpPr>
        <p:spPr>
          <a:xfrm>
            <a:off x="2424948" y="4509770"/>
            <a:ext cx="914400" cy="914400"/>
          </a:xfrm>
          <a:prstGeom prst="round2DiagRect">
            <a:avLst>
              <a:gd name="adj1" fmla="val 3000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9" name="Rectangle: Diagonal Corners Rounded 58">
            <a:extLst>
              <a:ext uri="{FF2B5EF4-FFF2-40B4-BE49-F238E27FC236}">
                <a16:creationId xmlns:a16="http://schemas.microsoft.com/office/drawing/2014/main" id="{5C068200-D5A9-4801-A4AE-2D22FB958300}"/>
              </a:ext>
            </a:extLst>
          </p:cNvPr>
          <p:cNvSpPr/>
          <p:nvPr/>
        </p:nvSpPr>
        <p:spPr>
          <a:xfrm>
            <a:off x="3831291" y="4509770"/>
            <a:ext cx="914400" cy="914400"/>
          </a:xfrm>
          <a:prstGeom prst="round2DiagRect">
            <a:avLst>
              <a:gd name="adj1" fmla="val 2904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0" name="Rectangle: Diagonal Corners Rounded 59">
            <a:extLst>
              <a:ext uri="{FF2B5EF4-FFF2-40B4-BE49-F238E27FC236}">
                <a16:creationId xmlns:a16="http://schemas.microsoft.com/office/drawing/2014/main" id="{B81BBE98-1EED-4823-ADF8-90D622178823}"/>
              </a:ext>
            </a:extLst>
          </p:cNvPr>
          <p:cNvSpPr/>
          <p:nvPr/>
        </p:nvSpPr>
        <p:spPr>
          <a:xfrm>
            <a:off x="5237634" y="4509770"/>
            <a:ext cx="914400" cy="914400"/>
          </a:xfrm>
          <a:prstGeom prst="round2DiagRect">
            <a:avLst>
              <a:gd name="adj1" fmla="val 32857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1" name="Rectangle: Diagonal Corners Rounded 60">
            <a:extLst>
              <a:ext uri="{FF2B5EF4-FFF2-40B4-BE49-F238E27FC236}">
                <a16:creationId xmlns:a16="http://schemas.microsoft.com/office/drawing/2014/main" id="{E329BB01-923A-4276-AACB-A97E115D9E25}"/>
              </a:ext>
            </a:extLst>
          </p:cNvPr>
          <p:cNvSpPr/>
          <p:nvPr/>
        </p:nvSpPr>
        <p:spPr>
          <a:xfrm>
            <a:off x="6643977" y="4509770"/>
            <a:ext cx="914400" cy="914400"/>
          </a:xfrm>
          <a:prstGeom prst="round2DiagRect">
            <a:avLst>
              <a:gd name="adj1" fmla="val 30953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2" name="Oval 10">
            <a:extLst>
              <a:ext uri="{FF2B5EF4-FFF2-40B4-BE49-F238E27FC236}">
                <a16:creationId xmlns:a16="http://schemas.microsoft.com/office/drawing/2014/main" id="{C1447CEA-BFA7-4181-A7DC-C4D42FEFE311}"/>
              </a:ext>
            </a:extLst>
          </p:cNvPr>
          <p:cNvSpPr/>
          <p:nvPr/>
        </p:nvSpPr>
        <p:spPr>
          <a:xfrm>
            <a:off x="9249525" y="4073719"/>
            <a:ext cx="1872208" cy="1872208"/>
          </a:xfrm>
          <a:prstGeom prst="round2DiagRect">
            <a:avLst>
              <a:gd name="adj1" fmla="val 31087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3" name="Oval 5">
            <a:extLst>
              <a:ext uri="{FF2B5EF4-FFF2-40B4-BE49-F238E27FC236}">
                <a16:creationId xmlns:a16="http://schemas.microsoft.com/office/drawing/2014/main" id="{A144993A-61FD-48FC-9F16-68BFF724A9B9}"/>
              </a:ext>
            </a:extLst>
          </p:cNvPr>
          <p:cNvSpPr/>
          <p:nvPr/>
        </p:nvSpPr>
        <p:spPr>
          <a:xfrm>
            <a:off x="8050319" y="4509770"/>
            <a:ext cx="914400" cy="914400"/>
          </a:xfrm>
          <a:prstGeom prst="round2DiagRect">
            <a:avLst>
              <a:gd name="adj1" fmla="val 3285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: Diagonal Corners Rounded 2">
            <a:extLst>
              <a:ext uri="{FF2B5EF4-FFF2-40B4-BE49-F238E27FC236}">
                <a16:creationId xmlns:a16="http://schemas.microsoft.com/office/drawing/2014/main" id="{A53915E4-290B-4573-A174-D5D18E19CA3E}"/>
              </a:ext>
            </a:extLst>
          </p:cNvPr>
          <p:cNvSpPr/>
          <p:nvPr/>
        </p:nvSpPr>
        <p:spPr>
          <a:xfrm>
            <a:off x="2427076" y="2272738"/>
            <a:ext cx="914400" cy="914400"/>
          </a:xfrm>
          <a:prstGeom prst="round2DiagRect">
            <a:avLst>
              <a:gd name="adj1" fmla="val 30001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ABE80521-1E37-44C3-B90D-DF2DFCE284ED}"/>
              </a:ext>
            </a:extLst>
          </p:cNvPr>
          <p:cNvSpPr/>
          <p:nvPr/>
        </p:nvSpPr>
        <p:spPr>
          <a:xfrm>
            <a:off x="3833419" y="2272738"/>
            <a:ext cx="914400" cy="914400"/>
          </a:xfrm>
          <a:prstGeom prst="round2DiagRect">
            <a:avLst>
              <a:gd name="adj1" fmla="val 29048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" name="Rectangle: Diagonal Corners Rounded 4">
            <a:extLst>
              <a:ext uri="{FF2B5EF4-FFF2-40B4-BE49-F238E27FC236}">
                <a16:creationId xmlns:a16="http://schemas.microsoft.com/office/drawing/2014/main" id="{804CBAF7-038C-4EB3-8EB3-8B2C76B9B789}"/>
              </a:ext>
            </a:extLst>
          </p:cNvPr>
          <p:cNvSpPr/>
          <p:nvPr/>
        </p:nvSpPr>
        <p:spPr>
          <a:xfrm>
            <a:off x="5239762" y="2272738"/>
            <a:ext cx="914400" cy="914400"/>
          </a:xfrm>
          <a:prstGeom prst="round2DiagRect">
            <a:avLst>
              <a:gd name="adj1" fmla="val 32857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432FC313-B24F-49C2-81F2-A7970B57DE1B}"/>
              </a:ext>
            </a:extLst>
          </p:cNvPr>
          <p:cNvSpPr/>
          <p:nvPr/>
        </p:nvSpPr>
        <p:spPr>
          <a:xfrm>
            <a:off x="6646105" y="2272738"/>
            <a:ext cx="914400" cy="914400"/>
          </a:xfrm>
          <a:prstGeom prst="round2DiagRect">
            <a:avLst>
              <a:gd name="adj1" fmla="val 30953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C555B6-84CB-45AB-A77D-2AAE2D218908}"/>
              </a:ext>
            </a:extLst>
          </p:cNvPr>
          <p:cNvSpPr txBox="1"/>
          <p:nvPr/>
        </p:nvSpPr>
        <p:spPr>
          <a:xfrm>
            <a:off x="1070267" y="3130542"/>
            <a:ext cx="92463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5D180-BE97-4589-B2A4-5852A71371B6}"/>
              </a:ext>
            </a:extLst>
          </p:cNvPr>
          <p:cNvSpPr txBox="1"/>
          <p:nvPr/>
        </p:nvSpPr>
        <p:spPr>
          <a:xfrm>
            <a:off x="1070267" y="5351939"/>
            <a:ext cx="92463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6D74BA2D-B0BD-4357-99E2-ABF9741A4DDA}"/>
              </a:ext>
            </a:extLst>
          </p:cNvPr>
          <p:cNvSpPr/>
          <p:nvPr/>
        </p:nvSpPr>
        <p:spPr>
          <a:xfrm>
            <a:off x="9251653" y="1836687"/>
            <a:ext cx="1872208" cy="1872208"/>
          </a:xfrm>
          <a:prstGeom prst="round2DiagRect">
            <a:avLst>
              <a:gd name="adj1" fmla="val 31087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8FADDB-387F-4B13-ABDA-68C817E6ED63}"/>
              </a:ext>
            </a:extLst>
          </p:cNvPr>
          <p:cNvSpPr txBox="1"/>
          <p:nvPr/>
        </p:nvSpPr>
        <p:spPr>
          <a:xfrm>
            <a:off x="2311905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121D52-0EA7-44CB-AB14-335630A1CF81}"/>
              </a:ext>
            </a:extLst>
          </p:cNvPr>
          <p:cNvSpPr txBox="1"/>
          <p:nvPr/>
        </p:nvSpPr>
        <p:spPr>
          <a:xfrm>
            <a:off x="2308012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68FCED-35AF-4163-B3A6-8F333DE6A4BC}"/>
              </a:ext>
            </a:extLst>
          </p:cNvPr>
          <p:cNvSpPr txBox="1"/>
          <p:nvPr/>
        </p:nvSpPr>
        <p:spPr>
          <a:xfrm>
            <a:off x="6530934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8B9DD0-8E28-4142-8EA3-E00370639C37}"/>
              </a:ext>
            </a:extLst>
          </p:cNvPr>
          <p:cNvSpPr txBox="1"/>
          <p:nvPr/>
        </p:nvSpPr>
        <p:spPr>
          <a:xfrm>
            <a:off x="6527041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D0881D-A179-4F73-A5E8-ABBEE4FE0336}"/>
              </a:ext>
            </a:extLst>
          </p:cNvPr>
          <p:cNvSpPr txBox="1"/>
          <p:nvPr/>
        </p:nvSpPr>
        <p:spPr>
          <a:xfrm>
            <a:off x="3718248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2988CC-E06C-4298-803F-D28CDFB333D4}"/>
              </a:ext>
            </a:extLst>
          </p:cNvPr>
          <p:cNvSpPr txBox="1"/>
          <p:nvPr/>
        </p:nvSpPr>
        <p:spPr>
          <a:xfrm>
            <a:off x="3714355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8C524B-8640-4CFD-A064-9C7093DAFA72}"/>
              </a:ext>
            </a:extLst>
          </p:cNvPr>
          <p:cNvSpPr txBox="1"/>
          <p:nvPr/>
        </p:nvSpPr>
        <p:spPr>
          <a:xfrm>
            <a:off x="5124591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1E220A6-7CBD-44D5-9A9F-8D28143D212F}"/>
              </a:ext>
            </a:extLst>
          </p:cNvPr>
          <p:cNvSpPr txBox="1"/>
          <p:nvPr/>
        </p:nvSpPr>
        <p:spPr>
          <a:xfrm>
            <a:off x="5120698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CB3A60-C351-4545-B961-5FD0619EAB55}"/>
              </a:ext>
            </a:extLst>
          </p:cNvPr>
          <p:cNvSpPr txBox="1"/>
          <p:nvPr/>
        </p:nvSpPr>
        <p:spPr>
          <a:xfrm>
            <a:off x="2416224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48%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B50F5A-0C5B-4948-966B-4ECBF4C508C6}"/>
              </a:ext>
            </a:extLst>
          </p:cNvPr>
          <p:cNvSpPr txBox="1"/>
          <p:nvPr/>
        </p:nvSpPr>
        <p:spPr>
          <a:xfrm>
            <a:off x="3822567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32%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F1E829-C8B7-4A5D-A54C-CC4A94DDCEF0}"/>
              </a:ext>
            </a:extLst>
          </p:cNvPr>
          <p:cNvSpPr txBox="1"/>
          <p:nvPr/>
        </p:nvSpPr>
        <p:spPr>
          <a:xfrm>
            <a:off x="5228910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68%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8FC6FB-9F4C-4B4F-A492-94C550D94CBD}"/>
              </a:ext>
            </a:extLst>
          </p:cNvPr>
          <p:cNvSpPr txBox="1"/>
          <p:nvPr/>
        </p:nvSpPr>
        <p:spPr>
          <a:xfrm>
            <a:off x="6635253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50%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B8D733E-A31C-40F4-8DEB-372B64EF4D3A}"/>
              </a:ext>
            </a:extLst>
          </p:cNvPr>
          <p:cNvSpPr txBox="1"/>
          <p:nvPr/>
        </p:nvSpPr>
        <p:spPr>
          <a:xfrm>
            <a:off x="2312235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F76A68-0F82-437F-AF41-1C353E2EB780}"/>
              </a:ext>
            </a:extLst>
          </p:cNvPr>
          <p:cNvSpPr txBox="1"/>
          <p:nvPr/>
        </p:nvSpPr>
        <p:spPr>
          <a:xfrm>
            <a:off x="2308342" y="5515700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5E85D4D-AB23-4C58-BFAB-B50647BB75FA}"/>
              </a:ext>
            </a:extLst>
          </p:cNvPr>
          <p:cNvSpPr txBox="1"/>
          <p:nvPr/>
        </p:nvSpPr>
        <p:spPr>
          <a:xfrm>
            <a:off x="6531264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723B2FA-61AD-4620-B2E7-7E5875A5807C}"/>
              </a:ext>
            </a:extLst>
          </p:cNvPr>
          <p:cNvSpPr txBox="1"/>
          <p:nvPr/>
        </p:nvSpPr>
        <p:spPr>
          <a:xfrm>
            <a:off x="6527371" y="5515700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29B9C99-9A88-4133-974B-97B2801A66FC}"/>
              </a:ext>
            </a:extLst>
          </p:cNvPr>
          <p:cNvSpPr txBox="1"/>
          <p:nvPr/>
        </p:nvSpPr>
        <p:spPr>
          <a:xfrm>
            <a:off x="3718578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C5416D2-47F0-4C01-9636-2BCB7E462C11}"/>
              </a:ext>
            </a:extLst>
          </p:cNvPr>
          <p:cNvSpPr txBox="1"/>
          <p:nvPr/>
        </p:nvSpPr>
        <p:spPr>
          <a:xfrm>
            <a:off x="3714685" y="5515700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48CBCD-A246-414B-88FD-43F3EABD27DD}"/>
              </a:ext>
            </a:extLst>
          </p:cNvPr>
          <p:cNvSpPr txBox="1"/>
          <p:nvPr/>
        </p:nvSpPr>
        <p:spPr>
          <a:xfrm>
            <a:off x="5124921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58D1D37-8DE0-4BC3-83B6-C7EC4A832A18}"/>
              </a:ext>
            </a:extLst>
          </p:cNvPr>
          <p:cNvSpPr txBox="1"/>
          <p:nvPr/>
        </p:nvSpPr>
        <p:spPr>
          <a:xfrm>
            <a:off x="5121028" y="5515700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189194A-C5D0-4E9B-8F05-24B01F019151}"/>
              </a:ext>
            </a:extLst>
          </p:cNvPr>
          <p:cNvSpPr txBox="1"/>
          <p:nvPr/>
        </p:nvSpPr>
        <p:spPr>
          <a:xfrm>
            <a:off x="2416554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35%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938257-5B87-4841-937D-F607F071ED7D}"/>
              </a:ext>
            </a:extLst>
          </p:cNvPr>
          <p:cNvSpPr txBox="1"/>
          <p:nvPr/>
        </p:nvSpPr>
        <p:spPr>
          <a:xfrm>
            <a:off x="3822897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60%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E3D7DCF-8E68-4457-8EC6-B6898B0F46E5}"/>
              </a:ext>
            </a:extLst>
          </p:cNvPr>
          <p:cNvSpPr txBox="1"/>
          <p:nvPr/>
        </p:nvSpPr>
        <p:spPr>
          <a:xfrm>
            <a:off x="5229240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40%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E3B151C-8FC4-4F85-BF83-2DACC1F82458}"/>
              </a:ext>
            </a:extLst>
          </p:cNvPr>
          <p:cNvSpPr txBox="1"/>
          <p:nvPr/>
        </p:nvSpPr>
        <p:spPr>
          <a:xfrm>
            <a:off x="6635583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72%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9" name="Group 42">
            <a:extLst>
              <a:ext uri="{FF2B5EF4-FFF2-40B4-BE49-F238E27FC236}">
                <a16:creationId xmlns:a16="http://schemas.microsoft.com/office/drawing/2014/main" id="{4D1CC9E3-07F3-429B-877E-138A49ECAA7B}"/>
              </a:ext>
            </a:extLst>
          </p:cNvPr>
          <p:cNvGrpSpPr/>
          <p:nvPr/>
        </p:nvGrpSpPr>
        <p:grpSpPr>
          <a:xfrm>
            <a:off x="9959002" y="2346975"/>
            <a:ext cx="1148636" cy="1067075"/>
            <a:chOff x="7274108" y="2303688"/>
            <a:chExt cx="1148636" cy="1067075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8CBE4A5-856C-47A8-996E-D4A261D6AE3D}"/>
                </a:ext>
              </a:extLst>
            </p:cNvPr>
            <p:cNvSpPr txBox="1"/>
            <p:nvPr/>
          </p:nvSpPr>
          <p:spPr>
            <a:xfrm>
              <a:off x="7380374" y="2303688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68%</a:t>
              </a:r>
              <a:endParaRPr lang="ko-KR" altLang="en-US" sz="2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0E6DC1C-8AFD-44D0-8176-5EF67D4F15A4}"/>
                </a:ext>
              </a:extLst>
            </p:cNvPr>
            <p:cNvSpPr txBox="1"/>
            <p:nvPr/>
          </p:nvSpPr>
          <p:spPr>
            <a:xfrm>
              <a:off x="7274108" y="2847543"/>
              <a:ext cx="11486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</a:t>
              </a:r>
            </a:p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roup 45">
            <a:extLst>
              <a:ext uri="{FF2B5EF4-FFF2-40B4-BE49-F238E27FC236}">
                <a16:creationId xmlns:a16="http://schemas.microsoft.com/office/drawing/2014/main" id="{3D73E1E8-CD5C-4C09-BBF0-062FEAD8E8AD}"/>
              </a:ext>
            </a:extLst>
          </p:cNvPr>
          <p:cNvGrpSpPr/>
          <p:nvPr/>
        </p:nvGrpSpPr>
        <p:grpSpPr>
          <a:xfrm>
            <a:off x="9959002" y="4610611"/>
            <a:ext cx="1148636" cy="1017507"/>
            <a:chOff x="7274108" y="4369480"/>
            <a:chExt cx="1148636" cy="1017507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F995CF0-6C44-450A-AA36-EEE3C960CC5D}"/>
                </a:ext>
              </a:extLst>
            </p:cNvPr>
            <p:cNvSpPr txBox="1"/>
            <p:nvPr/>
          </p:nvSpPr>
          <p:spPr>
            <a:xfrm>
              <a:off x="7380374" y="436948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72%</a:t>
              </a:r>
              <a:endParaRPr lang="ko-KR" altLang="en-US" sz="2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BFC9048-E265-4AF3-B8FB-12FB67485376}"/>
                </a:ext>
              </a:extLst>
            </p:cNvPr>
            <p:cNvSpPr txBox="1"/>
            <p:nvPr/>
          </p:nvSpPr>
          <p:spPr>
            <a:xfrm>
              <a:off x="7274108" y="4863767"/>
              <a:ext cx="11486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اضافه کردن </a:t>
              </a:r>
            </a:p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45" name="Straight Arrow Connector 48">
            <a:extLst>
              <a:ext uri="{FF2B5EF4-FFF2-40B4-BE49-F238E27FC236}">
                <a16:creationId xmlns:a16="http://schemas.microsoft.com/office/drawing/2014/main" id="{DAD26ECA-E508-41A9-81F8-FA7504FBDB9E}"/>
              </a:ext>
            </a:extLst>
          </p:cNvPr>
          <p:cNvCxnSpPr>
            <a:cxnSpLocks/>
          </p:cNvCxnSpPr>
          <p:nvPr/>
        </p:nvCxnSpPr>
        <p:spPr>
          <a:xfrm>
            <a:off x="882595" y="3904952"/>
            <a:ext cx="10416208" cy="3168"/>
          </a:xfrm>
          <a:prstGeom prst="straightConnector1">
            <a:avLst/>
          </a:prstGeom>
          <a:ln w="254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5">
            <a:extLst>
              <a:ext uri="{FF2B5EF4-FFF2-40B4-BE49-F238E27FC236}">
                <a16:creationId xmlns:a16="http://schemas.microsoft.com/office/drawing/2014/main" id="{23CEB88C-F4EA-4181-B5B7-59C2839EA25B}"/>
              </a:ext>
            </a:extLst>
          </p:cNvPr>
          <p:cNvSpPr/>
          <p:nvPr/>
        </p:nvSpPr>
        <p:spPr>
          <a:xfrm>
            <a:off x="8052447" y="2272738"/>
            <a:ext cx="914400" cy="914400"/>
          </a:xfrm>
          <a:prstGeom prst="round2DiagRect">
            <a:avLst>
              <a:gd name="adj1" fmla="val 32858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78388A5-665E-45B7-A256-F23381DA5F8D}"/>
              </a:ext>
            </a:extLst>
          </p:cNvPr>
          <p:cNvSpPr txBox="1"/>
          <p:nvPr/>
        </p:nvSpPr>
        <p:spPr>
          <a:xfrm>
            <a:off x="7937276" y="2556768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F575629-2081-4EB6-9CF9-366C10BA64EA}"/>
              </a:ext>
            </a:extLst>
          </p:cNvPr>
          <p:cNvSpPr txBox="1"/>
          <p:nvPr/>
        </p:nvSpPr>
        <p:spPr>
          <a:xfrm>
            <a:off x="7933383" y="327684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F374ADB-C650-4FA8-BA8C-017214DC56CA}"/>
              </a:ext>
            </a:extLst>
          </p:cNvPr>
          <p:cNvSpPr txBox="1"/>
          <p:nvPr/>
        </p:nvSpPr>
        <p:spPr>
          <a:xfrm>
            <a:off x="8041595" y="1818117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43%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572278E-2F04-45B6-A34C-A28B9692526B}"/>
              </a:ext>
            </a:extLst>
          </p:cNvPr>
          <p:cNvSpPr txBox="1"/>
          <p:nvPr/>
        </p:nvSpPr>
        <p:spPr>
          <a:xfrm>
            <a:off x="7937606" y="4795620"/>
            <a:ext cx="1148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اضافه کردن </a:t>
            </a:r>
          </a:p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متن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D0ADF45-CB77-42A5-8B01-B9357F5AD8C8}"/>
              </a:ext>
            </a:extLst>
          </p:cNvPr>
          <p:cNvSpPr txBox="1"/>
          <p:nvPr/>
        </p:nvSpPr>
        <p:spPr>
          <a:xfrm>
            <a:off x="7933713" y="5508788"/>
            <a:ext cx="1148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پاورپوینت </a:t>
            </a:r>
          </a:p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ساده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9373065-433E-406A-9156-8A08857020D2}"/>
              </a:ext>
            </a:extLst>
          </p:cNvPr>
          <p:cNvSpPr txBox="1"/>
          <p:nvPr/>
        </p:nvSpPr>
        <p:spPr>
          <a:xfrm>
            <a:off x="8041925" y="4056969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50%</a:t>
            </a:r>
            <a:endParaRPr lang="ko-KR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4" name="Round Same Side Corner Rectangle 8">
            <a:extLst>
              <a:ext uri="{FF2B5EF4-FFF2-40B4-BE49-F238E27FC236}">
                <a16:creationId xmlns:a16="http://schemas.microsoft.com/office/drawing/2014/main" id="{2914175D-06EE-446B-AF21-6852D21F2BD5}"/>
              </a:ext>
            </a:extLst>
          </p:cNvPr>
          <p:cNvSpPr/>
          <p:nvPr/>
        </p:nvSpPr>
        <p:spPr>
          <a:xfrm>
            <a:off x="9630675" y="2304877"/>
            <a:ext cx="344072" cy="906201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5" name="Round Same Side Corner Rectangle 20">
            <a:extLst>
              <a:ext uri="{FF2B5EF4-FFF2-40B4-BE49-F238E27FC236}">
                <a16:creationId xmlns:a16="http://schemas.microsoft.com/office/drawing/2014/main" id="{5D1BF2D6-1392-4290-806C-B15E8359F118}"/>
              </a:ext>
            </a:extLst>
          </p:cNvPr>
          <p:cNvSpPr/>
          <p:nvPr/>
        </p:nvSpPr>
        <p:spPr>
          <a:xfrm rot="10800000">
            <a:off x="9588345" y="4614990"/>
            <a:ext cx="428733" cy="914572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6" name="Rectangle 9">
            <a:extLst>
              <a:ext uri="{FF2B5EF4-FFF2-40B4-BE49-F238E27FC236}">
                <a16:creationId xmlns:a16="http://schemas.microsoft.com/office/drawing/2014/main" id="{9ABA05F7-86DD-4AE5-90F5-180B79C3D993}"/>
              </a:ext>
            </a:extLst>
          </p:cNvPr>
          <p:cNvSpPr/>
          <p:nvPr/>
        </p:nvSpPr>
        <p:spPr>
          <a:xfrm>
            <a:off x="1276373" y="2420465"/>
            <a:ext cx="487680" cy="48688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57" name="Round Same Side Corner Rectangle 36">
            <a:extLst>
              <a:ext uri="{FF2B5EF4-FFF2-40B4-BE49-F238E27FC236}">
                <a16:creationId xmlns:a16="http://schemas.microsoft.com/office/drawing/2014/main" id="{00142133-55D3-49D4-9E3C-6BD949B0DD2B}"/>
              </a:ext>
            </a:extLst>
          </p:cNvPr>
          <p:cNvSpPr>
            <a:spLocks noChangeAspect="1"/>
          </p:cNvSpPr>
          <p:nvPr/>
        </p:nvSpPr>
        <p:spPr>
          <a:xfrm>
            <a:off x="1260489" y="4692713"/>
            <a:ext cx="519448" cy="4106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C208965-650A-416A-BAE5-507F0AF9CEA0}"/>
              </a:ext>
            </a:extLst>
          </p:cNvPr>
          <p:cNvGrpSpPr/>
          <p:nvPr/>
        </p:nvGrpSpPr>
        <p:grpSpPr>
          <a:xfrm>
            <a:off x="279506" y="2462366"/>
            <a:ext cx="9513902" cy="4160856"/>
            <a:chOff x="1415983" y="2129484"/>
            <a:chExt cx="9513902" cy="416085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68C0409-C4CE-4FED-824A-99A41F102012}"/>
                </a:ext>
              </a:extLst>
            </p:cNvPr>
            <p:cNvSpPr/>
            <p:nvPr/>
          </p:nvSpPr>
          <p:spPr>
            <a:xfrm>
              <a:off x="4905693" y="2277340"/>
              <a:ext cx="593218" cy="59321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0B1C81B-8C01-4F0E-995A-45DF530DE873}"/>
                </a:ext>
              </a:extLst>
            </p:cNvPr>
            <p:cNvSpPr/>
            <p:nvPr/>
          </p:nvSpPr>
          <p:spPr>
            <a:xfrm>
              <a:off x="6883083" y="3225833"/>
              <a:ext cx="593218" cy="5932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0D4155-F4A3-4017-9E07-1DD8932D61EB}"/>
                </a:ext>
              </a:extLst>
            </p:cNvPr>
            <p:cNvSpPr/>
            <p:nvPr/>
          </p:nvSpPr>
          <p:spPr>
            <a:xfrm>
              <a:off x="4905693" y="4472963"/>
              <a:ext cx="593218" cy="593218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5927BAC-1286-40C3-BD0E-276C33910B8C}"/>
                </a:ext>
              </a:extLst>
            </p:cNvPr>
            <p:cNvSpPr/>
            <p:nvPr/>
          </p:nvSpPr>
          <p:spPr>
            <a:xfrm>
              <a:off x="6505893" y="5547383"/>
              <a:ext cx="593218" cy="593218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4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365BE49-70CD-4B11-99A9-F6A2BD08AC99}"/>
                </a:ext>
              </a:extLst>
            </p:cNvPr>
            <p:cNvGrpSpPr/>
            <p:nvPr/>
          </p:nvGrpSpPr>
          <p:grpSpPr>
            <a:xfrm>
              <a:off x="1415983" y="2129484"/>
              <a:ext cx="9513902" cy="4160856"/>
              <a:chOff x="1415983" y="2129484"/>
              <a:chExt cx="9513902" cy="4160856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823F3EC-47CF-4BC0-B84D-C1E0F97933E0}"/>
                  </a:ext>
                </a:extLst>
              </p:cNvPr>
              <p:cNvGrpSpPr/>
              <p:nvPr/>
            </p:nvGrpSpPr>
            <p:grpSpPr>
              <a:xfrm>
                <a:off x="7597511" y="3214665"/>
                <a:ext cx="3332374" cy="757017"/>
                <a:chOff x="5034205" y="5098258"/>
                <a:chExt cx="6664748" cy="1514034"/>
              </a:xfrm>
            </p:grpSpPr>
            <p:sp>
              <p:nvSpPr>
                <p:cNvPr id="10" name="CuadroTexto 395">
                  <a:extLst>
                    <a:ext uri="{FF2B5EF4-FFF2-40B4-BE49-F238E27FC236}">
                      <a16:creationId xmlns:a16="http://schemas.microsoft.com/office/drawing/2014/main" id="{541C07B9-6BFE-40C3-A14F-FA5A83D1D469}"/>
                    </a:ext>
                  </a:extLst>
                </p:cNvPr>
                <p:cNvSpPr txBox="1"/>
                <p:nvPr/>
              </p:nvSpPr>
              <p:spPr>
                <a:xfrm>
                  <a:off x="7937713" y="5098258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گردن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 56">
                  <a:extLst>
                    <a:ext uri="{FF2B5EF4-FFF2-40B4-BE49-F238E27FC236}">
                      <a16:creationId xmlns:a16="http://schemas.microsoft.com/office/drawing/2014/main" id="{CD1CEB33-CCA4-47EB-8983-ABF9621F1E7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9989FD-70CE-4B31-BAA9-FCD652978F8D}"/>
                  </a:ext>
                </a:extLst>
              </p:cNvPr>
              <p:cNvGrpSpPr/>
              <p:nvPr/>
            </p:nvGrpSpPr>
            <p:grpSpPr>
              <a:xfrm>
                <a:off x="7254611" y="5459343"/>
                <a:ext cx="3332374" cy="830997"/>
                <a:chOff x="5034205" y="4950298"/>
                <a:chExt cx="6664748" cy="1661994"/>
              </a:xfrm>
            </p:grpSpPr>
            <p:sp>
              <p:nvSpPr>
                <p:cNvPr id="13" name="CuadroTexto 395">
                  <a:extLst>
                    <a:ext uri="{FF2B5EF4-FFF2-40B4-BE49-F238E27FC236}">
                      <a16:creationId xmlns:a16="http://schemas.microsoft.com/office/drawing/2014/main" id="{20D16D59-26CD-4196-B48C-8849A1C20801}"/>
                    </a:ext>
                  </a:extLst>
                </p:cNvPr>
                <p:cNvSpPr txBox="1"/>
                <p:nvPr/>
              </p:nvSpPr>
              <p:spPr>
                <a:xfrm>
                  <a:off x="8109645" y="4950298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 2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Rectangle 56">
                  <a:extLst>
                    <a:ext uri="{FF2B5EF4-FFF2-40B4-BE49-F238E27FC236}">
                      <a16:creationId xmlns:a16="http://schemas.microsoft.com/office/drawing/2014/main" id="{751A6E9F-3578-4748-977A-43A0D9836B3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4EE5E9A-D7F0-415A-B752-AFA3CB44E503}"/>
                  </a:ext>
                </a:extLst>
              </p:cNvPr>
              <p:cNvGrpSpPr/>
              <p:nvPr/>
            </p:nvGrpSpPr>
            <p:grpSpPr>
              <a:xfrm flipH="1">
                <a:off x="1432311" y="4366499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6" name="CuadroTexto 395">
                  <a:extLst>
                    <a:ext uri="{FF2B5EF4-FFF2-40B4-BE49-F238E27FC236}">
                      <a16:creationId xmlns:a16="http://schemas.microsoft.com/office/drawing/2014/main" id="{A2D9C7CE-32F0-40EF-B624-071BD2948EAB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 1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Rectangle 56">
                  <a:extLst>
                    <a:ext uri="{FF2B5EF4-FFF2-40B4-BE49-F238E27FC236}">
                      <a16:creationId xmlns:a16="http://schemas.microsoft.com/office/drawing/2014/main" id="{C38FD80F-D656-49F7-BAA0-039B8E27C617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88D3DC6-0452-4A70-BD7E-4631DB4B212B}"/>
                  </a:ext>
                </a:extLst>
              </p:cNvPr>
              <p:cNvGrpSpPr/>
              <p:nvPr/>
            </p:nvGrpSpPr>
            <p:grpSpPr>
              <a:xfrm flipH="1">
                <a:off x="1415983" y="2129484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9" name="CuadroTexto 395">
                  <a:extLst>
                    <a:ext uri="{FF2B5EF4-FFF2-40B4-BE49-F238E27FC236}">
                      <a16:creationId xmlns:a16="http://schemas.microsoft.com/office/drawing/2014/main" id="{19FC3BA6-9EF1-4692-AED1-4695CA3BE93A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تاج پادشاهی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56">
                  <a:extLst>
                    <a:ext uri="{FF2B5EF4-FFF2-40B4-BE49-F238E27FC236}">
                      <a16:creationId xmlns:a16="http://schemas.microsoft.com/office/drawing/2014/main" id="{997A76A3-67D3-41D4-847B-50301A7E7360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B8DF24-B72F-44E4-85A1-DC839B449FDA}"/>
              </a:ext>
            </a:extLst>
          </p:cNvPr>
          <p:cNvSpPr txBox="1"/>
          <p:nvPr/>
        </p:nvSpPr>
        <p:spPr>
          <a:xfrm>
            <a:off x="0" y="234778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Imagen 8">
            <a:extLst>
              <a:ext uri="{FF2B5EF4-FFF2-40B4-BE49-F238E27FC236}">
                <a16:creationId xmlns:a16="http://schemas.microsoft.com/office/drawing/2014/main" id="{192774DA-3C02-5A9C-BC35-4FFF5B1BF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058" y="3233973"/>
            <a:ext cx="2624976" cy="262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4909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그룹 14">
            <a:extLst>
              <a:ext uri="{FF2B5EF4-FFF2-40B4-BE49-F238E27FC236}">
                <a16:creationId xmlns:a16="http://schemas.microsoft.com/office/drawing/2014/main" id="{02813709-A350-4740-9914-18BE1FD8419C}"/>
              </a:ext>
            </a:extLst>
          </p:cNvPr>
          <p:cNvGrpSpPr/>
          <p:nvPr/>
        </p:nvGrpSpPr>
        <p:grpSpPr>
          <a:xfrm>
            <a:off x="1864048" y="1673699"/>
            <a:ext cx="4104000" cy="702568"/>
            <a:chOff x="1864048" y="1673699"/>
            <a:chExt cx="4104000" cy="70256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67B305A-56EF-4004-9312-44F0060E1094}"/>
                </a:ext>
              </a:extLst>
            </p:cNvPr>
            <p:cNvSpPr txBox="1"/>
            <p:nvPr/>
          </p:nvSpPr>
          <p:spPr>
            <a:xfrm>
              <a:off x="1864048" y="1914602"/>
              <a:ext cx="4104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EF9083-37CC-42CC-8DC2-5F629C742EF0}"/>
                </a:ext>
              </a:extLst>
            </p:cNvPr>
            <p:cNvSpPr txBox="1"/>
            <p:nvPr/>
          </p:nvSpPr>
          <p:spPr>
            <a:xfrm>
              <a:off x="1864048" y="1673699"/>
              <a:ext cx="4104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Rectangle: Diagonal Corners Rounded 7">
            <a:extLst>
              <a:ext uri="{FF2B5EF4-FFF2-40B4-BE49-F238E27FC236}">
                <a16:creationId xmlns:a16="http://schemas.microsoft.com/office/drawing/2014/main" id="{000D1352-CE01-4474-BF48-52377819559C}"/>
              </a:ext>
            </a:extLst>
          </p:cNvPr>
          <p:cNvSpPr/>
          <p:nvPr/>
        </p:nvSpPr>
        <p:spPr>
          <a:xfrm>
            <a:off x="789978" y="1603388"/>
            <a:ext cx="699528" cy="699528"/>
          </a:xfrm>
          <a:prstGeom prst="round2DiagRect">
            <a:avLst>
              <a:gd name="adj1" fmla="val 26626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E58AC2-5EF9-4384-A6F7-178F78C86E06}"/>
              </a:ext>
            </a:extLst>
          </p:cNvPr>
          <p:cNvSpPr txBox="1"/>
          <p:nvPr/>
        </p:nvSpPr>
        <p:spPr>
          <a:xfrm>
            <a:off x="524190" y="2354246"/>
            <a:ext cx="1231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3"/>
                </a:solidFill>
                <a:ea typeface="FZShuTi" pitchFamily="2" charset="-122"/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그룹 6">
            <a:extLst>
              <a:ext uri="{FF2B5EF4-FFF2-40B4-BE49-F238E27FC236}">
                <a16:creationId xmlns:a16="http://schemas.microsoft.com/office/drawing/2014/main" id="{9FB91943-D22F-4E54-8A19-B73A0C81410C}"/>
              </a:ext>
            </a:extLst>
          </p:cNvPr>
          <p:cNvGrpSpPr/>
          <p:nvPr/>
        </p:nvGrpSpPr>
        <p:grpSpPr>
          <a:xfrm>
            <a:off x="1864389" y="2806083"/>
            <a:ext cx="4104000" cy="702568"/>
            <a:chOff x="1864389" y="2724111"/>
            <a:chExt cx="4124202" cy="70256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9DF3AE-9E31-47BC-9ED3-A3C606A0C41E}"/>
                </a:ext>
              </a:extLst>
            </p:cNvPr>
            <p:cNvSpPr txBox="1"/>
            <p:nvPr/>
          </p:nvSpPr>
          <p:spPr>
            <a:xfrm>
              <a:off x="1864389" y="2965014"/>
              <a:ext cx="4124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5385FBA-2D65-436D-B058-E490EB4B9DB6}"/>
                </a:ext>
              </a:extLst>
            </p:cNvPr>
            <p:cNvSpPr txBox="1"/>
            <p:nvPr/>
          </p:nvSpPr>
          <p:spPr>
            <a:xfrm>
              <a:off x="1864389" y="2724111"/>
              <a:ext cx="4124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6AF95198-5445-4100-B7B3-AF1116411C1C}"/>
              </a:ext>
            </a:extLst>
          </p:cNvPr>
          <p:cNvSpPr/>
          <p:nvPr/>
        </p:nvSpPr>
        <p:spPr>
          <a:xfrm>
            <a:off x="789978" y="2735772"/>
            <a:ext cx="699528" cy="699528"/>
          </a:xfrm>
          <a:prstGeom prst="round2DiagRect">
            <a:avLst>
              <a:gd name="adj1" fmla="val 26626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BEAD15-851D-4DE9-B1BF-FCBF6D8B2D9C}"/>
              </a:ext>
            </a:extLst>
          </p:cNvPr>
          <p:cNvSpPr txBox="1"/>
          <p:nvPr/>
        </p:nvSpPr>
        <p:spPr>
          <a:xfrm>
            <a:off x="524190" y="3486630"/>
            <a:ext cx="1231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2"/>
                </a:solidFill>
                <a:ea typeface="FZShuTi" pitchFamily="2" charset="-122"/>
                <a:cs typeface="B Nazanin" panose="00000400000000000000" pitchFamily="2" charset="-78"/>
              </a:rPr>
              <a:t>اضافه کردن متن</a:t>
            </a:r>
            <a:endParaRPr lang="ko-KR" altLang="en-US" sz="1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grpSp>
        <p:nvGrpSpPr>
          <p:cNvPr id="15" name="그룹 4">
            <a:extLst>
              <a:ext uri="{FF2B5EF4-FFF2-40B4-BE49-F238E27FC236}">
                <a16:creationId xmlns:a16="http://schemas.microsoft.com/office/drawing/2014/main" id="{121E5C6B-9875-4BE6-8018-D4D532299AC7}"/>
              </a:ext>
            </a:extLst>
          </p:cNvPr>
          <p:cNvGrpSpPr/>
          <p:nvPr/>
        </p:nvGrpSpPr>
        <p:grpSpPr>
          <a:xfrm>
            <a:off x="7461167" y="4263907"/>
            <a:ext cx="4104000" cy="702568"/>
            <a:chOff x="7461167" y="4181935"/>
            <a:chExt cx="4124202" cy="70256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81503CC-86BE-4B92-917C-9E127F9142B6}"/>
                </a:ext>
              </a:extLst>
            </p:cNvPr>
            <p:cNvSpPr txBox="1"/>
            <p:nvPr/>
          </p:nvSpPr>
          <p:spPr>
            <a:xfrm>
              <a:off x="7461167" y="4422838"/>
              <a:ext cx="4124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BF618D6-6FAE-4DEB-BBC6-B5D00A811CCF}"/>
                </a:ext>
              </a:extLst>
            </p:cNvPr>
            <p:cNvSpPr txBox="1"/>
            <p:nvPr/>
          </p:nvSpPr>
          <p:spPr>
            <a:xfrm>
              <a:off x="7461167" y="4181935"/>
              <a:ext cx="4124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Rectangle: Diagonal Corners Rounded 17">
            <a:extLst>
              <a:ext uri="{FF2B5EF4-FFF2-40B4-BE49-F238E27FC236}">
                <a16:creationId xmlns:a16="http://schemas.microsoft.com/office/drawing/2014/main" id="{B6D8308F-E64C-4BAA-9875-2D227C866D57}"/>
              </a:ext>
            </a:extLst>
          </p:cNvPr>
          <p:cNvSpPr/>
          <p:nvPr/>
        </p:nvSpPr>
        <p:spPr>
          <a:xfrm>
            <a:off x="6386927" y="4193596"/>
            <a:ext cx="699528" cy="699528"/>
          </a:xfrm>
          <a:prstGeom prst="round2DiagRect">
            <a:avLst>
              <a:gd name="adj1" fmla="val 2413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517082-4D49-423A-9AB0-5B27522782D2}"/>
              </a:ext>
            </a:extLst>
          </p:cNvPr>
          <p:cNvSpPr txBox="1"/>
          <p:nvPr/>
        </p:nvSpPr>
        <p:spPr>
          <a:xfrm>
            <a:off x="6121138" y="4944454"/>
            <a:ext cx="1231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مطالب_اینجا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0" name="그룹 3">
            <a:extLst>
              <a:ext uri="{FF2B5EF4-FFF2-40B4-BE49-F238E27FC236}">
                <a16:creationId xmlns:a16="http://schemas.microsoft.com/office/drawing/2014/main" id="{5A14F188-C9C6-4923-B9C7-997748A3BC0E}"/>
              </a:ext>
            </a:extLst>
          </p:cNvPr>
          <p:cNvGrpSpPr/>
          <p:nvPr/>
        </p:nvGrpSpPr>
        <p:grpSpPr>
          <a:xfrm>
            <a:off x="7457801" y="5396290"/>
            <a:ext cx="4104000" cy="702568"/>
            <a:chOff x="7457801" y="5314319"/>
            <a:chExt cx="4130635" cy="70256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331B66A-4E93-4341-8E23-3677DE3C7A99}"/>
                </a:ext>
              </a:extLst>
            </p:cNvPr>
            <p:cNvSpPr txBox="1"/>
            <p:nvPr/>
          </p:nvSpPr>
          <p:spPr>
            <a:xfrm>
              <a:off x="7464234" y="5555222"/>
              <a:ext cx="4124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8D486F2-B634-4325-9CF1-FBC2AC6044B3}"/>
                </a:ext>
              </a:extLst>
            </p:cNvPr>
            <p:cNvSpPr txBox="1"/>
            <p:nvPr/>
          </p:nvSpPr>
          <p:spPr>
            <a:xfrm>
              <a:off x="7457801" y="5314319"/>
              <a:ext cx="41242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ea typeface="FZShuTi" pitchFamily="2" charset="-122"/>
                  <a:cs typeface="B Nazanin" panose="00000400000000000000" pitchFamily="2" charset="-78"/>
                </a:rPr>
                <a:t>مطالب_اینجا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3" name="Rectangle: Diagonal Corners Rounded 22">
            <a:extLst>
              <a:ext uri="{FF2B5EF4-FFF2-40B4-BE49-F238E27FC236}">
                <a16:creationId xmlns:a16="http://schemas.microsoft.com/office/drawing/2014/main" id="{E33C6B26-25FA-4161-BFCF-7B24D577898B}"/>
              </a:ext>
            </a:extLst>
          </p:cNvPr>
          <p:cNvSpPr/>
          <p:nvPr/>
        </p:nvSpPr>
        <p:spPr>
          <a:xfrm>
            <a:off x="6383561" y="5325980"/>
            <a:ext cx="699528" cy="699528"/>
          </a:xfrm>
          <a:prstGeom prst="round2DiagRect">
            <a:avLst>
              <a:gd name="adj1" fmla="val 303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55A146-91A7-4EDF-B782-D31520559B54}"/>
              </a:ext>
            </a:extLst>
          </p:cNvPr>
          <p:cNvSpPr txBox="1"/>
          <p:nvPr/>
        </p:nvSpPr>
        <p:spPr>
          <a:xfrm>
            <a:off x="6117772" y="6076838"/>
            <a:ext cx="1231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مطالب_اینجا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Freeform 32">
            <a:extLst>
              <a:ext uri="{FF2B5EF4-FFF2-40B4-BE49-F238E27FC236}">
                <a16:creationId xmlns:a16="http://schemas.microsoft.com/office/drawing/2014/main" id="{060D923A-03E9-484A-85DA-D8894AF2E85B}"/>
              </a:ext>
            </a:extLst>
          </p:cNvPr>
          <p:cNvSpPr>
            <a:spLocks noChangeAspect="1"/>
          </p:cNvSpPr>
          <p:nvPr/>
        </p:nvSpPr>
        <p:spPr>
          <a:xfrm>
            <a:off x="966965" y="2894855"/>
            <a:ext cx="345557" cy="404689"/>
          </a:xfrm>
          <a:custGeom>
            <a:avLst/>
            <a:gdLst/>
            <a:ahLst/>
            <a:cxnLst/>
            <a:rect l="l" t="t" r="r" b="b"/>
            <a:pathLst>
              <a:path w="3232631" h="3785798">
                <a:moveTo>
                  <a:pt x="460870" y="1533749"/>
                </a:moveTo>
                <a:cubicBezTo>
                  <a:pt x="401217" y="1533749"/>
                  <a:pt x="352858" y="1582108"/>
                  <a:pt x="352858" y="1641761"/>
                </a:cubicBezTo>
                <a:cubicBezTo>
                  <a:pt x="352858" y="1701414"/>
                  <a:pt x="401217" y="1749773"/>
                  <a:pt x="460870" y="1749773"/>
                </a:cubicBezTo>
                <a:cubicBezTo>
                  <a:pt x="520523" y="1749773"/>
                  <a:pt x="568882" y="1701414"/>
                  <a:pt x="568882" y="1641761"/>
                </a:cubicBezTo>
                <a:cubicBezTo>
                  <a:pt x="568882" y="1582108"/>
                  <a:pt x="520523" y="1533749"/>
                  <a:pt x="460870" y="1533749"/>
                </a:cubicBezTo>
                <a:close/>
                <a:moveTo>
                  <a:pt x="2244716" y="0"/>
                </a:moveTo>
                <a:cubicBezTo>
                  <a:pt x="1836936" y="590768"/>
                  <a:pt x="1646438" y="1376188"/>
                  <a:pt x="2021783" y="1604817"/>
                </a:cubicBezTo>
                <a:cubicBezTo>
                  <a:pt x="2660788" y="1872620"/>
                  <a:pt x="2666053" y="1511205"/>
                  <a:pt x="3232631" y="914400"/>
                </a:cubicBezTo>
                <a:cubicBezTo>
                  <a:pt x="2905546" y="1955101"/>
                  <a:pt x="3126198" y="2339427"/>
                  <a:pt x="3220100" y="2841447"/>
                </a:cubicBezTo>
                <a:cubicBezTo>
                  <a:pt x="2881156" y="2563656"/>
                  <a:pt x="2671847" y="1792725"/>
                  <a:pt x="2040941" y="2208140"/>
                </a:cubicBezTo>
                <a:cubicBezTo>
                  <a:pt x="1635720" y="2540033"/>
                  <a:pt x="1852592" y="3227466"/>
                  <a:pt x="2281980" y="3785798"/>
                </a:cubicBezTo>
                <a:cubicBezTo>
                  <a:pt x="1456762" y="3630405"/>
                  <a:pt x="360883" y="2851877"/>
                  <a:pt x="0" y="1864325"/>
                </a:cubicBezTo>
                <a:cubicBezTo>
                  <a:pt x="143866" y="1576594"/>
                  <a:pt x="732908" y="390144"/>
                  <a:pt x="22447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rapezoid 2">
            <a:extLst>
              <a:ext uri="{FF2B5EF4-FFF2-40B4-BE49-F238E27FC236}">
                <a16:creationId xmlns:a16="http://schemas.microsoft.com/office/drawing/2014/main" id="{13E25ADA-D676-4329-96F6-5159812263A3}"/>
              </a:ext>
            </a:extLst>
          </p:cNvPr>
          <p:cNvSpPr>
            <a:spLocks noChangeAspect="1"/>
          </p:cNvSpPr>
          <p:nvPr/>
        </p:nvSpPr>
        <p:spPr>
          <a:xfrm>
            <a:off x="6569890" y="4347594"/>
            <a:ext cx="326870" cy="404690"/>
          </a:xfrm>
          <a:custGeom>
            <a:avLst/>
            <a:gdLst/>
            <a:ahLst/>
            <a:cxnLst/>
            <a:rect l="l" t="t" r="r" b="b"/>
            <a:pathLst>
              <a:path w="3176916" h="3933269">
                <a:moveTo>
                  <a:pt x="1597126" y="1340437"/>
                </a:moveTo>
                <a:cubicBezTo>
                  <a:pt x="1516725" y="1340222"/>
                  <a:pt x="1389074" y="1393456"/>
                  <a:pt x="1340877" y="1496151"/>
                </a:cubicBezTo>
                <a:cubicBezTo>
                  <a:pt x="1343250" y="1522078"/>
                  <a:pt x="1343241" y="1512286"/>
                  <a:pt x="1347995" y="1554882"/>
                </a:cubicBezTo>
                <a:cubicBezTo>
                  <a:pt x="1416100" y="1454837"/>
                  <a:pt x="1524178" y="1437570"/>
                  <a:pt x="1593513" y="1429698"/>
                </a:cubicBezTo>
                <a:cubicBezTo>
                  <a:pt x="1662848" y="1421826"/>
                  <a:pt x="1796931" y="1484376"/>
                  <a:pt x="1831845" y="1544793"/>
                </a:cubicBezTo>
                <a:cubicBezTo>
                  <a:pt x="1835344" y="1495673"/>
                  <a:pt x="1834080" y="1513228"/>
                  <a:pt x="1837578" y="1468870"/>
                </a:cubicBezTo>
                <a:cubicBezTo>
                  <a:pt x="1774303" y="1383001"/>
                  <a:pt x="1677527" y="1340652"/>
                  <a:pt x="1597126" y="1340437"/>
                </a:cubicBezTo>
                <a:close/>
                <a:moveTo>
                  <a:pt x="2160240" y="1304708"/>
                </a:moveTo>
                <a:lnTo>
                  <a:pt x="3176916" y="1304708"/>
                </a:lnTo>
                <a:lnTo>
                  <a:pt x="3176916" y="1520732"/>
                </a:lnTo>
                <a:lnTo>
                  <a:pt x="2160240" y="1520732"/>
                </a:lnTo>
                <a:close/>
                <a:moveTo>
                  <a:pt x="0" y="1304708"/>
                </a:moveTo>
                <a:lnTo>
                  <a:pt x="1016676" y="1304708"/>
                </a:lnTo>
                <a:lnTo>
                  <a:pt x="1016676" y="1520732"/>
                </a:lnTo>
                <a:lnTo>
                  <a:pt x="0" y="1520732"/>
                </a:lnTo>
                <a:close/>
                <a:moveTo>
                  <a:pt x="1586368" y="1190405"/>
                </a:moveTo>
                <a:cubicBezTo>
                  <a:pt x="1742191" y="1188817"/>
                  <a:pt x="1896109" y="1256762"/>
                  <a:pt x="1914771" y="1391382"/>
                </a:cubicBezTo>
                <a:lnTo>
                  <a:pt x="2359597" y="3933269"/>
                </a:lnTo>
                <a:lnTo>
                  <a:pt x="847429" y="3933269"/>
                </a:lnTo>
                <a:lnTo>
                  <a:pt x="1246535" y="1406622"/>
                </a:lnTo>
                <a:cubicBezTo>
                  <a:pt x="1272818" y="1263112"/>
                  <a:pt x="1430545" y="1191992"/>
                  <a:pt x="1586368" y="1190405"/>
                </a:cubicBezTo>
                <a:close/>
                <a:moveTo>
                  <a:pt x="2642670" y="318729"/>
                </a:moveTo>
                <a:lnTo>
                  <a:pt x="2795422" y="471481"/>
                </a:lnTo>
                <a:lnTo>
                  <a:pt x="2076524" y="1190379"/>
                </a:lnTo>
                <a:lnTo>
                  <a:pt x="1923772" y="1037627"/>
                </a:lnTo>
                <a:close/>
                <a:moveTo>
                  <a:pt x="564355" y="318729"/>
                </a:moveTo>
                <a:lnTo>
                  <a:pt x="1283254" y="1037627"/>
                </a:lnTo>
                <a:lnTo>
                  <a:pt x="1130501" y="1190379"/>
                </a:lnTo>
                <a:lnTo>
                  <a:pt x="411603" y="471481"/>
                </a:lnTo>
                <a:close/>
                <a:moveTo>
                  <a:pt x="1495501" y="0"/>
                </a:moveTo>
                <a:lnTo>
                  <a:pt x="1711525" y="0"/>
                </a:lnTo>
                <a:lnTo>
                  <a:pt x="1711525" y="1016676"/>
                </a:lnTo>
                <a:lnTo>
                  <a:pt x="1495501" y="10166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Donut 2">
            <a:extLst>
              <a:ext uri="{FF2B5EF4-FFF2-40B4-BE49-F238E27FC236}">
                <a16:creationId xmlns:a16="http://schemas.microsoft.com/office/drawing/2014/main" id="{544E9672-2425-4CDD-BBB1-EB36F51FFFB8}"/>
              </a:ext>
            </a:extLst>
          </p:cNvPr>
          <p:cNvSpPr>
            <a:spLocks noChangeAspect="1"/>
          </p:cNvSpPr>
          <p:nvPr/>
        </p:nvSpPr>
        <p:spPr>
          <a:xfrm>
            <a:off x="953620" y="1738576"/>
            <a:ext cx="372247" cy="404689"/>
          </a:xfrm>
          <a:custGeom>
            <a:avLst/>
            <a:gdLst/>
            <a:ahLst/>
            <a:cxnLst/>
            <a:rect l="l" t="t" r="r" b="b"/>
            <a:pathLst>
              <a:path w="3708000" h="4031150">
                <a:moveTo>
                  <a:pt x="2226025" y="2078010"/>
                </a:moveTo>
                <a:lnTo>
                  <a:pt x="1976753" y="2339372"/>
                </a:lnTo>
                <a:lnTo>
                  <a:pt x="1976910" y="2339581"/>
                </a:lnTo>
                <a:lnTo>
                  <a:pt x="1976204" y="2339948"/>
                </a:lnTo>
                <a:lnTo>
                  <a:pt x="1975656" y="2340523"/>
                </a:lnTo>
                <a:lnTo>
                  <a:pt x="1975499" y="2340314"/>
                </a:lnTo>
                <a:lnTo>
                  <a:pt x="1688579" y="2489240"/>
                </a:lnTo>
                <a:cubicBezTo>
                  <a:pt x="1740712" y="2519877"/>
                  <a:pt x="1801557" y="2536438"/>
                  <a:pt x="1866270" y="2536438"/>
                </a:cubicBezTo>
                <a:cubicBezTo>
                  <a:pt x="2071258" y="2536438"/>
                  <a:pt x="2237434" y="2370262"/>
                  <a:pt x="2237434" y="2165274"/>
                </a:cubicBezTo>
                <a:cubicBezTo>
                  <a:pt x="2237434" y="2135129"/>
                  <a:pt x="2233840" y="2105822"/>
                  <a:pt x="2226025" y="2078010"/>
                </a:cubicBezTo>
                <a:close/>
                <a:moveTo>
                  <a:pt x="1866270" y="1794110"/>
                </a:moveTo>
                <a:cubicBezTo>
                  <a:pt x="1661282" y="1794110"/>
                  <a:pt x="1495106" y="1960286"/>
                  <a:pt x="1495106" y="2165274"/>
                </a:cubicBezTo>
                <a:cubicBezTo>
                  <a:pt x="1495106" y="2194876"/>
                  <a:pt x="1498572" y="2223668"/>
                  <a:pt x="1506052" y="2251046"/>
                </a:cubicBezTo>
                <a:lnTo>
                  <a:pt x="1731247" y="2014929"/>
                </a:lnTo>
                <a:lnTo>
                  <a:pt x="1731090" y="2014720"/>
                </a:lnTo>
                <a:lnTo>
                  <a:pt x="1731796" y="2014353"/>
                </a:lnTo>
                <a:lnTo>
                  <a:pt x="1732344" y="2013778"/>
                </a:lnTo>
                <a:lnTo>
                  <a:pt x="1732501" y="2013987"/>
                </a:lnTo>
                <a:lnTo>
                  <a:pt x="2054335" y="1846939"/>
                </a:lnTo>
                <a:cubicBezTo>
                  <a:pt x="1999773" y="1812909"/>
                  <a:pt x="1935217" y="1794110"/>
                  <a:pt x="1866270" y="1794110"/>
                </a:cubicBezTo>
                <a:close/>
                <a:moveTo>
                  <a:pt x="1866270" y="1281021"/>
                </a:moveTo>
                <a:lnTo>
                  <a:pt x="1995916" y="1728077"/>
                </a:lnTo>
                <a:cubicBezTo>
                  <a:pt x="2049420" y="1742880"/>
                  <a:pt x="2098387" y="1768442"/>
                  <a:pt x="2141027" y="1801941"/>
                </a:cubicBezTo>
                <a:lnTo>
                  <a:pt x="2830781" y="1443923"/>
                </a:lnTo>
                <a:lnTo>
                  <a:pt x="2293677" y="2007077"/>
                </a:lnTo>
                <a:lnTo>
                  <a:pt x="2302169" y="2036187"/>
                </a:lnTo>
                <a:lnTo>
                  <a:pt x="2755181" y="2167560"/>
                </a:lnTo>
                <a:lnTo>
                  <a:pt x="2301207" y="2299213"/>
                </a:lnTo>
                <a:cubicBezTo>
                  <a:pt x="2288949" y="2340747"/>
                  <a:pt x="2270868" y="2379745"/>
                  <a:pt x="2246307" y="2414255"/>
                </a:cubicBezTo>
                <a:lnTo>
                  <a:pt x="2368615" y="2636476"/>
                </a:lnTo>
                <a:lnTo>
                  <a:pt x="2152396" y="2517472"/>
                </a:lnTo>
                <a:cubicBezTo>
                  <a:pt x="2112986" y="2553805"/>
                  <a:pt x="2065424" y="2580505"/>
                  <a:pt x="2013636" y="2598144"/>
                </a:cubicBezTo>
                <a:lnTo>
                  <a:pt x="1875846" y="3073280"/>
                </a:lnTo>
                <a:lnTo>
                  <a:pt x="1739624" y="2603548"/>
                </a:lnTo>
                <a:cubicBezTo>
                  <a:pt x="1688445" y="2589723"/>
                  <a:pt x="1641302" y="2566161"/>
                  <a:pt x="1599709" y="2535368"/>
                </a:cubicBezTo>
                <a:lnTo>
                  <a:pt x="877219" y="2910378"/>
                </a:lnTo>
                <a:lnTo>
                  <a:pt x="1438400" y="2321979"/>
                </a:lnTo>
                <a:lnTo>
                  <a:pt x="1437655" y="2319411"/>
                </a:lnTo>
                <a:lnTo>
                  <a:pt x="963153" y="2181805"/>
                </a:lnTo>
                <a:lnTo>
                  <a:pt x="1425898" y="2047609"/>
                </a:lnTo>
                <a:cubicBezTo>
                  <a:pt x="1440318" y="1991458"/>
                  <a:pt x="1465316" y="1939627"/>
                  <a:pt x="1501635" y="1896529"/>
                </a:cubicBezTo>
                <a:lnTo>
                  <a:pt x="1375628" y="1667588"/>
                </a:lnTo>
                <a:lnTo>
                  <a:pt x="1605635" y="1794181"/>
                </a:lnTo>
                <a:cubicBezTo>
                  <a:pt x="1643852" y="1764149"/>
                  <a:pt x="1688437" y="1742763"/>
                  <a:pt x="1736328" y="1729097"/>
                </a:cubicBezTo>
                <a:close/>
                <a:moveTo>
                  <a:pt x="1801446" y="873772"/>
                </a:moveTo>
                <a:cubicBezTo>
                  <a:pt x="1122607" y="899096"/>
                  <a:pt x="577020" y="1443990"/>
                  <a:pt x="550657" y="2122563"/>
                </a:cubicBezTo>
                <a:lnTo>
                  <a:pt x="754935" y="2181804"/>
                </a:lnTo>
                <a:lnTo>
                  <a:pt x="551187" y="2240891"/>
                </a:lnTo>
                <a:cubicBezTo>
                  <a:pt x="582476" y="2925954"/>
                  <a:pt x="1143118" y="3472541"/>
                  <a:pt x="1833783" y="3482192"/>
                </a:cubicBezTo>
                <a:lnTo>
                  <a:pt x="1883029" y="3312376"/>
                </a:lnTo>
                <a:lnTo>
                  <a:pt x="1931451" y="3479348"/>
                </a:lnTo>
                <a:cubicBezTo>
                  <a:pt x="2602724" y="3441618"/>
                  <a:pt x="3137685" y="2895457"/>
                  <a:pt x="3157888" y="2219621"/>
                </a:cubicBezTo>
                <a:lnTo>
                  <a:pt x="2970483" y="2165273"/>
                </a:lnTo>
                <a:lnTo>
                  <a:pt x="3156785" y="2111246"/>
                </a:lnTo>
                <a:cubicBezTo>
                  <a:pt x="3124894" y="1437932"/>
                  <a:pt x="2581609" y="898954"/>
                  <a:pt x="1906553" y="873772"/>
                </a:cubicBezTo>
                <a:lnTo>
                  <a:pt x="1853999" y="1054992"/>
                </a:lnTo>
                <a:close/>
                <a:moveTo>
                  <a:pt x="1842112" y="204015"/>
                </a:moveTo>
                <a:cubicBezTo>
                  <a:pt x="1750186" y="208331"/>
                  <a:pt x="1671595" y="261235"/>
                  <a:pt x="1631665" y="337724"/>
                </a:cubicBezTo>
                <a:cubicBezTo>
                  <a:pt x="1704451" y="327639"/>
                  <a:pt x="1778701" y="323150"/>
                  <a:pt x="1854000" y="323150"/>
                </a:cubicBezTo>
                <a:cubicBezTo>
                  <a:pt x="1929687" y="323150"/>
                  <a:pt x="2004315" y="327685"/>
                  <a:pt x="2077458" y="337895"/>
                </a:cubicBezTo>
                <a:cubicBezTo>
                  <a:pt x="2032849" y="253989"/>
                  <a:pt x="1942703" y="199292"/>
                  <a:pt x="1842112" y="204015"/>
                </a:cubicBezTo>
                <a:close/>
                <a:moveTo>
                  <a:pt x="1832557" y="511"/>
                </a:moveTo>
                <a:cubicBezTo>
                  <a:pt x="2064724" y="-10390"/>
                  <a:pt x="2266043" y="154192"/>
                  <a:pt x="2302551" y="380077"/>
                </a:cubicBezTo>
                <a:cubicBezTo>
                  <a:pt x="3110034" y="578670"/>
                  <a:pt x="3708000" y="1308079"/>
                  <a:pt x="3708000" y="2177150"/>
                </a:cubicBezTo>
                <a:cubicBezTo>
                  <a:pt x="3708000" y="3201086"/>
                  <a:pt x="2877936" y="4031150"/>
                  <a:pt x="1854000" y="4031150"/>
                </a:cubicBezTo>
                <a:cubicBezTo>
                  <a:pt x="830064" y="4031150"/>
                  <a:pt x="0" y="3201086"/>
                  <a:pt x="0" y="2177150"/>
                </a:cubicBezTo>
                <a:cubicBezTo>
                  <a:pt x="0" y="1308490"/>
                  <a:pt x="597400" y="579361"/>
                  <a:pt x="1404307" y="380371"/>
                </a:cubicBezTo>
                <a:cubicBezTo>
                  <a:pt x="1438620" y="172028"/>
                  <a:pt x="1614858" y="10733"/>
                  <a:pt x="1832557" y="5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19">
            <a:extLst>
              <a:ext uri="{FF2B5EF4-FFF2-40B4-BE49-F238E27FC236}">
                <a16:creationId xmlns:a16="http://schemas.microsoft.com/office/drawing/2014/main" id="{9C0300DC-C262-49CC-AAD4-15D10243ABC7}"/>
              </a:ext>
            </a:extLst>
          </p:cNvPr>
          <p:cNvSpPr>
            <a:spLocks noChangeAspect="1"/>
          </p:cNvSpPr>
          <p:nvPr/>
        </p:nvSpPr>
        <p:spPr>
          <a:xfrm>
            <a:off x="6576464" y="5440191"/>
            <a:ext cx="313722" cy="403961"/>
          </a:xfrm>
          <a:custGeom>
            <a:avLst/>
            <a:gdLst/>
            <a:ahLst/>
            <a:cxnLst/>
            <a:rect l="l" t="t" r="r" b="b"/>
            <a:pathLst>
              <a:path w="3039346" h="3913585">
                <a:moveTo>
                  <a:pt x="1527178" y="2618567"/>
                </a:moveTo>
                <a:cubicBezTo>
                  <a:pt x="1429201" y="2618567"/>
                  <a:pt x="1349775" y="2697993"/>
                  <a:pt x="1349775" y="2795971"/>
                </a:cubicBezTo>
                <a:cubicBezTo>
                  <a:pt x="1349775" y="2861110"/>
                  <a:pt x="1384883" y="2918050"/>
                  <a:pt x="1437574" y="2948279"/>
                </a:cubicBezTo>
                <a:lnTo>
                  <a:pt x="1275150" y="3311239"/>
                </a:lnTo>
                <a:lnTo>
                  <a:pt x="1779206" y="3311239"/>
                </a:lnTo>
                <a:lnTo>
                  <a:pt x="1616782" y="2948279"/>
                </a:lnTo>
                <a:cubicBezTo>
                  <a:pt x="1669475" y="2918050"/>
                  <a:pt x="1704582" y="2861110"/>
                  <a:pt x="1704582" y="2795971"/>
                </a:cubicBezTo>
                <a:cubicBezTo>
                  <a:pt x="1704582" y="2697993"/>
                  <a:pt x="1625156" y="2618567"/>
                  <a:pt x="1527178" y="2618567"/>
                </a:cubicBezTo>
                <a:close/>
                <a:moveTo>
                  <a:pt x="1527178" y="0"/>
                </a:moveTo>
                <a:cubicBezTo>
                  <a:pt x="2026975" y="0"/>
                  <a:pt x="2435288" y="391686"/>
                  <a:pt x="2460697" y="884907"/>
                </a:cubicBezTo>
                <a:lnTo>
                  <a:pt x="2463282" y="884907"/>
                </a:lnTo>
                <a:lnTo>
                  <a:pt x="2463282" y="936104"/>
                </a:lnTo>
                <a:lnTo>
                  <a:pt x="2463282" y="1656184"/>
                </a:lnTo>
                <a:lnTo>
                  <a:pt x="2067282" y="1656184"/>
                </a:lnTo>
                <a:lnTo>
                  <a:pt x="2067282" y="1427425"/>
                </a:lnTo>
                <a:lnTo>
                  <a:pt x="2310132" y="1427584"/>
                </a:lnTo>
                <a:cubicBezTo>
                  <a:pt x="2310132" y="1320268"/>
                  <a:pt x="2206785" y="1230216"/>
                  <a:pt x="2067282" y="1206340"/>
                </a:cubicBezTo>
                <a:lnTo>
                  <a:pt x="2067282" y="936104"/>
                </a:lnTo>
                <a:lnTo>
                  <a:pt x="2066786" y="936104"/>
                </a:lnTo>
                <a:cubicBezTo>
                  <a:pt x="2066786" y="638087"/>
                  <a:pt x="1825195" y="396496"/>
                  <a:pt x="1527178" y="396496"/>
                </a:cubicBezTo>
                <a:cubicBezTo>
                  <a:pt x="1229161" y="396496"/>
                  <a:pt x="987570" y="638087"/>
                  <a:pt x="987570" y="936104"/>
                </a:cubicBezTo>
                <a:lnTo>
                  <a:pt x="987074" y="936104"/>
                </a:lnTo>
                <a:lnTo>
                  <a:pt x="987074" y="1872209"/>
                </a:lnTo>
                <a:lnTo>
                  <a:pt x="2699110" y="1872209"/>
                </a:lnTo>
                <a:cubicBezTo>
                  <a:pt x="2887017" y="1872209"/>
                  <a:pt x="3039346" y="2024538"/>
                  <a:pt x="3039346" y="2212445"/>
                </a:cubicBezTo>
                <a:lnTo>
                  <a:pt x="3039346" y="3573349"/>
                </a:lnTo>
                <a:cubicBezTo>
                  <a:pt x="3039346" y="3761256"/>
                  <a:pt x="2887017" y="3913585"/>
                  <a:pt x="2699110" y="3913585"/>
                </a:cubicBezTo>
                <a:lnTo>
                  <a:pt x="340236" y="3913585"/>
                </a:lnTo>
                <a:cubicBezTo>
                  <a:pt x="152329" y="3913585"/>
                  <a:pt x="0" y="3761256"/>
                  <a:pt x="0" y="3573349"/>
                </a:cubicBezTo>
                <a:lnTo>
                  <a:pt x="0" y="2212445"/>
                </a:lnTo>
                <a:cubicBezTo>
                  <a:pt x="0" y="2024538"/>
                  <a:pt x="152329" y="1872209"/>
                  <a:pt x="340236" y="1872209"/>
                </a:cubicBezTo>
                <a:lnTo>
                  <a:pt x="591074" y="1872209"/>
                </a:lnTo>
                <a:lnTo>
                  <a:pt x="591074" y="936104"/>
                </a:lnTo>
                <a:cubicBezTo>
                  <a:pt x="591074" y="419108"/>
                  <a:pt x="1010182" y="0"/>
                  <a:pt x="15271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1DC8A3-B2CE-40D3-9EE3-0BA754B5C1F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30537004-8606-4D52-978E-C0C7642B5A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pPr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0017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>
            <a:extLst>
              <a:ext uri="{FF2B5EF4-FFF2-40B4-BE49-F238E27FC236}">
                <a16:creationId xmlns:a16="http://schemas.microsoft.com/office/drawing/2014/main" id="{C9E1F255-778D-4B23-A595-130B805A104C}"/>
              </a:ext>
            </a:extLst>
          </p:cNvPr>
          <p:cNvSpPr txBox="1"/>
          <p:nvPr/>
        </p:nvSpPr>
        <p:spPr>
          <a:xfrm>
            <a:off x="0" y="2573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700C733-AB8C-4471-9520-17B9A0EC86F0}"/>
              </a:ext>
            </a:extLst>
          </p:cNvPr>
          <p:cNvGrpSpPr/>
          <p:nvPr/>
        </p:nvGrpSpPr>
        <p:grpSpPr>
          <a:xfrm>
            <a:off x="593436" y="2099747"/>
            <a:ext cx="11005128" cy="3064906"/>
            <a:chOff x="593436" y="1891572"/>
            <a:chExt cx="11005128" cy="3064906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C567D14D-7106-4515-B050-B1FC9F750F86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1</a:t>
              </a:r>
              <a:endParaRPr sz="18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08;p64">
              <a:extLst>
                <a:ext uri="{FF2B5EF4-FFF2-40B4-BE49-F238E27FC236}">
                  <a16:creationId xmlns:a16="http://schemas.microsoft.com/office/drawing/2014/main" id="{A196B7F0-7C93-4EBD-8132-B8A58BA77604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3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9" name="Google Shape;18810;p64">
              <a:extLst>
                <a:ext uri="{FF2B5EF4-FFF2-40B4-BE49-F238E27FC236}">
                  <a16:creationId xmlns:a16="http://schemas.microsoft.com/office/drawing/2014/main" id="{F59CB31D-B636-4EDB-9C4C-4D0C7F59C4EB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 2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11" name="Google Shape;18812;p64">
              <a:extLst>
                <a:ext uri="{FF2B5EF4-FFF2-40B4-BE49-F238E27FC236}">
                  <a16:creationId xmlns:a16="http://schemas.microsoft.com/office/drawing/2014/main" id="{BB5A23C8-C4B8-46D6-A3B5-5B315EA358FD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4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13" name="Google Shape;18814;p64">
              <a:extLst>
                <a:ext uri="{FF2B5EF4-FFF2-40B4-BE49-F238E27FC236}">
                  <a16:creationId xmlns:a16="http://schemas.microsoft.com/office/drawing/2014/main" id="{BB4755BB-F6A9-44BF-8F3F-45DA0E1EB2BA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" name="Google Shape;18815;p64">
              <a:extLst>
                <a:ext uri="{FF2B5EF4-FFF2-40B4-BE49-F238E27FC236}">
                  <a16:creationId xmlns:a16="http://schemas.microsoft.com/office/drawing/2014/main" id="{B6C57F6A-FF09-475B-BA1C-8DB757AE16B9}"/>
                </a:ext>
              </a:extLst>
            </p:cNvPr>
            <p:cNvCxnSpPr>
              <a:stCxn id="9" idx="3"/>
              <a:endCxn id="7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" name="Google Shape;18816;p64">
              <a:extLst>
                <a:ext uri="{FF2B5EF4-FFF2-40B4-BE49-F238E27FC236}">
                  <a16:creationId xmlns:a16="http://schemas.microsoft.com/office/drawing/2014/main" id="{26B20E26-C0AE-4F6A-BC30-B555D644ADC5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6" name="Google Shape;18817;p64">
              <a:extLst>
                <a:ext uri="{FF2B5EF4-FFF2-40B4-BE49-F238E27FC236}">
                  <a16:creationId xmlns:a16="http://schemas.microsoft.com/office/drawing/2014/main" id="{9798136A-F0F7-4D11-8556-EB3BFE35A179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1" name="Google Shape;18818;p64">
                <a:extLst>
                  <a:ext uri="{FF2B5EF4-FFF2-40B4-BE49-F238E27FC236}">
                    <a16:creationId xmlns:a16="http://schemas.microsoft.com/office/drawing/2014/main" id="{AB829AFA-05E8-4C2F-8FE4-DA2701F4A069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19;p64">
                <a:extLst>
                  <a:ext uri="{FF2B5EF4-FFF2-40B4-BE49-F238E27FC236}">
                    <a16:creationId xmlns:a16="http://schemas.microsoft.com/office/drawing/2014/main" id="{E9054B87-73A7-4E4E-A406-87066CB1B6A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0;p64">
                <a:extLst>
                  <a:ext uri="{FF2B5EF4-FFF2-40B4-BE49-F238E27FC236}">
                    <a16:creationId xmlns:a16="http://schemas.microsoft.com/office/drawing/2014/main" id="{65F9EA40-C3E5-4AA4-95C7-3A275DA7CB36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1;p64">
                <a:extLst>
                  <a:ext uri="{FF2B5EF4-FFF2-40B4-BE49-F238E27FC236}">
                    <a16:creationId xmlns:a16="http://schemas.microsoft.com/office/drawing/2014/main" id="{4847CF2B-F906-4693-8074-A6D7EE0CD0B0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2;p64">
                <a:extLst>
                  <a:ext uri="{FF2B5EF4-FFF2-40B4-BE49-F238E27FC236}">
                    <a16:creationId xmlns:a16="http://schemas.microsoft.com/office/drawing/2014/main" id="{F2846FCC-EAED-4587-AFC2-AC30EDC8D8D5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3;p64">
                <a:extLst>
                  <a:ext uri="{FF2B5EF4-FFF2-40B4-BE49-F238E27FC236}">
                    <a16:creationId xmlns:a16="http://schemas.microsoft.com/office/drawing/2014/main" id="{B5F3BAA3-D497-40CD-9606-CECFB8B3A2B9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4;p64">
                <a:extLst>
                  <a:ext uri="{FF2B5EF4-FFF2-40B4-BE49-F238E27FC236}">
                    <a16:creationId xmlns:a16="http://schemas.microsoft.com/office/drawing/2014/main" id="{97F08AFF-8564-4656-AADE-68D0245F052C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5;p64">
                <a:extLst>
                  <a:ext uri="{FF2B5EF4-FFF2-40B4-BE49-F238E27FC236}">
                    <a16:creationId xmlns:a16="http://schemas.microsoft.com/office/drawing/2014/main" id="{E07A19BF-8C78-4EF5-966D-FA1C26B36182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6;p64">
                <a:extLst>
                  <a:ext uri="{FF2B5EF4-FFF2-40B4-BE49-F238E27FC236}">
                    <a16:creationId xmlns:a16="http://schemas.microsoft.com/office/drawing/2014/main" id="{51A68FFD-5145-457A-B84E-401DF2C07615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7;p64">
                <a:extLst>
                  <a:ext uri="{FF2B5EF4-FFF2-40B4-BE49-F238E27FC236}">
                    <a16:creationId xmlns:a16="http://schemas.microsoft.com/office/drawing/2014/main" id="{B4D1F2A2-B300-473F-B76B-FB9B6D501BC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8;p64">
                <a:extLst>
                  <a:ext uri="{FF2B5EF4-FFF2-40B4-BE49-F238E27FC236}">
                    <a16:creationId xmlns:a16="http://schemas.microsoft.com/office/drawing/2014/main" id="{A9CE40CF-C987-48B5-9014-DF6143036563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29;p64">
                <a:extLst>
                  <a:ext uri="{FF2B5EF4-FFF2-40B4-BE49-F238E27FC236}">
                    <a16:creationId xmlns:a16="http://schemas.microsoft.com/office/drawing/2014/main" id="{3D0A6345-BC8E-4599-9768-28D0A51F4643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0;p64">
                <a:extLst>
                  <a:ext uri="{FF2B5EF4-FFF2-40B4-BE49-F238E27FC236}">
                    <a16:creationId xmlns:a16="http://schemas.microsoft.com/office/drawing/2014/main" id="{BCA8D7F6-54B0-4808-AA54-83B59455263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1;p64">
                <a:extLst>
                  <a:ext uri="{FF2B5EF4-FFF2-40B4-BE49-F238E27FC236}">
                    <a16:creationId xmlns:a16="http://schemas.microsoft.com/office/drawing/2014/main" id="{5CF0A3BF-026F-45E4-AD95-5ABC81CBC9DD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2;p64">
                <a:extLst>
                  <a:ext uri="{FF2B5EF4-FFF2-40B4-BE49-F238E27FC236}">
                    <a16:creationId xmlns:a16="http://schemas.microsoft.com/office/drawing/2014/main" id="{E2BA98C6-FA1E-4DCE-AB6F-BF8684C1F93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3;p64">
                <a:extLst>
                  <a:ext uri="{FF2B5EF4-FFF2-40B4-BE49-F238E27FC236}">
                    <a16:creationId xmlns:a16="http://schemas.microsoft.com/office/drawing/2014/main" id="{2712B25C-E032-4150-81F4-BED316D735D9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4;p64">
                <a:extLst>
                  <a:ext uri="{FF2B5EF4-FFF2-40B4-BE49-F238E27FC236}">
                    <a16:creationId xmlns:a16="http://schemas.microsoft.com/office/drawing/2014/main" id="{2C71F04D-B60B-45F7-83B9-5E720BD8EAC4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5;p64">
                <a:extLst>
                  <a:ext uri="{FF2B5EF4-FFF2-40B4-BE49-F238E27FC236}">
                    <a16:creationId xmlns:a16="http://schemas.microsoft.com/office/drawing/2014/main" id="{D64891B2-0283-4AA9-BE70-E0248CFEF1B0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6;p64">
                <a:extLst>
                  <a:ext uri="{FF2B5EF4-FFF2-40B4-BE49-F238E27FC236}">
                    <a16:creationId xmlns:a16="http://schemas.microsoft.com/office/drawing/2014/main" id="{A1631C65-2993-4328-BA9A-683BD2066AF5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7;p64">
                <a:extLst>
                  <a:ext uri="{FF2B5EF4-FFF2-40B4-BE49-F238E27FC236}">
                    <a16:creationId xmlns:a16="http://schemas.microsoft.com/office/drawing/2014/main" id="{12C49A06-39E0-4498-BBBC-21E4BBFE4CE8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8;p64">
                <a:extLst>
                  <a:ext uri="{FF2B5EF4-FFF2-40B4-BE49-F238E27FC236}">
                    <a16:creationId xmlns:a16="http://schemas.microsoft.com/office/drawing/2014/main" id="{591AE19D-FB39-48F7-929A-D0C8F7D331CA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39;p64">
                <a:extLst>
                  <a:ext uri="{FF2B5EF4-FFF2-40B4-BE49-F238E27FC236}">
                    <a16:creationId xmlns:a16="http://schemas.microsoft.com/office/drawing/2014/main" id="{FE0A391A-ACA0-4B56-B84B-E7927106EF5B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0;p64">
                <a:extLst>
                  <a:ext uri="{FF2B5EF4-FFF2-40B4-BE49-F238E27FC236}">
                    <a16:creationId xmlns:a16="http://schemas.microsoft.com/office/drawing/2014/main" id="{0F5FF15F-E0C2-4012-918A-7919F63C3BAC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1;p64">
                <a:extLst>
                  <a:ext uri="{FF2B5EF4-FFF2-40B4-BE49-F238E27FC236}">
                    <a16:creationId xmlns:a16="http://schemas.microsoft.com/office/drawing/2014/main" id="{46A0A4D0-1234-43DA-9078-F0ED30905487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2;p64">
                <a:extLst>
                  <a:ext uri="{FF2B5EF4-FFF2-40B4-BE49-F238E27FC236}">
                    <a16:creationId xmlns:a16="http://schemas.microsoft.com/office/drawing/2014/main" id="{0C20D7FE-8434-4CFD-8703-99E2E7EDA3F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3;p64">
                <a:extLst>
                  <a:ext uri="{FF2B5EF4-FFF2-40B4-BE49-F238E27FC236}">
                    <a16:creationId xmlns:a16="http://schemas.microsoft.com/office/drawing/2014/main" id="{DF2A6859-22E8-437D-AB2A-CAF3A608E07C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4;p64">
                <a:extLst>
                  <a:ext uri="{FF2B5EF4-FFF2-40B4-BE49-F238E27FC236}">
                    <a16:creationId xmlns:a16="http://schemas.microsoft.com/office/drawing/2014/main" id="{30D09AA3-8F18-48CA-ADBD-0E45637E961F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5;p64">
                <a:extLst>
                  <a:ext uri="{FF2B5EF4-FFF2-40B4-BE49-F238E27FC236}">
                    <a16:creationId xmlns:a16="http://schemas.microsoft.com/office/drawing/2014/main" id="{15A37391-BD89-4A13-A8A6-0C6086846A8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6;p64">
                <a:extLst>
                  <a:ext uri="{FF2B5EF4-FFF2-40B4-BE49-F238E27FC236}">
                    <a16:creationId xmlns:a16="http://schemas.microsoft.com/office/drawing/2014/main" id="{867E6F30-B8D0-4A96-80D4-324167E226D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7;p64">
                <a:extLst>
                  <a:ext uri="{FF2B5EF4-FFF2-40B4-BE49-F238E27FC236}">
                    <a16:creationId xmlns:a16="http://schemas.microsoft.com/office/drawing/2014/main" id="{2FDE6B92-17CF-4DF9-8490-7F3C984DB3BD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8;p64">
                <a:extLst>
                  <a:ext uri="{FF2B5EF4-FFF2-40B4-BE49-F238E27FC236}">
                    <a16:creationId xmlns:a16="http://schemas.microsoft.com/office/drawing/2014/main" id="{9B77959F-BB26-4C97-862A-AA06A72C3A1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49;p64">
                <a:extLst>
                  <a:ext uri="{FF2B5EF4-FFF2-40B4-BE49-F238E27FC236}">
                    <a16:creationId xmlns:a16="http://schemas.microsoft.com/office/drawing/2014/main" id="{3B758212-1442-4C18-87C1-40BEC6DC7BB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0;p64">
                <a:extLst>
                  <a:ext uri="{FF2B5EF4-FFF2-40B4-BE49-F238E27FC236}">
                    <a16:creationId xmlns:a16="http://schemas.microsoft.com/office/drawing/2014/main" id="{F08FB052-5C7B-4367-AA58-588F8454EF74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1;p64">
                <a:extLst>
                  <a:ext uri="{FF2B5EF4-FFF2-40B4-BE49-F238E27FC236}">
                    <a16:creationId xmlns:a16="http://schemas.microsoft.com/office/drawing/2014/main" id="{3D0F2714-0CF3-4715-BA89-794423F006D1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2;p64">
                <a:extLst>
                  <a:ext uri="{FF2B5EF4-FFF2-40B4-BE49-F238E27FC236}">
                    <a16:creationId xmlns:a16="http://schemas.microsoft.com/office/drawing/2014/main" id="{014CDC8E-A333-460D-9B3F-3D21BED5D81A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3;p64">
                <a:extLst>
                  <a:ext uri="{FF2B5EF4-FFF2-40B4-BE49-F238E27FC236}">
                    <a16:creationId xmlns:a16="http://schemas.microsoft.com/office/drawing/2014/main" id="{B3689E2A-5454-41E2-8B40-9C13512B934A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4;p64">
                <a:extLst>
                  <a:ext uri="{FF2B5EF4-FFF2-40B4-BE49-F238E27FC236}">
                    <a16:creationId xmlns:a16="http://schemas.microsoft.com/office/drawing/2014/main" id="{56419CFE-9FE6-4619-9929-F556F9D535CF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55;p64">
                <a:extLst>
                  <a:ext uri="{FF2B5EF4-FFF2-40B4-BE49-F238E27FC236}">
                    <a16:creationId xmlns:a16="http://schemas.microsoft.com/office/drawing/2014/main" id="{1E011288-8B69-4A03-BF6E-01D5D92CBDEA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8" name="Google Shape;18857;p64">
              <a:extLst>
                <a:ext uri="{FF2B5EF4-FFF2-40B4-BE49-F238E27FC236}">
                  <a16:creationId xmlns:a16="http://schemas.microsoft.com/office/drawing/2014/main" id="{07E23BFF-B75D-445B-9B12-B9F2A0285B62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858;p64">
              <a:extLst>
                <a:ext uri="{FF2B5EF4-FFF2-40B4-BE49-F238E27FC236}">
                  <a16:creationId xmlns:a16="http://schemas.microsoft.com/office/drawing/2014/main" id="{0C8F7419-1893-4F03-8890-57240744756B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859;p64">
              <a:extLst>
                <a:ext uri="{FF2B5EF4-FFF2-40B4-BE49-F238E27FC236}">
                  <a16:creationId xmlns:a16="http://schemas.microsoft.com/office/drawing/2014/main" id="{67AF21F6-39B3-4EC1-AC42-3F1D6B3C4C9B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860;p64">
              <a:extLst>
                <a:ext uri="{FF2B5EF4-FFF2-40B4-BE49-F238E27FC236}">
                  <a16:creationId xmlns:a16="http://schemas.microsoft.com/office/drawing/2014/main" id="{2508176B-26A7-40AC-B9E1-621563A2542B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861;p64">
              <a:extLst>
                <a:ext uri="{FF2B5EF4-FFF2-40B4-BE49-F238E27FC236}">
                  <a16:creationId xmlns:a16="http://schemas.microsoft.com/office/drawing/2014/main" id="{A2E8DA91-444B-4400-870A-9CC96CC9330F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862;p64">
              <a:extLst>
                <a:ext uri="{FF2B5EF4-FFF2-40B4-BE49-F238E27FC236}">
                  <a16:creationId xmlns:a16="http://schemas.microsoft.com/office/drawing/2014/main" id="{F3637AFF-3EAA-48E3-AEC4-000BE30116DE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" name="Google Shape;18863;p64">
              <a:extLst>
                <a:ext uri="{FF2B5EF4-FFF2-40B4-BE49-F238E27FC236}">
                  <a16:creationId xmlns:a16="http://schemas.microsoft.com/office/drawing/2014/main" id="{A2640547-BAE7-49F6-8AD3-F509444C4D99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" name="Google Shape;18864;p64">
              <a:extLst>
                <a:ext uri="{FF2B5EF4-FFF2-40B4-BE49-F238E27FC236}">
                  <a16:creationId xmlns:a16="http://schemas.microsoft.com/office/drawing/2014/main" id="{49AB7479-2CE3-4252-BC71-4BF386871BEF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865;p64">
              <a:extLst>
                <a:ext uri="{FF2B5EF4-FFF2-40B4-BE49-F238E27FC236}">
                  <a16:creationId xmlns:a16="http://schemas.microsoft.com/office/drawing/2014/main" id="{FE665220-4DBE-401A-AD96-22CE67D1E766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866;p64">
              <a:extLst>
                <a:ext uri="{FF2B5EF4-FFF2-40B4-BE49-F238E27FC236}">
                  <a16:creationId xmlns:a16="http://schemas.microsoft.com/office/drawing/2014/main" id="{0F7A9F63-0B6A-4122-AFE6-78C78B681DD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867;p64">
              <a:extLst>
                <a:ext uri="{FF2B5EF4-FFF2-40B4-BE49-F238E27FC236}">
                  <a16:creationId xmlns:a16="http://schemas.microsoft.com/office/drawing/2014/main" id="{CDFCDBE0-3534-43F9-ADE4-458312E252C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868;p64">
              <a:extLst>
                <a:ext uri="{FF2B5EF4-FFF2-40B4-BE49-F238E27FC236}">
                  <a16:creationId xmlns:a16="http://schemas.microsoft.com/office/drawing/2014/main" id="{3BCE175B-A39E-403B-8CCB-421A9A48F2BD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869;p64">
              <a:extLst>
                <a:ext uri="{FF2B5EF4-FFF2-40B4-BE49-F238E27FC236}">
                  <a16:creationId xmlns:a16="http://schemas.microsoft.com/office/drawing/2014/main" id="{3EC694D9-CCFC-412E-B15D-6800A318E523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870;p64">
              <a:extLst>
                <a:ext uri="{FF2B5EF4-FFF2-40B4-BE49-F238E27FC236}">
                  <a16:creationId xmlns:a16="http://schemas.microsoft.com/office/drawing/2014/main" id="{0AB3C009-E20F-4E38-9627-CDA90E2368E0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871;p64">
              <a:extLst>
                <a:ext uri="{FF2B5EF4-FFF2-40B4-BE49-F238E27FC236}">
                  <a16:creationId xmlns:a16="http://schemas.microsoft.com/office/drawing/2014/main" id="{539F8348-547B-4748-AE0E-D1500F4A9045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872;p64">
              <a:extLst>
                <a:ext uri="{FF2B5EF4-FFF2-40B4-BE49-F238E27FC236}">
                  <a16:creationId xmlns:a16="http://schemas.microsoft.com/office/drawing/2014/main" id="{8DC4ED87-CF1D-4F02-A17F-90E39A32F564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873;p64">
              <a:extLst>
                <a:ext uri="{FF2B5EF4-FFF2-40B4-BE49-F238E27FC236}">
                  <a16:creationId xmlns:a16="http://schemas.microsoft.com/office/drawing/2014/main" id="{0C1F4607-745C-402E-948A-36730B44F3F6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874;p64">
              <a:extLst>
                <a:ext uri="{FF2B5EF4-FFF2-40B4-BE49-F238E27FC236}">
                  <a16:creationId xmlns:a16="http://schemas.microsoft.com/office/drawing/2014/main" id="{2C0E2CB5-4B9E-4988-B40B-91C1BE49587F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" name="Google Shape;18875;p64">
              <a:extLst>
                <a:ext uri="{FF2B5EF4-FFF2-40B4-BE49-F238E27FC236}">
                  <a16:creationId xmlns:a16="http://schemas.microsoft.com/office/drawing/2014/main" id="{B10F8D51-C382-4B20-96F4-50AB60BE82A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" name="Google Shape;18876;p64">
              <a:extLst>
                <a:ext uri="{FF2B5EF4-FFF2-40B4-BE49-F238E27FC236}">
                  <a16:creationId xmlns:a16="http://schemas.microsoft.com/office/drawing/2014/main" id="{3EE79CFB-3210-4F13-B329-D74CA6F5DA6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877;p64">
              <a:extLst>
                <a:ext uri="{FF2B5EF4-FFF2-40B4-BE49-F238E27FC236}">
                  <a16:creationId xmlns:a16="http://schemas.microsoft.com/office/drawing/2014/main" id="{E27510A8-5381-43D7-A8DE-E5787AFDE257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878;p64">
              <a:extLst>
                <a:ext uri="{FF2B5EF4-FFF2-40B4-BE49-F238E27FC236}">
                  <a16:creationId xmlns:a16="http://schemas.microsoft.com/office/drawing/2014/main" id="{B147D6E4-C75B-4B78-BDBE-93C2609BC9D6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879;p64">
              <a:extLst>
                <a:ext uri="{FF2B5EF4-FFF2-40B4-BE49-F238E27FC236}">
                  <a16:creationId xmlns:a16="http://schemas.microsoft.com/office/drawing/2014/main" id="{8A938E7D-8DDD-4D63-A126-2A0B40810D43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8" name="Google Shape;18880;p64">
              <a:extLst>
                <a:ext uri="{FF2B5EF4-FFF2-40B4-BE49-F238E27FC236}">
                  <a16:creationId xmlns:a16="http://schemas.microsoft.com/office/drawing/2014/main" id="{F73DCA38-9D9B-467C-87A2-D3CC4C5665FB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56" name="Google Shape;18881;p64">
                <a:extLst>
                  <a:ext uri="{FF2B5EF4-FFF2-40B4-BE49-F238E27FC236}">
                    <a16:creationId xmlns:a16="http://schemas.microsoft.com/office/drawing/2014/main" id="{048E061F-DCD4-4083-AB42-67B3B67242A3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882;p64">
                <a:extLst>
                  <a:ext uri="{FF2B5EF4-FFF2-40B4-BE49-F238E27FC236}">
                    <a16:creationId xmlns:a16="http://schemas.microsoft.com/office/drawing/2014/main" id="{B88F1ED2-1AB9-4058-BB2E-19B2ECF05E35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883;p64">
                <a:extLst>
                  <a:ext uri="{FF2B5EF4-FFF2-40B4-BE49-F238E27FC236}">
                    <a16:creationId xmlns:a16="http://schemas.microsoft.com/office/drawing/2014/main" id="{63200EE4-54D5-4291-A8F4-D5B928182D4C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884;p64">
                <a:extLst>
                  <a:ext uri="{FF2B5EF4-FFF2-40B4-BE49-F238E27FC236}">
                    <a16:creationId xmlns:a16="http://schemas.microsoft.com/office/drawing/2014/main" id="{4E7778B0-79BB-4F42-9A9C-C7DC0BD5C1AE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885;p64">
                <a:extLst>
                  <a:ext uri="{FF2B5EF4-FFF2-40B4-BE49-F238E27FC236}">
                    <a16:creationId xmlns:a16="http://schemas.microsoft.com/office/drawing/2014/main" id="{3F68B6EE-D103-44E6-B232-6E5057239BFA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886;p64">
                <a:extLst>
                  <a:ext uri="{FF2B5EF4-FFF2-40B4-BE49-F238E27FC236}">
                    <a16:creationId xmlns:a16="http://schemas.microsoft.com/office/drawing/2014/main" id="{BC52F70F-F954-473B-B3B0-9E300454C70D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887;p64">
                <a:extLst>
                  <a:ext uri="{FF2B5EF4-FFF2-40B4-BE49-F238E27FC236}">
                    <a16:creationId xmlns:a16="http://schemas.microsoft.com/office/drawing/2014/main" id="{F2E3EA2E-BD96-4DAE-9F12-811AC9C07D65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888;p64">
                <a:extLst>
                  <a:ext uri="{FF2B5EF4-FFF2-40B4-BE49-F238E27FC236}">
                    <a16:creationId xmlns:a16="http://schemas.microsoft.com/office/drawing/2014/main" id="{04EDB2A8-C917-413B-8C97-F36D04D3636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889;p64">
                <a:extLst>
                  <a:ext uri="{FF2B5EF4-FFF2-40B4-BE49-F238E27FC236}">
                    <a16:creationId xmlns:a16="http://schemas.microsoft.com/office/drawing/2014/main" id="{FBC03FD6-4CC3-43F3-B822-99EAF13AA9DD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890;p64">
                <a:extLst>
                  <a:ext uri="{FF2B5EF4-FFF2-40B4-BE49-F238E27FC236}">
                    <a16:creationId xmlns:a16="http://schemas.microsoft.com/office/drawing/2014/main" id="{7101991E-E432-4DE4-9DE7-E88C4BA35F42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891;p64">
                <a:extLst>
                  <a:ext uri="{FF2B5EF4-FFF2-40B4-BE49-F238E27FC236}">
                    <a16:creationId xmlns:a16="http://schemas.microsoft.com/office/drawing/2014/main" id="{DED90F67-3A9E-4A51-9D6A-40D1479A41D7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892;p64">
                <a:extLst>
                  <a:ext uri="{FF2B5EF4-FFF2-40B4-BE49-F238E27FC236}">
                    <a16:creationId xmlns:a16="http://schemas.microsoft.com/office/drawing/2014/main" id="{BB421213-B2FB-4E14-A92E-EFB6A8600F6C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893;p64">
                <a:extLst>
                  <a:ext uri="{FF2B5EF4-FFF2-40B4-BE49-F238E27FC236}">
                    <a16:creationId xmlns:a16="http://schemas.microsoft.com/office/drawing/2014/main" id="{506B4559-946C-4AFF-B95A-36F48711CB21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894;p64">
                <a:extLst>
                  <a:ext uri="{FF2B5EF4-FFF2-40B4-BE49-F238E27FC236}">
                    <a16:creationId xmlns:a16="http://schemas.microsoft.com/office/drawing/2014/main" id="{11C02D7F-FCA0-44E3-A20A-8DB5C807A762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895;p64">
                <a:extLst>
                  <a:ext uri="{FF2B5EF4-FFF2-40B4-BE49-F238E27FC236}">
                    <a16:creationId xmlns:a16="http://schemas.microsoft.com/office/drawing/2014/main" id="{FF5A863D-F929-4722-89E1-E038E3DF42D0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896;p64">
                <a:extLst>
                  <a:ext uri="{FF2B5EF4-FFF2-40B4-BE49-F238E27FC236}">
                    <a16:creationId xmlns:a16="http://schemas.microsoft.com/office/drawing/2014/main" id="{9D2C4C03-A59B-4AB6-9A1A-4A29477827B1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897;p64">
                <a:extLst>
                  <a:ext uri="{FF2B5EF4-FFF2-40B4-BE49-F238E27FC236}">
                    <a16:creationId xmlns:a16="http://schemas.microsoft.com/office/drawing/2014/main" id="{05365035-28A5-4E20-975D-D78444211DCF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898;p64">
                <a:extLst>
                  <a:ext uri="{FF2B5EF4-FFF2-40B4-BE49-F238E27FC236}">
                    <a16:creationId xmlns:a16="http://schemas.microsoft.com/office/drawing/2014/main" id="{60C4B76A-1C6A-453B-89C1-FFDDED1CF4C6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899;p64">
                <a:extLst>
                  <a:ext uri="{FF2B5EF4-FFF2-40B4-BE49-F238E27FC236}">
                    <a16:creationId xmlns:a16="http://schemas.microsoft.com/office/drawing/2014/main" id="{E2FF44C5-9D95-447E-AB97-44833E122E18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00;p64">
                <a:extLst>
                  <a:ext uri="{FF2B5EF4-FFF2-40B4-BE49-F238E27FC236}">
                    <a16:creationId xmlns:a16="http://schemas.microsoft.com/office/drawing/2014/main" id="{989323D1-7954-4BAD-A7AA-586FE7B48181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01;p64">
                <a:extLst>
                  <a:ext uri="{FF2B5EF4-FFF2-40B4-BE49-F238E27FC236}">
                    <a16:creationId xmlns:a16="http://schemas.microsoft.com/office/drawing/2014/main" id="{A3F2DB77-1F1F-408C-AB57-74995164C4F2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02;p64">
                <a:extLst>
                  <a:ext uri="{FF2B5EF4-FFF2-40B4-BE49-F238E27FC236}">
                    <a16:creationId xmlns:a16="http://schemas.microsoft.com/office/drawing/2014/main" id="{607364FD-E15D-496B-9310-A9BC8428FC8E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18903;p64">
              <a:extLst>
                <a:ext uri="{FF2B5EF4-FFF2-40B4-BE49-F238E27FC236}">
                  <a16:creationId xmlns:a16="http://schemas.microsoft.com/office/drawing/2014/main" id="{F9D5C9F4-DA42-447B-8B79-1CEE6F8CC10A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20" name="Google Shape;18904;p64">
                <a:extLst>
                  <a:ext uri="{FF2B5EF4-FFF2-40B4-BE49-F238E27FC236}">
                    <a16:creationId xmlns:a16="http://schemas.microsoft.com/office/drawing/2014/main" id="{830C8550-32B2-4E09-8A8F-C736EC7562E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8905;p64">
                <a:extLst>
                  <a:ext uri="{FF2B5EF4-FFF2-40B4-BE49-F238E27FC236}">
                    <a16:creationId xmlns:a16="http://schemas.microsoft.com/office/drawing/2014/main" id="{C0CC01C0-89EC-4106-B09A-F54D961B89D5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8906;p64">
                <a:extLst>
                  <a:ext uri="{FF2B5EF4-FFF2-40B4-BE49-F238E27FC236}">
                    <a16:creationId xmlns:a16="http://schemas.microsoft.com/office/drawing/2014/main" id="{4A53EBFC-2BB0-41E6-964D-60D5363B4BC9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8907;p64">
                <a:extLst>
                  <a:ext uri="{FF2B5EF4-FFF2-40B4-BE49-F238E27FC236}">
                    <a16:creationId xmlns:a16="http://schemas.microsoft.com/office/drawing/2014/main" id="{CF9B69E9-555E-4903-9511-79D95F3F8C4F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8908;p64">
                <a:extLst>
                  <a:ext uri="{FF2B5EF4-FFF2-40B4-BE49-F238E27FC236}">
                    <a16:creationId xmlns:a16="http://schemas.microsoft.com/office/drawing/2014/main" id="{CF621B06-B94B-45B3-9C9B-7E44E2D85D00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8909;p64">
                <a:extLst>
                  <a:ext uri="{FF2B5EF4-FFF2-40B4-BE49-F238E27FC236}">
                    <a16:creationId xmlns:a16="http://schemas.microsoft.com/office/drawing/2014/main" id="{686CC1C8-1579-4CB6-A8C4-64357D0044F0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8910;p64">
                <a:extLst>
                  <a:ext uri="{FF2B5EF4-FFF2-40B4-BE49-F238E27FC236}">
                    <a16:creationId xmlns:a16="http://schemas.microsoft.com/office/drawing/2014/main" id="{C23ADFE9-CCE1-4E1D-B2B6-F7FA0725A1C9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8911;p64">
                <a:extLst>
                  <a:ext uri="{FF2B5EF4-FFF2-40B4-BE49-F238E27FC236}">
                    <a16:creationId xmlns:a16="http://schemas.microsoft.com/office/drawing/2014/main" id="{AFCFD092-D106-4710-9974-153EA8F07CE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8912;p64">
                <a:extLst>
                  <a:ext uri="{FF2B5EF4-FFF2-40B4-BE49-F238E27FC236}">
                    <a16:creationId xmlns:a16="http://schemas.microsoft.com/office/drawing/2014/main" id="{B4144F09-FBBF-4A2A-B8A3-DB38C6D3342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8913;p64">
                <a:extLst>
                  <a:ext uri="{FF2B5EF4-FFF2-40B4-BE49-F238E27FC236}">
                    <a16:creationId xmlns:a16="http://schemas.microsoft.com/office/drawing/2014/main" id="{9FCFC8D5-79EA-4A49-AE8B-5A49BA4FBD32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8914;p64">
                <a:extLst>
                  <a:ext uri="{FF2B5EF4-FFF2-40B4-BE49-F238E27FC236}">
                    <a16:creationId xmlns:a16="http://schemas.microsoft.com/office/drawing/2014/main" id="{708A613C-C566-49DB-B39D-0D3AAF305297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8915;p64">
                <a:extLst>
                  <a:ext uri="{FF2B5EF4-FFF2-40B4-BE49-F238E27FC236}">
                    <a16:creationId xmlns:a16="http://schemas.microsoft.com/office/drawing/2014/main" id="{445C4709-942B-48D4-9452-86A4692B12FF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8916;p64">
                <a:extLst>
                  <a:ext uri="{FF2B5EF4-FFF2-40B4-BE49-F238E27FC236}">
                    <a16:creationId xmlns:a16="http://schemas.microsoft.com/office/drawing/2014/main" id="{CCD198F1-DE98-4FD9-B77C-CC70B0C16A2E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8917;p64">
                <a:extLst>
                  <a:ext uri="{FF2B5EF4-FFF2-40B4-BE49-F238E27FC236}">
                    <a16:creationId xmlns:a16="http://schemas.microsoft.com/office/drawing/2014/main" id="{5FC3DB6C-0568-4405-A37C-C0CA7301B9B4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8918;p64">
                <a:extLst>
                  <a:ext uri="{FF2B5EF4-FFF2-40B4-BE49-F238E27FC236}">
                    <a16:creationId xmlns:a16="http://schemas.microsoft.com/office/drawing/2014/main" id="{A67F00B5-C52D-4A21-87AE-8A01EE018B4B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8919;p64">
                <a:extLst>
                  <a:ext uri="{FF2B5EF4-FFF2-40B4-BE49-F238E27FC236}">
                    <a16:creationId xmlns:a16="http://schemas.microsoft.com/office/drawing/2014/main" id="{E5B5F1B4-33BB-4414-83B3-E535188A9D10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8920;p64">
                <a:extLst>
                  <a:ext uri="{FF2B5EF4-FFF2-40B4-BE49-F238E27FC236}">
                    <a16:creationId xmlns:a16="http://schemas.microsoft.com/office/drawing/2014/main" id="{B9CE750B-3639-4112-8866-F4D06C5697FC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8921;p64">
                <a:extLst>
                  <a:ext uri="{FF2B5EF4-FFF2-40B4-BE49-F238E27FC236}">
                    <a16:creationId xmlns:a16="http://schemas.microsoft.com/office/drawing/2014/main" id="{C7F6FD58-5DA1-43D9-AFA9-F2BCA57A74D1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8922;p64">
                <a:extLst>
                  <a:ext uri="{FF2B5EF4-FFF2-40B4-BE49-F238E27FC236}">
                    <a16:creationId xmlns:a16="http://schemas.microsoft.com/office/drawing/2014/main" id="{569B400C-488C-410F-8A16-CA3DAA529D8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8923;p64">
                <a:extLst>
                  <a:ext uri="{FF2B5EF4-FFF2-40B4-BE49-F238E27FC236}">
                    <a16:creationId xmlns:a16="http://schemas.microsoft.com/office/drawing/2014/main" id="{793FC67D-DE89-472A-B58A-9C360BA91A54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8924;p64">
                <a:extLst>
                  <a:ext uri="{FF2B5EF4-FFF2-40B4-BE49-F238E27FC236}">
                    <a16:creationId xmlns:a16="http://schemas.microsoft.com/office/drawing/2014/main" id="{B973D150-9187-4138-BB24-DC6FA44BBB39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8925;p64">
                <a:extLst>
                  <a:ext uri="{FF2B5EF4-FFF2-40B4-BE49-F238E27FC236}">
                    <a16:creationId xmlns:a16="http://schemas.microsoft.com/office/drawing/2014/main" id="{F689866C-4478-454B-91DD-4FB8EBD853F5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8926;p64">
                <a:extLst>
                  <a:ext uri="{FF2B5EF4-FFF2-40B4-BE49-F238E27FC236}">
                    <a16:creationId xmlns:a16="http://schemas.microsoft.com/office/drawing/2014/main" id="{62FA28FD-3F69-46A4-9020-E5DFE6BC8BE5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27;p64">
                <a:extLst>
                  <a:ext uri="{FF2B5EF4-FFF2-40B4-BE49-F238E27FC236}">
                    <a16:creationId xmlns:a16="http://schemas.microsoft.com/office/drawing/2014/main" id="{483FA7BE-0E71-4DBB-8CD6-A58E0C965BFD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28;p64">
                <a:extLst>
                  <a:ext uri="{FF2B5EF4-FFF2-40B4-BE49-F238E27FC236}">
                    <a16:creationId xmlns:a16="http://schemas.microsoft.com/office/drawing/2014/main" id="{1091CB36-7950-486F-821E-6BD09E78614A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29;p64">
                <a:extLst>
                  <a:ext uri="{FF2B5EF4-FFF2-40B4-BE49-F238E27FC236}">
                    <a16:creationId xmlns:a16="http://schemas.microsoft.com/office/drawing/2014/main" id="{946E4478-D662-4EB7-B30F-6B54CB6D4896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30;p64">
                <a:extLst>
                  <a:ext uri="{FF2B5EF4-FFF2-40B4-BE49-F238E27FC236}">
                    <a16:creationId xmlns:a16="http://schemas.microsoft.com/office/drawing/2014/main" id="{66C76771-EABF-47EA-9043-49F4856C0156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31;p64">
                <a:extLst>
                  <a:ext uri="{FF2B5EF4-FFF2-40B4-BE49-F238E27FC236}">
                    <a16:creationId xmlns:a16="http://schemas.microsoft.com/office/drawing/2014/main" id="{EC9A7E9D-51AF-4F6A-96DB-A5817F0CABC7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32;p64">
                <a:extLst>
                  <a:ext uri="{FF2B5EF4-FFF2-40B4-BE49-F238E27FC236}">
                    <a16:creationId xmlns:a16="http://schemas.microsoft.com/office/drawing/2014/main" id="{A4D73E5D-A422-4E04-92C9-708228F67FEA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33;p64">
                <a:extLst>
                  <a:ext uri="{FF2B5EF4-FFF2-40B4-BE49-F238E27FC236}">
                    <a16:creationId xmlns:a16="http://schemas.microsoft.com/office/drawing/2014/main" id="{84744937-8715-4F54-A5CE-BBCDF1C421D4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34;p64">
                <a:extLst>
                  <a:ext uri="{FF2B5EF4-FFF2-40B4-BE49-F238E27FC236}">
                    <a16:creationId xmlns:a16="http://schemas.microsoft.com/office/drawing/2014/main" id="{A7178FC6-2E75-47BF-A4FC-F95DEEE48D2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35;p64">
                <a:extLst>
                  <a:ext uri="{FF2B5EF4-FFF2-40B4-BE49-F238E27FC236}">
                    <a16:creationId xmlns:a16="http://schemas.microsoft.com/office/drawing/2014/main" id="{A47C1ADE-75F2-40ED-9AE7-9FFC393E322D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36;p64">
                <a:extLst>
                  <a:ext uri="{FF2B5EF4-FFF2-40B4-BE49-F238E27FC236}">
                    <a16:creationId xmlns:a16="http://schemas.microsoft.com/office/drawing/2014/main" id="{0086000F-7118-43E0-9BFF-14D04F4B839B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37;p64">
                <a:extLst>
                  <a:ext uri="{FF2B5EF4-FFF2-40B4-BE49-F238E27FC236}">
                    <a16:creationId xmlns:a16="http://schemas.microsoft.com/office/drawing/2014/main" id="{9B0E79FE-1C88-44EE-B62C-1CD9C3AA638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38;p64">
                <a:extLst>
                  <a:ext uri="{FF2B5EF4-FFF2-40B4-BE49-F238E27FC236}">
                    <a16:creationId xmlns:a16="http://schemas.microsoft.com/office/drawing/2014/main" id="{CB360A8E-F53C-42B1-8FB7-722F613E56C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39;p64">
                <a:extLst>
                  <a:ext uri="{FF2B5EF4-FFF2-40B4-BE49-F238E27FC236}">
                    <a16:creationId xmlns:a16="http://schemas.microsoft.com/office/drawing/2014/main" id="{10466941-943C-4295-B1D0-22BA72FE060F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F62EC57-9A23-4CCC-AE8C-4A0D120AA23E}"/>
                </a:ext>
              </a:extLst>
            </p:cNvPr>
            <p:cNvSpPr txBox="1"/>
            <p:nvPr/>
          </p:nvSpPr>
          <p:spPr>
            <a:xfrm>
              <a:off x="706592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2CACBEB-3C38-4784-B452-D3F33EF5CE61}"/>
                </a:ext>
              </a:extLst>
            </p:cNvPr>
            <p:cNvSpPr txBox="1"/>
            <p:nvPr/>
          </p:nvSpPr>
          <p:spPr>
            <a:xfrm>
              <a:off x="3515350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9D5CBC7-EF59-4BD2-A61C-8ED000F77AEE}"/>
                </a:ext>
              </a:extLst>
            </p:cNvPr>
            <p:cNvSpPr txBox="1"/>
            <p:nvPr/>
          </p:nvSpPr>
          <p:spPr>
            <a:xfrm>
              <a:off x="9173072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B6CA2CC-46E5-4B32-BAAA-CEAB027D856A}"/>
                </a:ext>
              </a:extLst>
            </p:cNvPr>
            <p:cNvSpPr txBox="1"/>
            <p:nvPr/>
          </p:nvSpPr>
          <p:spPr>
            <a:xfrm>
              <a:off x="6344211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1570;p70">
            <a:extLst>
              <a:ext uri="{FF2B5EF4-FFF2-40B4-BE49-F238E27FC236}">
                <a16:creationId xmlns:a16="http://schemas.microsoft.com/office/drawing/2014/main" id="{348F0C1D-7252-8CB6-4871-DB1C0A2F1CEE}"/>
              </a:ext>
            </a:extLst>
          </p:cNvPr>
          <p:cNvGrpSpPr/>
          <p:nvPr/>
        </p:nvGrpSpPr>
        <p:grpSpPr>
          <a:xfrm>
            <a:off x="1069524" y="2335892"/>
            <a:ext cx="1582695" cy="1489233"/>
            <a:chOff x="2147675" y="3976775"/>
            <a:chExt cx="1258800" cy="1257450"/>
          </a:xfrm>
        </p:grpSpPr>
        <p:sp>
          <p:nvSpPr>
            <p:cNvPr id="3" name="Google Shape;1571;p70">
              <a:extLst>
                <a:ext uri="{FF2B5EF4-FFF2-40B4-BE49-F238E27FC236}">
                  <a16:creationId xmlns:a16="http://schemas.microsoft.com/office/drawing/2014/main" id="{3C4DAE2B-2CF9-BBD6-0A7D-1B29035BE76A}"/>
                </a:ext>
              </a:extLst>
            </p:cNvPr>
            <p:cNvSpPr/>
            <p:nvPr/>
          </p:nvSpPr>
          <p:spPr>
            <a:xfrm>
              <a:off x="2147675" y="3976775"/>
              <a:ext cx="1258800" cy="1257450"/>
            </a:xfrm>
            <a:custGeom>
              <a:avLst/>
              <a:gdLst/>
              <a:ahLst/>
              <a:cxnLst/>
              <a:rect l="l" t="t" r="r" b="b"/>
              <a:pathLst>
                <a:path w="50352" h="50298" extrusionOk="0">
                  <a:moveTo>
                    <a:pt x="28196" y="0"/>
                  </a:moveTo>
                  <a:lnTo>
                    <a:pt x="27774" y="27"/>
                  </a:lnTo>
                  <a:lnTo>
                    <a:pt x="27326" y="80"/>
                  </a:lnTo>
                  <a:lnTo>
                    <a:pt x="26877" y="211"/>
                  </a:lnTo>
                  <a:lnTo>
                    <a:pt x="26403" y="396"/>
                  </a:lnTo>
                  <a:lnTo>
                    <a:pt x="25928" y="607"/>
                  </a:lnTo>
                  <a:lnTo>
                    <a:pt x="25427" y="871"/>
                  </a:lnTo>
                  <a:lnTo>
                    <a:pt x="24952" y="1161"/>
                  </a:lnTo>
                  <a:lnTo>
                    <a:pt x="24451" y="1504"/>
                  </a:lnTo>
                  <a:lnTo>
                    <a:pt x="24240" y="1609"/>
                  </a:lnTo>
                  <a:lnTo>
                    <a:pt x="24029" y="1768"/>
                  </a:lnTo>
                  <a:lnTo>
                    <a:pt x="23923" y="1873"/>
                  </a:lnTo>
                  <a:lnTo>
                    <a:pt x="23818" y="2005"/>
                  </a:lnTo>
                  <a:lnTo>
                    <a:pt x="23396" y="2401"/>
                  </a:lnTo>
                  <a:lnTo>
                    <a:pt x="22446" y="2506"/>
                  </a:lnTo>
                  <a:lnTo>
                    <a:pt x="21497" y="2638"/>
                  </a:lnTo>
                  <a:lnTo>
                    <a:pt x="20574" y="2823"/>
                  </a:lnTo>
                  <a:lnTo>
                    <a:pt x="19650" y="3034"/>
                  </a:lnTo>
                  <a:lnTo>
                    <a:pt x="18727" y="3271"/>
                  </a:lnTo>
                  <a:lnTo>
                    <a:pt x="17831" y="3561"/>
                  </a:lnTo>
                  <a:lnTo>
                    <a:pt x="16934" y="3904"/>
                  </a:lnTo>
                  <a:lnTo>
                    <a:pt x="16063" y="4247"/>
                  </a:lnTo>
                  <a:lnTo>
                    <a:pt x="15219" y="4642"/>
                  </a:lnTo>
                  <a:lnTo>
                    <a:pt x="14349" y="5064"/>
                  </a:lnTo>
                  <a:lnTo>
                    <a:pt x="13531" y="5513"/>
                  </a:lnTo>
                  <a:lnTo>
                    <a:pt x="12714" y="6014"/>
                  </a:lnTo>
                  <a:lnTo>
                    <a:pt x="11923" y="6515"/>
                  </a:lnTo>
                  <a:lnTo>
                    <a:pt x="11158" y="7069"/>
                  </a:lnTo>
                  <a:lnTo>
                    <a:pt x="10419" y="7676"/>
                  </a:lnTo>
                  <a:lnTo>
                    <a:pt x="9681" y="8282"/>
                  </a:lnTo>
                  <a:lnTo>
                    <a:pt x="9601" y="8282"/>
                  </a:lnTo>
                  <a:lnTo>
                    <a:pt x="8731" y="8493"/>
                  </a:lnTo>
                  <a:lnTo>
                    <a:pt x="7808" y="8731"/>
                  </a:lnTo>
                  <a:lnTo>
                    <a:pt x="6832" y="9047"/>
                  </a:lnTo>
                  <a:lnTo>
                    <a:pt x="5856" y="9390"/>
                  </a:lnTo>
                  <a:lnTo>
                    <a:pt x="5355" y="9601"/>
                  </a:lnTo>
                  <a:lnTo>
                    <a:pt x="4854" y="9812"/>
                  </a:lnTo>
                  <a:lnTo>
                    <a:pt x="4379" y="10049"/>
                  </a:lnTo>
                  <a:lnTo>
                    <a:pt x="3904" y="10287"/>
                  </a:lnTo>
                  <a:lnTo>
                    <a:pt x="3456" y="10551"/>
                  </a:lnTo>
                  <a:lnTo>
                    <a:pt x="3008" y="10841"/>
                  </a:lnTo>
                  <a:lnTo>
                    <a:pt x="2586" y="11131"/>
                  </a:lnTo>
                  <a:lnTo>
                    <a:pt x="2164" y="11447"/>
                  </a:lnTo>
                  <a:lnTo>
                    <a:pt x="1874" y="11711"/>
                  </a:lnTo>
                  <a:lnTo>
                    <a:pt x="1636" y="12001"/>
                  </a:lnTo>
                  <a:lnTo>
                    <a:pt x="1425" y="12344"/>
                  </a:lnTo>
                  <a:lnTo>
                    <a:pt x="1241" y="12687"/>
                  </a:lnTo>
                  <a:lnTo>
                    <a:pt x="1161" y="12924"/>
                  </a:lnTo>
                  <a:lnTo>
                    <a:pt x="1056" y="13241"/>
                  </a:lnTo>
                  <a:lnTo>
                    <a:pt x="1003" y="13584"/>
                  </a:lnTo>
                  <a:lnTo>
                    <a:pt x="977" y="13900"/>
                  </a:lnTo>
                  <a:lnTo>
                    <a:pt x="977" y="14243"/>
                  </a:lnTo>
                  <a:lnTo>
                    <a:pt x="1003" y="14586"/>
                  </a:lnTo>
                  <a:lnTo>
                    <a:pt x="1082" y="14902"/>
                  </a:lnTo>
                  <a:lnTo>
                    <a:pt x="1188" y="15219"/>
                  </a:lnTo>
                  <a:lnTo>
                    <a:pt x="1320" y="15535"/>
                  </a:lnTo>
                  <a:lnTo>
                    <a:pt x="2164" y="17197"/>
                  </a:lnTo>
                  <a:lnTo>
                    <a:pt x="2296" y="17408"/>
                  </a:lnTo>
                  <a:lnTo>
                    <a:pt x="2454" y="17619"/>
                  </a:lnTo>
                  <a:lnTo>
                    <a:pt x="2665" y="17777"/>
                  </a:lnTo>
                  <a:lnTo>
                    <a:pt x="2902" y="17883"/>
                  </a:lnTo>
                  <a:lnTo>
                    <a:pt x="2691" y="18252"/>
                  </a:lnTo>
                  <a:lnTo>
                    <a:pt x="2480" y="18674"/>
                  </a:lnTo>
                  <a:lnTo>
                    <a:pt x="2269" y="19175"/>
                  </a:lnTo>
                  <a:lnTo>
                    <a:pt x="2085" y="19703"/>
                  </a:lnTo>
                  <a:lnTo>
                    <a:pt x="1953" y="20283"/>
                  </a:lnTo>
                  <a:lnTo>
                    <a:pt x="1900" y="20573"/>
                  </a:lnTo>
                  <a:lnTo>
                    <a:pt x="1847" y="20890"/>
                  </a:lnTo>
                  <a:lnTo>
                    <a:pt x="1847" y="21206"/>
                  </a:lnTo>
                  <a:lnTo>
                    <a:pt x="1821" y="21549"/>
                  </a:lnTo>
                  <a:lnTo>
                    <a:pt x="1847" y="21866"/>
                  </a:lnTo>
                  <a:lnTo>
                    <a:pt x="1874" y="22208"/>
                  </a:lnTo>
                  <a:lnTo>
                    <a:pt x="1715" y="23237"/>
                  </a:lnTo>
                  <a:lnTo>
                    <a:pt x="1610" y="24239"/>
                  </a:lnTo>
                  <a:lnTo>
                    <a:pt x="1557" y="25268"/>
                  </a:lnTo>
                  <a:lnTo>
                    <a:pt x="1531" y="26297"/>
                  </a:lnTo>
                  <a:lnTo>
                    <a:pt x="1557" y="27352"/>
                  </a:lnTo>
                  <a:lnTo>
                    <a:pt x="1610" y="28380"/>
                  </a:lnTo>
                  <a:lnTo>
                    <a:pt x="1742" y="29409"/>
                  </a:lnTo>
                  <a:lnTo>
                    <a:pt x="1874" y="30437"/>
                  </a:lnTo>
                  <a:lnTo>
                    <a:pt x="1874" y="30437"/>
                  </a:lnTo>
                  <a:lnTo>
                    <a:pt x="1715" y="30411"/>
                  </a:lnTo>
                  <a:lnTo>
                    <a:pt x="1557" y="30385"/>
                  </a:lnTo>
                  <a:lnTo>
                    <a:pt x="1267" y="30411"/>
                  </a:lnTo>
                  <a:lnTo>
                    <a:pt x="1003" y="30517"/>
                  </a:lnTo>
                  <a:lnTo>
                    <a:pt x="739" y="30622"/>
                  </a:lnTo>
                  <a:lnTo>
                    <a:pt x="502" y="30807"/>
                  </a:lnTo>
                  <a:lnTo>
                    <a:pt x="476" y="30833"/>
                  </a:lnTo>
                  <a:lnTo>
                    <a:pt x="265" y="31070"/>
                  </a:lnTo>
                  <a:lnTo>
                    <a:pt x="133" y="31361"/>
                  </a:lnTo>
                  <a:lnTo>
                    <a:pt x="54" y="31651"/>
                  </a:lnTo>
                  <a:lnTo>
                    <a:pt x="1" y="31941"/>
                  </a:lnTo>
                  <a:lnTo>
                    <a:pt x="27" y="32231"/>
                  </a:lnTo>
                  <a:lnTo>
                    <a:pt x="106" y="32495"/>
                  </a:lnTo>
                  <a:lnTo>
                    <a:pt x="212" y="32732"/>
                  </a:lnTo>
                  <a:lnTo>
                    <a:pt x="370" y="32943"/>
                  </a:lnTo>
                  <a:lnTo>
                    <a:pt x="634" y="33893"/>
                  </a:lnTo>
                  <a:lnTo>
                    <a:pt x="924" y="34869"/>
                  </a:lnTo>
                  <a:lnTo>
                    <a:pt x="1241" y="35818"/>
                  </a:lnTo>
                  <a:lnTo>
                    <a:pt x="1583" y="36768"/>
                  </a:lnTo>
                  <a:lnTo>
                    <a:pt x="2005" y="37717"/>
                  </a:lnTo>
                  <a:lnTo>
                    <a:pt x="2216" y="38192"/>
                  </a:lnTo>
                  <a:lnTo>
                    <a:pt x="2454" y="38667"/>
                  </a:lnTo>
                  <a:lnTo>
                    <a:pt x="2718" y="39115"/>
                  </a:lnTo>
                  <a:lnTo>
                    <a:pt x="2981" y="39563"/>
                  </a:lnTo>
                  <a:lnTo>
                    <a:pt x="3271" y="40012"/>
                  </a:lnTo>
                  <a:lnTo>
                    <a:pt x="3588" y="40460"/>
                  </a:lnTo>
                  <a:lnTo>
                    <a:pt x="4010" y="40988"/>
                  </a:lnTo>
                  <a:lnTo>
                    <a:pt x="4458" y="41515"/>
                  </a:lnTo>
                  <a:lnTo>
                    <a:pt x="4933" y="41990"/>
                  </a:lnTo>
                  <a:lnTo>
                    <a:pt x="5408" y="42465"/>
                  </a:lnTo>
                  <a:lnTo>
                    <a:pt x="5909" y="42913"/>
                  </a:lnTo>
                  <a:lnTo>
                    <a:pt x="6436" y="43309"/>
                  </a:lnTo>
                  <a:lnTo>
                    <a:pt x="6938" y="43704"/>
                  </a:lnTo>
                  <a:lnTo>
                    <a:pt x="7465" y="44047"/>
                  </a:lnTo>
                  <a:lnTo>
                    <a:pt x="7993" y="44390"/>
                  </a:lnTo>
                  <a:lnTo>
                    <a:pt x="8520" y="44706"/>
                  </a:lnTo>
                  <a:lnTo>
                    <a:pt x="9549" y="45287"/>
                  </a:lnTo>
                  <a:lnTo>
                    <a:pt x="10525" y="45788"/>
                  </a:lnTo>
                  <a:lnTo>
                    <a:pt x="11448" y="46210"/>
                  </a:lnTo>
                  <a:lnTo>
                    <a:pt x="11527" y="46236"/>
                  </a:lnTo>
                  <a:lnTo>
                    <a:pt x="12556" y="46685"/>
                  </a:lnTo>
                  <a:lnTo>
                    <a:pt x="13479" y="47054"/>
                  </a:lnTo>
                  <a:lnTo>
                    <a:pt x="14507" y="47634"/>
                  </a:lnTo>
                  <a:lnTo>
                    <a:pt x="15562" y="48135"/>
                  </a:lnTo>
                  <a:lnTo>
                    <a:pt x="16617" y="48610"/>
                  </a:lnTo>
                  <a:lnTo>
                    <a:pt x="17699" y="49006"/>
                  </a:lnTo>
                  <a:lnTo>
                    <a:pt x="18648" y="49296"/>
                  </a:lnTo>
                  <a:lnTo>
                    <a:pt x="19624" y="49560"/>
                  </a:lnTo>
                  <a:lnTo>
                    <a:pt x="20574" y="49797"/>
                  </a:lnTo>
                  <a:lnTo>
                    <a:pt x="21549" y="49982"/>
                  </a:lnTo>
                  <a:lnTo>
                    <a:pt x="22552" y="50113"/>
                  </a:lnTo>
                  <a:lnTo>
                    <a:pt x="23528" y="50219"/>
                  </a:lnTo>
                  <a:lnTo>
                    <a:pt x="24530" y="50298"/>
                  </a:lnTo>
                  <a:lnTo>
                    <a:pt x="26297" y="50298"/>
                  </a:lnTo>
                  <a:lnTo>
                    <a:pt x="27036" y="50272"/>
                  </a:lnTo>
                  <a:lnTo>
                    <a:pt x="27800" y="50193"/>
                  </a:lnTo>
                  <a:lnTo>
                    <a:pt x="28539" y="50113"/>
                  </a:lnTo>
                  <a:lnTo>
                    <a:pt x="29277" y="50008"/>
                  </a:lnTo>
                  <a:lnTo>
                    <a:pt x="30016" y="49876"/>
                  </a:lnTo>
                  <a:lnTo>
                    <a:pt x="30754" y="49744"/>
                  </a:lnTo>
                  <a:lnTo>
                    <a:pt x="31467" y="49560"/>
                  </a:lnTo>
                  <a:lnTo>
                    <a:pt x="31651" y="49560"/>
                  </a:lnTo>
                  <a:lnTo>
                    <a:pt x="31809" y="49507"/>
                  </a:lnTo>
                  <a:lnTo>
                    <a:pt x="32284" y="49401"/>
                  </a:lnTo>
                  <a:lnTo>
                    <a:pt x="32522" y="49322"/>
                  </a:lnTo>
                  <a:lnTo>
                    <a:pt x="32759" y="49243"/>
                  </a:lnTo>
                  <a:lnTo>
                    <a:pt x="33155" y="49111"/>
                  </a:lnTo>
                  <a:lnTo>
                    <a:pt x="33207" y="49111"/>
                  </a:lnTo>
                  <a:lnTo>
                    <a:pt x="33313" y="49058"/>
                  </a:lnTo>
                  <a:lnTo>
                    <a:pt x="33603" y="48953"/>
                  </a:lnTo>
                  <a:lnTo>
                    <a:pt x="33735" y="48900"/>
                  </a:lnTo>
                  <a:lnTo>
                    <a:pt x="33867" y="48821"/>
                  </a:lnTo>
                  <a:lnTo>
                    <a:pt x="34632" y="48531"/>
                  </a:lnTo>
                  <a:lnTo>
                    <a:pt x="35344" y="48214"/>
                  </a:lnTo>
                  <a:lnTo>
                    <a:pt x="35950" y="48425"/>
                  </a:lnTo>
                  <a:lnTo>
                    <a:pt x="36531" y="48610"/>
                  </a:lnTo>
                  <a:lnTo>
                    <a:pt x="36926" y="48689"/>
                  </a:lnTo>
                  <a:lnTo>
                    <a:pt x="37322" y="48742"/>
                  </a:lnTo>
                  <a:lnTo>
                    <a:pt x="37744" y="48795"/>
                  </a:lnTo>
                  <a:lnTo>
                    <a:pt x="38140" y="48795"/>
                  </a:lnTo>
                  <a:lnTo>
                    <a:pt x="38746" y="48768"/>
                  </a:lnTo>
                  <a:lnTo>
                    <a:pt x="39300" y="48689"/>
                  </a:lnTo>
                  <a:lnTo>
                    <a:pt x="39880" y="48557"/>
                  </a:lnTo>
                  <a:lnTo>
                    <a:pt x="40408" y="48373"/>
                  </a:lnTo>
                  <a:lnTo>
                    <a:pt x="40909" y="48162"/>
                  </a:lnTo>
                  <a:lnTo>
                    <a:pt x="41410" y="47871"/>
                  </a:lnTo>
                  <a:lnTo>
                    <a:pt x="41858" y="47555"/>
                  </a:lnTo>
                  <a:lnTo>
                    <a:pt x="42254" y="47186"/>
                  </a:lnTo>
                  <a:lnTo>
                    <a:pt x="42650" y="46790"/>
                  </a:lnTo>
                  <a:lnTo>
                    <a:pt x="42966" y="46342"/>
                  </a:lnTo>
                  <a:lnTo>
                    <a:pt x="43256" y="45841"/>
                  </a:lnTo>
                  <a:lnTo>
                    <a:pt x="43520" y="45313"/>
                  </a:lnTo>
                  <a:lnTo>
                    <a:pt x="43731" y="44733"/>
                  </a:lnTo>
                  <a:lnTo>
                    <a:pt x="43916" y="44126"/>
                  </a:lnTo>
                  <a:lnTo>
                    <a:pt x="44074" y="43440"/>
                  </a:lnTo>
                  <a:lnTo>
                    <a:pt x="44180" y="42728"/>
                  </a:lnTo>
                  <a:lnTo>
                    <a:pt x="44232" y="42201"/>
                  </a:lnTo>
                  <a:lnTo>
                    <a:pt x="44259" y="41621"/>
                  </a:lnTo>
                  <a:lnTo>
                    <a:pt x="44892" y="41040"/>
                  </a:lnTo>
                  <a:lnTo>
                    <a:pt x="45472" y="40434"/>
                  </a:lnTo>
                  <a:lnTo>
                    <a:pt x="46026" y="39827"/>
                  </a:lnTo>
                  <a:lnTo>
                    <a:pt x="46527" y="39220"/>
                  </a:lnTo>
                  <a:lnTo>
                    <a:pt x="46975" y="38587"/>
                  </a:lnTo>
                  <a:lnTo>
                    <a:pt x="47397" y="37954"/>
                  </a:lnTo>
                  <a:lnTo>
                    <a:pt x="47767" y="37321"/>
                  </a:lnTo>
                  <a:lnTo>
                    <a:pt x="48109" y="36662"/>
                  </a:lnTo>
                  <a:lnTo>
                    <a:pt x="48373" y="36135"/>
                  </a:lnTo>
                  <a:lnTo>
                    <a:pt x="48584" y="35607"/>
                  </a:lnTo>
                  <a:lnTo>
                    <a:pt x="48795" y="35080"/>
                  </a:lnTo>
                  <a:lnTo>
                    <a:pt x="48980" y="34526"/>
                  </a:lnTo>
                  <a:lnTo>
                    <a:pt x="49164" y="33998"/>
                  </a:lnTo>
                  <a:lnTo>
                    <a:pt x="49296" y="33444"/>
                  </a:lnTo>
                  <a:lnTo>
                    <a:pt x="49560" y="32363"/>
                  </a:lnTo>
                  <a:lnTo>
                    <a:pt x="49745" y="31255"/>
                  </a:lnTo>
                  <a:lnTo>
                    <a:pt x="49903" y="30174"/>
                  </a:lnTo>
                  <a:lnTo>
                    <a:pt x="50035" y="29092"/>
                  </a:lnTo>
                  <a:lnTo>
                    <a:pt x="50114" y="28011"/>
                  </a:lnTo>
                  <a:lnTo>
                    <a:pt x="50246" y="27747"/>
                  </a:lnTo>
                  <a:lnTo>
                    <a:pt x="50325" y="27483"/>
                  </a:lnTo>
                  <a:lnTo>
                    <a:pt x="50351" y="27220"/>
                  </a:lnTo>
                  <a:lnTo>
                    <a:pt x="50325" y="26930"/>
                  </a:lnTo>
                  <a:lnTo>
                    <a:pt x="50246" y="26639"/>
                  </a:lnTo>
                  <a:lnTo>
                    <a:pt x="50114" y="26376"/>
                  </a:lnTo>
                  <a:lnTo>
                    <a:pt x="49903" y="26112"/>
                  </a:lnTo>
                  <a:lnTo>
                    <a:pt x="49666" y="25927"/>
                  </a:lnTo>
                  <a:lnTo>
                    <a:pt x="49639" y="25901"/>
                  </a:lnTo>
                  <a:lnTo>
                    <a:pt x="49534" y="25848"/>
                  </a:lnTo>
                  <a:lnTo>
                    <a:pt x="49507" y="25083"/>
                  </a:lnTo>
                  <a:lnTo>
                    <a:pt x="49455" y="24450"/>
                  </a:lnTo>
                  <a:lnTo>
                    <a:pt x="49402" y="23817"/>
                  </a:lnTo>
                  <a:lnTo>
                    <a:pt x="49349" y="23184"/>
                  </a:lnTo>
                  <a:lnTo>
                    <a:pt x="49244" y="22551"/>
                  </a:lnTo>
                  <a:lnTo>
                    <a:pt x="49138" y="21918"/>
                  </a:lnTo>
                  <a:lnTo>
                    <a:pt x="49006" y="21312"/>
                  </a:lnTo>
                  <a:lnTo>
                    <a:pt x="48874" y="20679"/>
                  </a:lnTo>
                  <a:lnTo>
                    <a:pt x="48716" y="20072"/>
                  </a:lnTo>
                  <a:lnTo>
                    <a:pt x="48558" y="19465"/>
                  </a:lnTo>
                  <a:lnTo>
                    <a:pt x="48373" y="18859"/>
                  </a:lnTo>
                  <a:lnTo>
                    <a:pt x="48162" y="18278"/>
                  </a:lnTo>
                  <a:lnTo>
                    <a:pt x="47951" y="17672"/>
                  </a:lnTo>
                  <a:lnTo>
                    <a:pt x="47714" y="17092"/>
                  </a:lnTo>
                  <a:lnTo>
                    <a:pt x="47450" y="16511"/>
                  </a:lnTo>
                  <a:lnTo>
                    <a:pt x="47186" y="15931"/>
                  </a:lnTo>
                  <a:lnTo>
                    <a:pt x="46896" y="15377"/>
                  </a:lnTo>
                  <a:lnTo>
                    <a:pt x="46764" y="15087"/>
                  </a:lnTo>
                  <a:lnTo>
                    <a:pt x="46606" y="14823"/>
                  </a:lnTo>
                  <a:lnTo>
                    <a:pt x="46079" y="13874"/>
                  </a:lnTo>
                  <a:lnTo>
                    <a:pt x="45472" y="12951"/>
                  </a:lnTo>
                  <a:lnTo>
                    <a:pt x="44865" y="12054"/>
                  </a:lnTo>
                  <a:lnTo>
                    <a:pt x="44206" y="11210"/>
                  </a:lnTo>
                  <a:lnTo>
                    <a:pt x="43494" y="10392"/>
                  </a:lnTo>
                  <a:lnTo>
                    <a:pt x="42755" y="9601"/>
                  </a:lnTo>
                  <a:lnTo>
                    <a:pt x="41990" y="8836"/>
                  </a:lnTo>
                  <a:lnTo>
                    <a:pt x="41199" y="8124"/>
                  </a:lnTo>
                  <a:lnTo>
                    <a:pt x="40381" y="7438"/>
                  </a:lnTo>
                  <a:lnTo>
                    <a:pt x="39511" y="6779"/>
                  </a:lnTo>
                  <a:lnTo>
                    <a:pt x="38614" y="6172"/>
                  </a:lnTo>
                  <a:lnTo>
                    <a:pt x="37691" y="5618"/>
                  </a:lnTo>
                  <a:lnTo>
                    <a:pt x="36768" y="5091"/>
                  </a:lnTo>
                  <a:lnTo>
                    <a:pt x="35792" y="4590"/>
                  </a:lnTo>
                  <a:lnTo>
                    <a:pt x="34790" y="4141"/>
                  </a:lnTo>
                  <a:lnTo>
                    <a:pt x="33788" y="3746"/>
                  </a:lnTo>
                  <a:lnTo>
                    <a:pt x="33498" y="3667"/>
                  </a:lnTo>
                  <a:lnTo>
                    <a:pt x="33234" y="3561"/>
                  </a:lnTo>
                  <a:lnTo>
                    <a:pt x="32100" y="3218"/>
                  </a:lnTo>
                  <a:lnTo>
                    <a:pt x="30939" y="2902"/>
                  </a:lnTo>
                  <a:lnTo>
                    <a:pt x="30939" y="2664"/>
                  </a:lnTo>
                  <a:lnTo>
                    <a:pt x="30913" y="2401"/>
                  </a:lnTo>
                  <a:lnTo>
                    <a:pt x="30886" y="2163"/>
                  </a:lnTo>
                  <a:lnTo>
                    <a:pt x="30834" y="1926"/>
                  </a:lnTo>
                  <a:lnTo>
                    <a:pt x="30754" y="1688"/>
                  </a:lnTo>
                  <a:lnTo>
                    <a:pt x="30649" y="1477"/>
                  </a:lnTo>
                  <a:lnTo>
                    <a:pt x="30517" y="1266"/>
                  </a:lnTo>
                  <a:lnTo>
                    <a:pt x="30385" y="1055"/>
                  </a:lnTo>
                  <a:lnTo>
                    <a:pt x="30121" y="792"/>
                  </a:lnTo>
                  <a:lnTo>
                    <a:pt x="29858" y="581"/>
                  </a:lnTo>
                  <a:lnTo>
                    <a:pt x="29673" y="449"/>
                  </a:lnTo>
                  <a:lnTo>
                    <a:pt x="29515" y="317"/>
                  </a:lnTo>
                  <a:lnTo>
                    <a:pt x="29304" y="211"/>
                  </a:lnTo>
                  <a:lnTo>
                    <a:pt x="29119" y="132"/>
                  </a:lnTo>
                  <a:lnTo>
                    <a:pt x="28882" y="80"/>
                  </a:lnTo>
                  <a:lnTo>
                    <a:pt x="28671" y="27"/>
                  </a:lnTo>
                  <a:lnTo>
                    <a:pt x="284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" name="Google Shape;1572;p70">
              <a:extLst>
                <a:ext uri="{FF2B5EF4-FFF2-40B4-BE49-F238E27FC236}">
                  <a16:creationId xmlns:a16="http://schemas.microsoft.com/office/drawing/2014/main" id="{5634D49F-A3E2-5912-5AB6-1984F05C0E11}"/>
                </a:ext>
              </a:extLst>
            </p:cNvPr>
            <p:cNvSpPr/>
            <p:nvPr/>
          </p:nvSpPr>
          <p:spPr>
            <a:xfrm>
              <a:off x="2225500" y="4073700"/>
              <a:ext cx="1127550" cy="1127575"/>
            </a:xfrm>
            <a:custGeom>
              <a:avLst/>
              <a:gdLst/>
              <a:ahLst/>
              <a:cxnLst/>
              <a:rect l="l" t="t" r="r" b="b"/>
              <a:pathLst>
                <a:path w="45102" h="45103" extrusionOk="0">
                  <a:moveTo>
                    <a:pt x="22551" y="1"/>
                  </a:moveTo>
                  <a:lnTo>
                    <a:pt x="21391" y="27"/>
                  </a:lnTo>
                  <a:lnTo>
                    <a:pt x="20230" y="132"/>
                  </a:lnTo>
                  <a:lnTo>
                    <a:pt x="19122" y="264"/>
                  </a:lnTo>
                  <a:lnTo>
                    <a:pt x="17988" y="475"/>
                  </a:lnTo>
                  <a:lnTo>
                    <a:pt x="16907" y="713"/>
                  </a:lnTo>
                  <a:lnTo>
                    <a:pt x="15825" y="1029"/>
                  </a:lnTo>
                  <a:lnTo>
                    <a:pt x="14797" y="1372"/>
                  </a:lnTo>
                  <a:lnTo>
                    <a:pt x="13768" y="1768"/>
                  </a:lnTo>
                  <a:lnTo>
                    <a:pt x="12766" y="2243"/>
                  </a:lnTo>
                  <a:lnTo>
                    <a:pt x="11790" y="2717"/>
                  </a:lnTo>
                  <a:lnTo>
                    <a:pt x="10840" y="3271"/>
                  </a:lnTo>
                  <a:lnTo>
                    <a:pt x="9944" y="3851"/>
                  </a:lnTo>
                  <a:lnTo>
                    <a:pt x="9047" y="4484"/>
                  </a:lnTo>
                  <a:lnTo>
                    <a:pt x="8203" y="5144"/>
                  </a:lnTo>
                  <a:lnTo>
                    <a:pt x="7385" y="5856"/>
                  </a:lnTo>
                  <a:lnTo>
                    <a:pt x="6594" y="6621"/>
                  </a:lnTo>
                  <a:lnTo>
                    <a:pt x="5855" y="7386"/>
                  </a:lnTo>
                  <a:lnTo>
                    <a:pt x="5143" y="8203"/>
                  </a:lnTo>
                  <a:lnTo>
                    <a:pt x="4484" y="9074"/>
                  </a:lnTo>
                  <a:lnTo>
                    <a:pt x="3851" y="9944"/>
                  </a:lnTo>
                  <a:lnTo>
                    <a:pt x="3271" y="10867"/>
                  </a:lnTo>
                  <a:lnTo>
                    <a:pt x="2717" y="11817"/>
                  </a:lnTo>
                  <a:lnTo>
                    <a:pt x="2216" y="12766"/>
                  </a:lnTo>
                  <a:lnTo>
                    <a:pt x="1767" y="13768"/>
                  </a:lnTo>
                  <a:lnTo>
                    <a:pt x="1372" y="14797"/>
                  </a:lnTo>
                  <a:lnTo>
                    <a:pt x="1002" y="15852"/>
                  </a:lnTo>
                  <a:lnTo>
                    <a:pt x="712" y="16907"/>
                  </a:lnTo>
                  <a:lnTo>
                    <a:pt x="449" y="18015"/>
                  </a:lnTo>
                  <a:lnTo>
                    <a:pt x="264" y="19123"/>
                  </a:lnTo>
                  <a:lnTo>
                    <a:pt x="106" y="20257"/>
                  </a:lnTo>
                  <a:lnTo>
                    <a:pt x="27" y="21391"/>
                  </a:lnTo>
                  <a:lnTo>
                    <a:pt x="0" y="22551"/>
                  </a:lnTo>
                  <a:lnTo>
                    <a:pt x="27" y="23475"/>
                  </a:lnTo>
                  <a:lnTo>
                    <a:pt x="79" y="24398"/>
                  </a:lnTo>
                  <a:lnTo>
                    <a:pt x="158" y="25294"/>
                  </a:lnTo>
                  <a:lnTo>
                    <a:pt x="290" y="26191"/>
                  </a:lnTo>
                  <a:lnTo>
                    <a:pt x="449" y="27062"/>
                  </a:lnTo>
                  <a:lnTo>
                    <a:pt x="633" y="27932"/>
                  </a:lnTo>
                  <a:lnTo>
                    <a:pt x="871" y="28776"/>
                  </a:lnTo>
                  <a:lnTo>
                    <a:pt x="1134" y="29620"/>
                  </a:lnTo>
                  <a:lnTo>
                    <a:pt x="1424" y="30438"/>
                  </a:lnTo>
                  <a:lnTo>
                    <a:pt x="1741" y="31255"/>
                  </a:lnTo>
                  <a:lnTo>
                    <a:pt x="2084" y="32047"/>
                  </a:lnTo>
                  <a:lnTo>
                    <a:pt x="2479" y="32838"/>
                  </a:lnTo>
                  <a:lnTo>
                    <a:pt x="2875" y="33603"/>
                  </a:lnTo>
                  <a:lnTo>
                    <a:pt x="3323" y="34341"/>
                  </a:lnTo>
                  <a:lnTo>
                    <a:pt x="3798" y="35080"/>
                  </a:lnTo>
                  <a:lnTo>
                    <a:pt x="4273" y="35765"/>
                  </a:lnTo>
                  <a:lnTo>
                    <a:pt x="4800" y="36451"/>
                  </a:lnTo>
                  <a:lnTo>
                    <a:pt x="5354" y="37137"/>
                  </a:lnTo>
                  <a:lnTo>
                    <a:pt x="5908" y="37770"/>
                  </a:lnTo>
                  <a:lnTo>
                    <a:pt x="6515" y="38403"/>
                  </a:lnTo>
                  <a:lnTo>
                    <a:pt x="7121" y="38983"/>
                  </a:lnTo>
                  <a:lnTo>
                    <a:pt x="7754" y="39563"/>
                  </a:lnTo>
                  <a:lnTo>
                    <a:pt x="8414" y="40117"/>
                  </a:lnTo>
                  <a:lnTo>
                    <a:pt x="9100" y="40645"/>
                  </a:lnTo>
                  <a:lnTo>
                    <a:pt x="9785" y="41146"/>
                  </a:lnTo>
                  <a:lnTo>
                    <a:pt x="10524" y="41621"/>
                  </a:lnTo>
                  <a:lnTo>
                    <a:pt x="11236" y="42069"/>
                  </a:lnTo>
                  <a:lnTo>
                    <a:pt x="12001" y="42491"/>
                  </a:lnTo>
                  <a:lnTo>
                    <a:pt x="12792" y="42887"/>
                  </a:lnTo>
                  <a:lnTo>
                    <a:pt x="13557" y="43230"/>
                  </a:lnTo>
                  <a:lnTo>
                    <a:pt x="14375" y="43572"/>
                  </a:lnTo>
                  <a:lnTo>
                    <a:pt x="15192" y="43863"/>
                  </a:lnTo>
                  <a:lnTo>
                    <a:pt x="16063" y="44153"/>
                  </a:lnTo>
                  <a:lnTo>
                    <a:pt x="16959" y="44390"/>
                  </a:lnTo>
                  <a:lnTo>
                    <a:pt x="17856" y="44601"/>
                  </a:lnTo>
                  <a:lnTo>
                    <a:pt x="18779" y="44786"/>
                  </a:lnTo>
                  <a:lnTo>
                    <a:pt x="19703" y="44918"/>
                  </a:lnTo>
                  <a:lnTo>
                    <a:pt x="20626" y="45023"/>
                  </a:lnTo>
                  <a:lnTo>
                    <a:pt x="21575" y="45076"/>
                  </a:lnTo>
                  <a:lnTo>
                    <a:pt x="22551" y="45102"/>
                  </a:lnTo>
                  <a:lnTo>
                    <a:pt x="23290" y="45076"/>
                  </a:lnTo>
                  <a:lnTo>
                    <a:pt x="24028" y="45049"/>
                  </a:lnTo>
                  <a:lnTo>
                    <a:pt x="24767" y="44997"/>
                  </a:lnTo>
                  <a:lnTo>
                    <a:pt x="25479" y="44918"/>
                  </a:lnTo>
                  <a:lnTo>
                    <a:pt x="26191" y="44812"/>
                  </a:lnTo>
                  <a:lnTo>
                    <a:pt x="26903" y="44680"/>
                  </a:lnTo>
                  <a:lnTo>
                    <a:pt x="27615" y="44522"/>
                  </a:lnTo>
                  <a:lnTo>
                    <a:pt x="28301" y="44337"/>
                  </a:lnTo>
                  <a:lnTo>
                    <a:pt x="28828" y="44205"/>
                  </a:lnTo>
                  <a:lnTo>
                    <a:pt x="29092" y="44126"/>
                  </a:lnTo>
                  <a:lnTo>
                    <a:pt x="29329" y="44047"/>
                  </a:lnTo>
                  <a:lnTo>
                    <a:pt x="29831" y="43889"/>
                  </a:lnTo>
                  <a:lnTo>
                    <a:pt x="29857" y="43889"/>
                  </a:lnTo>
                  <a:lnTo>
                    <a:pt x="29936" y="43863"/>
                  </a:lnTo>
                  <a:lnTo>
                    <a:pt x="30279" y="43731"/>
                  </a:lnTo>
                  <a:lnTo>
                    <a:pt x="31334" y="43309"/>
                  </a:lnTo>
                  <a:lnTo>
                    <a:pt x="32389" y="42834"/>
                  </a:lnTo>
                  <a:lnTo>
                    <a:pt x="32679" y="42702"/>
                  </a:lnTo>
                  <a:lnTo>
                    <a:pt x="32943" y="42544"/>
                  </a:lnTo>
                  <a:lnTo>
                    <a:pt x="33761" y="42122"/>
                  </a:lnTo>
                  <a:lnTo>
                    <a:pt x="34525" y="41647"/>
                  </a:lnTo>
                  <a:lnTo>
                    <a:pt x="35290" y="41146"/>
                  </a:lnTo>
                  <a:lnTo>
                    <a:pt x="36029" y="40618"/>
                  </a:lnTo>
                  <a:lnTo>
                    <a:pt x="36741" y="40065"/>
                  </a:lnTo>
                  <a:lnTo>
                    <a:pt x="37427" y="39484"/>
                  </a:lnTo>
                  <a:lnTo>
                    <a:pt x="38112" y="38851"/>
                  </a:lnTo>
                  <a:lnTo>
                    <a:pt x="38745" y="38218"/>
                  </a:lnTo>
                  <a:lnTo>
                    <a:pt x="39299" y="37638"/>
                  </a:lnTo>
                  <a:lnTo>
                    <a:pt x="39405" y="37506"/>
                  </a:lnTo>
                  <a:lnTo>
                    <a:pt x="39484" y="37427"/>
                  </a:lnTo>
                  <a:lnTo>
                    <a:pt x="39563" y="37322"/>
                  </a:lnTo>
                  <a:lnTo>
                    <a:pt x="39616" y="37269"/>
                  </a:lnTo>
                  <a:lnTo>
                    <a:pt x="39827" y="37031"/>
                  </a:lnTo>
                  <a:lnTo>
                    <a:pt x="40381" y="36346"/>
                  </a:lnTo>
                  <a:lnTo>
                    <a:pt x="40882" y="35660"/>
                  </a:lnTo>
                  <a:lnTo>
                    <a:pt x="41357" y="34974"/>
                  </a:lnTo>
                  <a:lnTo>
                    <a:pt x="41831" y="34236"/>
                  </a:lnTo>
                  <a:lnTo>
                    <a:pt x="42280" y="33471"/>
                  </a:lnTo>
                  <a:lnTo>
                    <a:pt x="42702" y="32653"/>
                  </a:lnTo>
                  <a:lnTo>
                    <a:pt x="43018" y="31994"/>
                  </a:lnTo>
                  <a:lnTo>
                    <a:pt x="43335" y="31308"/>
                  </a:lnTo>
                  <a:lnTo>
                    <a:pt x="43599" y="30596"/>
                  </a:lnTo>
                  <a:lnTo>
                    <a:pt x="43862" y="29910"/>
                  </a:lnTo>
                  <a:lnTo>
                    <a:pt x="44100" y="29172"/>
                  </a:lnTo>
                  <a:lnTo>
                    <a:pt x="44311" y="28459"/>
                  </a:lnTo>
                  <a:lnTo>
                    <a:pt x="44495" y="27695"/>
                  </a:lnTo>
                  <a:lnTo>
                    <a:pt x="44654" y="26956"/>
                  </a:lnTo>
                  <a:lnTo>
                    <a:pt x="44785" y="26297"/>
                  </a:lnTo>
                  <a:lnTo>
                    <a:pt x="44865" y="25637"/>
                  </a:lnTo>
                  <a:lnTo>
                    <a:pt x="44944" y="25136"/>
                  </a:lnTo>
                  <a:lnTo>
                    <a:pt x="44996" y="24503"/>
                  </a:lnTo>
                  <a:lnTo>
                    <a:pt x="45049" y="23844"/>
                  </a:lnTo>
                  <a:lnTo>
                    <a:pt x="45076" y="23211"/>
                  </a:lnTo>
                  <a:lnTo>
                    <a:pt x="45102" y="22551"/>
                  </a:lnTo>
                  <a:lnTo>
                    <a:pt x="45049" y="21417"/>
                  </a:lnTo>
                  <a:lnTo>
                    <a:pt x="45023" y="20784"/>
                  </a:lnTo>
                  <a:lnTo>
                    <a:pt x="44970" y="20178"/>
                  </a:lnTo>
                  <a:lnTo>
                    <a:pt x="44891" y="19571"/>
                  </a:lnTo>
                  <a:lnTo>
                    <a:pt x="44812" y="18991"/>
                  </a:lnTo>
                  <a:lnTo>
                    <a:pt x="44706" y="18384"/>
                  </a:lnTo>
                  <a:lnTo>
                    <a:pt x="44574" y="17804"/>
                  </a:lnTo>
                  <a:lnTo>
                    <a:pt x="44443" y="17224"/>
                  </a:lnTo>
                  <a:lnTo>
                    <a:pt x="44311" y="16643"/>
                  </a:lnTo>
                  <a:lnTo>
                    <a:pt x="43968" y="15509"/>
                  </a:lnTo>
                  <a:lnTo>
                    <a:pt x="43572" y="14401"/>
                  </a:lnTo>
                  <a:lnTo>
                    <a:pt x="43124" y="13320"/>
                  </a:lnTo>
                  <a:lnTo>
                    <a:pt x="42596" y="12265"/>
                  </a:lnTo>
                  <a:lnTo>
                    <a:pt x="42491" y="12028"/>
                  </a:lnTo>
                  <a:lnTo>
                    <a:pt x="42333" y="11764"/>
                  </a:lnTo>
                  <a:lnTo>
                    <a:pt x="41831" y="10894"/>
                  </a:lnTo>
                  <a:lnTo>
                    <a:pt x="41278" y="10023"/>
                  </a:lnTo>
                  <a:lnTo>
                    <a:pt x="40697" y="9206"/>
                  </a:lnTo>
                  <a:lnTo>
                    <a:pt x="40091" y="8388"/>
                  </a:lnTo>
                  <a:lnTo>
                    <a:pt x="39431" y="7623"/>
                  </a:lnTo>
                  <a:lnTo>
                    <a:pt x="38745" y="6885"/>
                  </a:lnTo>
                  <a:lnTo>
                    <a:pt x="38033" y="6172"/>
                  </a:lnTo>
                  <a:lnTo>
                    <a:pt x="37268" y="5487"/>
                  </a:lnTo>
                  <a:lnTo>
                    <a:pt x="36504" y="4827"/>
                  </a:lnTo>
                  <a:lnTo>
                    <a:pt x="35686" y="4221"/>
                  </a:lnTo>
                  <a:lnTo>
                    <a:pt x="34842" y="3640"/>
                  </a:lnTo>
                  <a:lnTo>
                    <a:pt x="33972" y="3113"/>
                  </a:lnTo>
                  <a:lnTo>
                    <a:pt x="33075" y="2612"/>
                  </a:lnTo>
                  <a:lnTo>
                    <a:pt x="32178" y="2163"/>
                  </a:lnTo>
                  <a:lnTo>
                    <a:pt x="31229" y="1741"/>
                  </a:lnTo>
                  <a:lnTo>
                    <a:pt x="30279" y="1372"/>
                  </a:lnTo>
                  <a:lnTo>
                    <a:pt x="30042" y="1267"/>
                  </a:lnTo>
                  <a:lnTo>
                    <a:pt x="29778" y="1187"/>
                  </a:lnTo>
                  <a:lnTo>
                    <a:pt x="28934" y="924"/>
                  </a:lnTo>
                  <a:lnTo>
                    <a:pt x="28037" y="686"/>
                  </a:lnTo>
                  <a:lnTo>
                    <a:pt x="27167" y="475"/>
                  </a:lnTo>
                  <a:lnTo>
                    <a:pt x="26270" y="317"/>
                  </a:lnTo>
                  <a:lnTo>
                    <a:pt x="25347" y="185"/>
                  </a:lnTo>
                  <a:lnTo>
                    <a:pt x="24424" y="80"/>
                  </a:lnTo>
                  <a:lnTo>
                    <a:pt x="23501" y="27"/>
                  </a:lnTo>
                  <a:lnTo>
                    <a:pt x="225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573;p70">
              <a:extLst>
                <a:ext uri="{FF2B5EF4-FFF2-40B4-BE49-F238E27FC236}">
                  <a16:creationId xmlns:a16="http://schemas.microsoft.com/office/drawing/2014/main" id="{6CF5E306-065D-7C7C-1802-1316D63B8E0B}"/>
                </a:ext>
              </a:extLst>
            </p:cNvPr>
            <p:cNvSpPr/>
            <p:nvPr/>
          </p:nvSpPr>
          <p:spPr>
            <a:xfrm>
              <a:off x="2969275" y="4660550"/>
              <a:ext cx="399600" cy="512375"/>
            </a:xfrm>
            <a:custGeom>
              <a:avLst/>
              <a:gdLst/>
              <a:ahLst/>
              <a:cxnLst/>
              <a:rect l="l" t="t" r="r" b="b"/>
              <a:pathLst>
                <a:path w="15984" h="20495" extrusionOk="0">
                  <a:moveTo>
                    <a:pt x="15984" y="1"/>
                  </a:moveTo>
                  <a:lnTo>
                    <a:pt x="15878" y="53"/>
                  </a:lnTo>
                  <a:lnTo>
                    <a:pt x="14982" y="475"/>
                  </a:lnTo>
                  <a:lnTo>
                    <a:pt x="14111" y="950"/>
                  </a:lnTo>
                  <a:lnTo>
                    <a:pt x="13267" y="1504"/>
                  </a:lnTo>
                  <a:lnTo>
                    <a:pt x="12450" y="2084"/>
                  </a:lnTo>
                  <a:lnTo>
                    <a:pt x="11658" y="2717"/>
                  </a:lnTo>
                  <a:lnTo>
                    <a:pt x="10893" y="3403"/>
                  </a:lnTo>
                  <a:lnTo>
                    <a:pt x="10155" y="4141"/>
                  </a:lnTo>
                  <a:lnTo>
                    <a:pt x="9469" y="4906"/>
                  </a:lnTo>
                  <a:lnTo>
                    <a:pt x="8863" y="5698"/>
                  </a:lnTo>
                  <a:lnTo>
                    <a:pt x="8282" y="6489"/>
                  </a:lnTo>
                  <a:lnTo>
                    <a:pt x="7755" y="7333"/>
                  </a:lnTo>
                  <a:lnTo>
                    <a:pt x="7254" y="8177"/>
                  </a:lnTo>
                  <a:lnTo>
                    <a:pt x="6753" y="9047"/>
                  </a:lnTo>
                  <a:lnTo>
                    <a:pt x="6304" y="9944"/>
                  </a:lnTo>
                  <a:lnTo>
                    <a:pt x="5407" y="11738"/>
                  </a:lnTo>
                  <a:lnTo>
                    <a:pt x="4511" y="13531"/>
                  </a:lnTo>
                  <a:lnTo>
                    <a:pt x="4062" y="14428"/>
                  </a:lnTo>
                  <a:lnTo>
                    <a:pt x="3614" y="15325"/>
                  </a:lnTo>
                  <a:lnTo>
                    <a:pt x="3113" y="16195"/>
                  </a:lnTo>
                  <a:lnTo>
                    <a:pt x="2612" y="17065"/>
                  </a:lnTo>
                  <a:lnTo>
                    <a:pt x="2084" y="17909"/>
                  </a:lnTo>
                  <a:lnTo>
                    <a:pt x="1504" y="18727"/>
                  </a:lnTo>
                  <a:lnTo>
                    <a:pt x="1240" y="19070"/>
                  </a:lnTo>
                  <a:lnTo>
                    <a:pt x="765" y="19650"/>
                  </a:lnTo>
                  <a:lnTo>
                    <a:pt x="264" y="20204"/>
                  </a:lnTo>
                  <a:lnTo>
                    <a:pt x="211" y="20257"/>
                  </a:lnTo>
                  <a:lnTo>
                    <a:pt x="0" y="20494"/>
                  </a:lnTo>
                  <a:lnTo>
                    <a:pt x="53" y="20468"/>
                  </a:lnTo>
                  <a:lnTo>
                    <a:pt x="317" y="20362"/>
                  </a:lnTo>
                  <a:lnTo>
                    <a:pt x="1161" y="19782"/>
                  </a:lnTo>
                  <a:lnTo>
                    <a:pt x="2005" y="19202"/>
                  </a:lnTo>
                  <a:lnTo>
                    <a:pt x="3719" y="18120"/>
                  </a:lnTo>
                  <a:lnTo>
                    <a:pt x="5460" y="17039"/>
                  </a:lnTo>
                  <a:lnTo>
                    <a:pt x="6331" y="16485"/>
                  </a:lnTo>
                  <a:lnTo>
                    <a:pt x="7175" y="15905"/>
                  </a:lnTo>
                  <a:lnTo>
                    <a:pt x="7280" y="15852"/>
                  </a:lnTo>
                  <a:lnTo>
                    <a:pt x="8282" y="15140"/>
                  </a:lnTo>
                  <a:lnTo>
                    <a:pt x="9285" y="14375"/>
                  </a:lnTo>
                  <a:lnTo>
                    <a:pt x="9759" y="13979"/>
                  </a:lnTo>
                  <a:lnTo>
                    <a:pt x="10234" y="13584"/>
                  </a:lnTo>
                  <a:lnTo>
                    <a:pt x="10709" y="13162"/>
                  </a:lnTo>
                  <a:lnTo>
                    <a:pt x="11157" y="12740"/>
                  </a:lnTo>
                  <a:lnTo>
                    <a:pt x="11579" y="12291"/>
                  </a:lnTo>
                  <a:lnTo>
                    <a:pt x="12001" y="11843"/>
                  </a:lnTo>
                  <a:lnTo>
                    <a:pt x="12397" y="11368"/>
                  </a:lnTo>
                  <a:lnTo>
                    <a:pt x="12766" y="10894"/>
                  </a:lnTo>
                  <a:lnTo>
                    <a:pt x="13135" y="10392"/>
                  </a:lnTo>
                  <a:lnTo>
                    <a:pt x="13478" y="9865"/>
                  </a:lnTo>
                  <a:lnTo>
                    <a:pt x="13795" y="9337"/>
                  </a:lnTo>
                  <a:lnTo>
                    <a:pt x="14059" y="8784"/>
                  </a:lnTo>
                  <a:lnTo>
                    <a:pt x="14296" y="8282"/>
                  </a:lnTo>
                  <a:lnTo>
                    <a:pt x="14533" y="7781"/>
                  </a:lnTo>
                  <a:lnTo>
                    <a:pt x="14718" y="7280"/>
                  </a:lnTo>
                  <a:lnTo>
                    <a:pt x="14903" y="6753"/>
                  </a:lnTo>
                  <a:lnTo>
                    <a:pt x="15061" y="6225"/>
                  </a:lnTo>
                  <a:lnTo>
                    <a:pt x="15193" y="5698"/>
                  </a:lnTo>
                  <a:lnTo>
                    <a:pt x="15430" y="4643"/>
                  </a:lnTo>
                  <a:lnTo>
                    <a:pt x="15615" y="3588"/>
                  </a:lnTo>
                  <a:lnTo>
                    <a:pt x="15747" y="2480"/>
                  </a:lnTo>
                  <a:lnTo>
                    <a:pt x="15878" y="1398"/>
                  </a:lnTo>
                  <a:lnTo>
                    <a:pt x="15958" y="291"/>
                  </a:lnTo>
                  <a:lnTo>
                    <a:pt x="1598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574;p70">
              <a:extLst>
                <a:ext uri="{FF2B5EF4-FFF2-40B4-BE49-F238E27FC236}">
                  <a16:creationId xmlns:a16="http://schemas.microsoft.com/office/drawing/2014/main" id="{B3FA1CAB-2E4B-15AD-59DD-ED7BC1BFEEBB}"/>
                </a:ext>
              </a:extLst>
            </p:cNvPr>
            <p:cNvSpPr/>
            <p:nvPr/>
          </p:nvSpPr>
          <p:spPr>
            <a:xfrm>
              <a:off x="2958725" y="4657250"/>
              <a:ext cx="414125" cy="518950"/>
            </a:xfrm>
            <a:custGeom>
              <a:avLst/>
              <a:gdLst/>
              <a:ahLst/>
              <a:cxnLst/>
              <a:rect l="l" t="t" r="r" b="b"/>
              <a:pathLst>
                <a:path w="16565" h="20758" extrusionOk="0">
                  <a:moveTo>
                    <a:pt x="16459" y="1"/>
                  </a:moveTo>
                  <a:lnTo>
                    <a:pt x="16406" y="27"/>
                  </a:lnTo>
                  <a:lnTo>
                    <a:pt x="16380" y="53"/>
                  </a:lnTo>
                  <a:lnTo>
                    <a:pt x="16300" y="185"/>
                  </a:lnTo>
                  <a:lnTo>
                    <a:pt x="14560" y="2717"/>
                  </a:lnTo>
                  <a:lnTo>
                    <a:pt x="12766" y="5249"/>
                  </a:lnTo>
                  <a:lnTo>
                    <a:pt x="11342" y="7280"/>
                  </a:lnTo>
                  <a:lnTo>
                    <a:pt x="9891" y="9285"/>
                  </a:lnTo>
                  <a:lnTo>
                    <a:pt x="8441" y="11263"/>
                  </a:lnTo>
                  <a:lnTo>
                    <a:pt x="6990" y="13241"/>
                  </a:lnTo>
                  <a:lnTo>
                    <a:pt x="5988" y="14586"/>
                  </a:lnTo>
                  <a:lnTo>
                    <a:pt x="4985" y="15852"/>
                  </a:lnTo>
                  <a:lnTo>
                    <a:pt x="4484" y="16459"/>
                  </a:lnTo>
                  <a:lnTo>
                    <a:pt x="3957" y="17039"/>
                  </a:lnTo>
                  <a:lnTo>
                    <a:pt x="3429" y="17593"/>
                  </a:lnTo>
                  <a:lnTo>
                    <a:pt x="2875" y="18120"/>
                  </a:lnTo>
                  <a:lnTo>
                    <a:pt x="2322" y="18622"/>
                  </a:lnTo>
                  <a:lnTo>
                    <a:pt x="1794" y="19096"/>
                  </a:lnTo>
                  <a:lnTo>
                    <a:pt x="1662" y="19202"/>
                  </a:lnTo>
                  <a:lnTo>
                    <a:pt x="1398" y="19413"/>
                  </a:lnTo>
                  <a:lnTo>
                    <a:pt x="686" y="20072"/>
                  </a:lnTo>
                  <a:lnTo>
                    <a:pt x="317" y="20415"/>
                  </a:lnTo>
                  <a:lnTo>
                    <a:pt x="0" y="20758"/>
                  </a:lnTo>
                  <a:lnTo>
                    <a:pt x="0" y="20758"/>
                  </a:lnTo>
                  <a:lnTo>
                    <a:pt x="396" y="20626"/>
                  </a:lnTo>
                  <a:lnTo>
                    <a:pt x="660" y="20362"/>
                  </a:lnTo>
                  <a:lnTo>
                    <a:pt x="686" y="20336"/>
                  </a:lnTo>
                  <a:lnTo>
                    <a:pt x="1293" y="19782"/>
                  </a:lnTo>
                  <a:lnTo>
                    <a:pt x="1926" y="19228"/>
                  </a:lnTo>
                  <a:lnTo>
                    <a:pt x="2453" y="18753"/>
                  </a:lnTo>
                  <a:lnTo>
                    <a:pt x="3007" y="18279"/>
                  </a:lnTo>
                  <a:lnTo>
                    <a:pt x="3561" y="17725"/>
                  </a:lnTo>
                  <a:lnTo>
                    <a:pt x="4089" y="17171"/>
                  </a:lnTo>
                  <a:lnTo>
                    <a:pt x="4616" y="16591"/>
                  </a:lnTo>
                  <a:lnTo>
                    <a:pt x="5144" y="15984"/>
                  </a:lnTo>
                  <a:lnTo>
                    <a:pt x="6146" y="14718"/>
                  </a:lnTo>
                  <a:lnTo>
                    <a:pt x="7148" y="13373"/>
                  </a:lnTo>
                  <a:lnTo>
                    <a:pt x="9944" y="9549"/>
                  </a:lnTo>
                  <a:lnTo>
                    <a:pt x="12713" y="5671"/>
                  </a:lnTo>
                  <a:lnTo>
                    <a:pt x="14560" y="3060"/>
                  </a:lnTo>
                  <a:lnTo>
                    <a:pt x="16380" y="423"/>
                  </a:lnTo>
                  <a:lnTo>
                    <a:pt x="16564" y="159"/>
                  </a:lnTo>
                  <a:lnTo>
                    <a:pt x="16564" y="133"/>
                  </a:lnTo>
                  <a:lnTo>
                    <a:pt x="16564" y="106"/>
                  </a:lnTo>
                  <a:lnTo>
                    <a:pt x="16538" y="27"/>
                  </a:lnTo>
                  <a:lnTo>
                    <a:pt x="1645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575;p70">
              <a:extLst>
                <a:ext uri="{FF2B5EF4-FFF2-40B4-BE49-F238E27FC236}">
                  <a16:creationId xmlns:a16="http://schemas.microsoft.com/office/drawing/2014/main" id="{1B766B3D-A58C-816C-1F49-C52FA57137AC}"/>
                </a:ext>
              </a:extLst>
            </p:cNvPr>
            <p:cNvSpPr/>
            <p:nvPr/>
          </p:nvSpPr>
          <p:spPr>
            <a:xfrm>
              <a:off x="2936975" y="4645375"/>
              <a:ext cx="189250" cy="536775"/>
            </a:xfrm>
            <a:custGeom>
              <a:avLst/>
              <a:gdLst/>
              <a:ahLst/>
              <a:cxnLst/>
              <a:rect l="l" t="t" r="r" b="b"/>
              <a:pathLst>
                <a:path w="7570" h="21471" extrusionOk="0">
                  <a:moveTo>
                    <a:pt x="7570" y="1"/>
                  </a:moveTo>
                  <a:lnTo>
                    <a:pt x="7438" y="106"/>
                  </a:lnTo>
                  <a:lnTo>
                    <a:pt x="7042" y="449"/>
                  </a:lnTo>
                  <a:lnTo>
                    <a:pt x="5750" y="1557"/>
                  </a:lnTo>
                  <a:lnTo>
                    <a:pt x="5117" y="2137"/>
                  </a:lnTo>
                  <a:lnTo>
                    <a:pt x="4510" y="2744"/>
                  </a:lnTo>
                  <a:lnTo>
                    <a:pt x="3930" y="3351"/>
                  </a:lnTo>
                  <a:lnTo>
                    <a:pt x="3403" y="3984"/>
                  </a:lnTo>
                  <a:lnTo>
                    <a:pt x="2875" y="4643"/>
                  </a:lnTo>
                  <a:lnTo>
                    <a:pt x="2400" y="5355"/>
                  </a:lnTo>
                  <a:lnTo>
                    <a:pt x="1978" y="6067"/>
                  </a:lnTo>
                  <a:lnTo>
                    <a:pt x="1609" y="6806"/>
                  </a:lnTo>
                  <a:lnTo>
                    <a:pt x="1292" y="7571"/>
                  </a:lnTo>
                  <a:lnTo>
                    <a:pt x="1029" y="8336"/>
                  </a:lnTo>
                  <a:lnTo>
                    <a:pt x="791" y="9127"/>
                  </a:lnTo>
                  <a:lnTo>
                    <a:pt x="580" y="9944"/>
                  </a:lnTo>
                  <a:lnTo>
                    <a:pt x="422" y="10762"/>
                  </a:lnTo>
                  <a:lnTo>
                    <a:pt x="290" y="11580"/>
                  </a:lnTo>
                  <a:lnTo>
                    <a:pt x="185" y="12397"/>
                  </a:lnTo>
                  <a:lnTo>
                    <a:pt x="132" y="13215"/>
                  </a:lnTo>
                  <a:lnTo>
                    <a:pt x="79" y="14033"/>
                  </a:lnTo>
                  <a:lnTo>
                    <a:pt x="53" y="14877"/>
                  </a:lnTo>
                  <a:lnTo>
                    <a:pt x="53" y="16512"/>
                  </a:lnTo>
                  <a:lnTo>
                    <a:pt x="79" y="18173"/>
                  </a:lnTo>
                  <a:lnTo>
                    <a:pt x="106" y="19017"/>
                  </a:lnTo>
                  <a:lnTo>
                    <a:pt x="132" y="19835"/>
                  </a:lnTo>
                  <a:lnTo>
                    <a:pt x="106" y="20679"/>
                  </a:lnTo>
                  <a:lnTo>
                    <a:pt x="53" y="21075"/>
                  </a:lnTo>
                  <a:lnTo>
                    <a:pt x="0" y="21470"/>
                  </a:lnTo>
                  <a:lnTo>
                    <a:pt x="0" y="21470"/>
                  </a:lnTo>
                  <a:lnTo>
                    <a:pt x="422" y="21365"/>
                  </a:lnTo>
                  <a:lnTo>
                    <a:pt x="659" y="21286"/>
                  </a:lnTo>
                  <a:lnTo>
                    <a:pt x="870" y="21233"/>
                  </a:lnTo>
                  <a:lnTo>
                    <a:pt x="1266" y="21101"/>
                  </a:lnTo>
                  <a:lnTo>
                    <a:pt x="1292" y="21101"/>
                  </a:lnTo>
                  <a:lnTo>
                    <a:pt x="1345" y="21075"/>
                  </a:lnTo>
                  <a:lnTo>
                    <a:pt x="1503" y="20864"/>
                  </a:lnTo>
                  <a:lnTo>
                    <a:pt x="1530" y="20837"/>
                  </a:lnTo>
                  <a:lnTo>
                    <a:pt x="2268" y="19888"/>
                  </a:lnTo>
                  <a:lnTo>
                    <a:pt x="2822" y="19149"/>
                  </a:lnTo>
                  <a:lnTo>
                    <a:pt x="3350" y="18411"/>
                  </a:lnTo>
                  <a:lnTo>
                    <a:pt x="3851" y="17646"/>
                  </a:lnTo>
                  <a:lnTo>
                    <a:pt x="4326" y="16881"/>
                  </a:lnTo>
                  <a:lnTo>
                    <a:pt x="4774" y="16090"/>
                  </a:lnTo>
                  <a:lnTo>
                    <a:pt x="5196" y="15299"/>
                  </a:lnTo>
                  <a:lnTo>
                    <a:pt x="5565" y="14481"/>
                  </a:lnTo>
                  <a:lnTo>
                    <a:pt x="5935" y="13663"/>
                  </a:lnTo>
                  <a:lnTo>
                    <a:pt x="6277" y="12740"/>
                  </a:lnTo>
                  <a:lnTo>
                    <a:pt x="6568" y="11764"/>
                  </a:lnTo>
                  <a:lnTo>
                    <a:pt x="6831" y="10788"/>
                  </a:lnTo>
                  <a:lnTo>
                    <a:pt x="7016" y="9813"/>
                  </a:lnTo>
                  <a:lnTo>
                    <a:pt x="7174" y="8810"/>
                  </a:lnTo>
                  <a:lnTo>
                    <a:pt x="7306" y="7834"/>
                  </a:lnTo>
                  <a:lnTo>
                    <a:pt x="7385" y="6806"/>
                  </a:lnTo>
                  <a:lnTo>
                    <a:pt x="7412" y="5803"/>
                  </a:lnTo>
                  <a:lnTo>
                    <a:pt x="7412" y="5065"/>
                  </a:lnTo>
                  <a:lnTo>
                    <a:pt x="7412" y="4326"/>
                  </a:lnTo>
                  <a:lnTo>
                    <a:pt x="7359" y="2902"/>
                  </a:lnTo>
                  <a:lnTo>
                    <a:pt x="7359" y="2190"/>
                  </a:lnTo>
                  <a:lnTo>
                    <a:pt x="7385" y="1478"/>
                  </a:lnTo>
                  <a:lnTo>
                    <a:pt x="7438" y="739"/>
                  </a:lnTo>
                  <a:lnTo>
                    <a:pt x="757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576;p70">
              <a:extLst>
                <a:ext uri="{FF2B5EF4-FFF2-40B4-BE49-F238E27FC236}">
                  <a16:creationId xmlns:a16="http://schemas.microsoft.com/office/drawing/2014/main" id="{E23E80D2-06D9-6351-9339-C450A9AAF5EC}"/>
                </a:ext>
              </a:extLst>
            </p:cNvPr>
            <p:cNvSpPr/>
            <p:nvPr/>
          </p:nvSpPr>
          <p:spPr>
            <a:xfrm>
              <a:off x="2947525" y="4648025"/>
              <a:ext cx="176725" cy="531475"/>
            </a:xfrm>
            <a:custGeom>
              <a:avLst/>
              <a:gdLst/>
              <a:ahLst/>
              <a:cxnLst/>
              <a:rect l="l" t="t" r="r" b="b"/>
              <a:pathLst>
                <a:path w="7069" h="21259" extrusionOk="0">
                  <a:moveTo>
                    <a:pt x="6963" y="0"/>
                  </a:moveTo>
                  <a:lnTo>
                    <a:pt x="6910" y="27"/>
                  </a:lnTo>
                  <a:lnTo>
                    <a:pt x="6620" y="343"/>
                  </a:lnTo>
                  <a:lnTo>
                    <a:pt x="6357" y="686"/>
                  </a:lnTo>
                  <a:lnTo>
                    <a:pt x="6146" y="1055"/>
                  </a:lnTo>
                  <a:lnTo>
                    <a:pt x="5935" y="1451"/>
                  </a:lnTo>
                  <a:lnTo>
                    <a:pt x="5776" y="1847"/>
                  </a:lnTo>
                  <a:lnTo>
                    <a:pt x="5433" y="2585"/>
                  </a:lnTo>
                  <a:lnTo>
                    <a:pt x="5143" y="3324"/>
                  </a:lnTo>
                  <a:lnTo>
                    <a:pt x="4563" y="4853"/>
                  </a:lnTo>
                  <a:lnTo>
                    <a:pt x="4036" y="6383"/>
                  </a:lnTo>
                  <a:lnTo>
                    <a:pt x="3561" y="7939"/>
                  </a:lnTo>
                  <a:lnTo>
                    <a:pt x="3112" y="9496"/>
                  </a:lnTo>
                  <a:lnTo>
                    <a:pt x="2690" y="11052"/>
                  </a:lnTo>
                  <a:lnTo>
                    <a:pt x="1926" y="14164"/>
                  </a:lnTo>
                  <a:lnTo>
                    <a:pt x="1081" y="17514"/>
                  </a:lnTo>
                  <a:lnTo>
                    <a:pt x="633" y="19175"/>
                  </a:lnTo>
                  <a:lnTo>
                    <a:pt x="132" y="20837"/>
                  </a:lnTo>
                  <a:lnTo>
                    <a:pt x="0" y="21259"/>
                  </a:lnTo>
                  <a:lnTo>
                    <a:pt x="237" y="21180"/>
                  </a:lnTo>
                  <a:lnTo>
                    <a:pt x="343" y="20916"/>
                  </a:lnTo>
                  <a:lnTo>
                    <a:pt x="818" y="19228"/>
                  </a:lnTo>
                  <a:lnTo>
                    <a:pt x="1266" y="17566"/>
                  </a:lnTo>
                  <a:lnTo>
                    <a:pt x="2110" y="14217"/>
                  </a:lnTo>
                  <a:lnTo>
                    <a:pt x="2901" y="11104"/>
                  </a:lnTo>
                  <a:lnTo>
                    <a:pt x="3297" y="9548"/>
                  </a:lnTo>
                  <a:lnTo>
                    <a:pt x="3745" y="7992"/>
                  </a:lnTo>
                  <a:lnTo>
                    <a:pt x="4220" y="6436"/>
                  </a:lnTo>
                  <a:lnTo>
                    <a:pt x="4748" y="4906"/>
                  </a:lnTo>
                  <a:lnTo>
                    <a:pt x="5328" y="3403"/>
                  </a:lnTo>
                  <a:lnTo>
                    <a:pt x="5618" y="2664"/>
                  </a:lnTo>
                  <a:lnTo>
                    <a:pt x="5935" y="1926"/>
                  </a:lnTo>
                  <a:lnTo>
                    <a:pt x="6172" y="1451"/>
                  </a:lnTo>
                  <a:lnTo>
                    <a:pt x="6409" y="976"/>
                  </a:lnTo>
                  <a:lnTo>
                    <a:pt x="6541" y="765"/>
                  </a:lnTo>
                  <a:lnTo>
                    <a:pt x="6699" y="554"/>
                  </a:lnTo>
                  <a:lnTo>
                    <a:pt x="6858" y="343"/>
                  </a:lnTo>
                  <a:lnTo>
                    <a:pt x="7042" y="159"/>
                  </a:lnTo>
                  <a:lnTo>
                    <a:pt x="7069" y="80"/>
                  </a:lnTo>
                  <a:lnTo>
                    <a:pt x="7042" y="27"/>
                  </a:lnTo>
                  <a:lnTo>
                    <a:pt x="70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" name="Google Shape;1577;p70">
              <a:extLst>
                <a:ext uri="{FF2B5EF4-FFF2-40B4-BE49-F238E27FC236}">
                  <a16:creationId xmlns:a16="http://schemas.microsoft.com/office/drawing/2014/main" id="{B168CF67-D208-83E0-8B33-77CA6B44BC91}"/>
                </a:ext>
              </a:extLst>
            </p:cNvPr>
            <p:cNvSpPr/>
            <p:nvPr/>
          </p:nvSpPr>
          <p:spPr>
            <a:xfrm>
              <a:off x="2191200" y="4778575"/>
              <a:ext cx="443125" cy="398300"/>
            </a:xfrm>
            <a:custGeom>
              <a:avLst/>
              <a:gdLst/>
              <a:ahLst/>
              <a:cxnLst/>
              <a:rect l="l" t="t" r="r" b="b"/>
              <a:pathLst>
                <a:path w="17725" h="15932" extrusionOk="0">
                  <a:moveTo>
                    <a:pt x="1" y="1"/>
                  </a:moveTo>
                  <a:lnTo>
                    <a:pt x="80" y="264"/>
                  </a:lnTo>
                  <a:lnTo>
                    <a:pt x="344" y="1240"/>
                  </a:lnTo>
                  <a:lnTo>
                    <a:pt x="607" y="2216"/>
                  </a:lnTo>
                  <a:lnTo>
                    <a:pt x="924" y="3166"/>
                  </a:lnTo>
                  <a:lnTo>
                    <a:pt x="1267" y="4115"/>
                  </a:lnTo>
                  <a:lnTo>
                    <a:pt x="1636" y="5038"/>
                  </a:lnTo>
                  <a:lnTo>
                    <a:pt x="1847" y="5487"/>
                  </a:lnTo>
                  <a:lnTo>
                    <a:pt x="2084" y="5935"/>
                  </a:lnTo>
                  <a:lnTo>
                    <a:pt x="2322" y="6357"/>
                  </a:lnTo>
                  <a:lnTo>
                    <a:pt x="2585" y="6806"/>
                  </a:lnTo>
                  <a:lnTo>
                    <a:pt x="2849" y="7228"/>
                  </a:lnTo>
                  <a:lnTo>
                    <a:pt x="3139" y="7650"/>
                  </a:lnTo>
                  <a:lnTo>
                    <a:pt x="3509" y="8098"/>
                  </a:lnTo>
                  <a:lnTo>
                    <a:pt x="3851" y="8520"/>
                  </a:lnTo>
                  <a:lnTo>
                    <a:pt x="4247" y="8916"/>
                  </a:lnTo>
                  <a:lnTo>
                    <a:pt x="4643" y="9311"/>
                  </a:lnTo>
                  <a:lnTo>
                    <a:pt x="5065" y="9707"/>
                  </a:lnTo>
                  <a:lnTo>
                    <a:pt x="5513" y="10050"/>
                  </a:lnTo>
                  <a:lnTo>
                    <a:pt x="5961" y="10393"/>
                  </a:lnTo>
                  <a:lnTo>
                    <a:pt x="6410" y="10735"/>
                  </a:lnTo>
                  <a:lnTo>
                    <a:pt x="6885" y="11052"/>
                  </a:lnTo>
                  <a:lnTo>
                    <a:pt x="7386" y="11342"/>
                  </a:lnTo>
                  <a:lnTo>
                    <a:pt x="8362" y="11922"/>
                  </a:lnTo>
                  <a:lnTo>
                    <a:pt x="9390" y="12450"/>
                  </a:lnTo>
                  <a:lnTo>
                    <a:pt x="10419" y="12925"/>
                  </a:lnTo>
                  <a:lnTo>
                    <a:pt x="10498" y="12951"/>
                  </a:lnTo>
                  <a:lnTo>
                    <a:pt x="11395" y="13347"/>
                  </a:lnTo>
                  <a:lnTo>
                    <a:pt x="12265" y="13689"/>
                  </a:lnTo>
                  <a:lnTo>
                    <a:pt x="13980" y="14402"/>
                  </a:lnTo>
                  <a:lnTo>
                    <a:pt x="15720" y="15114"/>
                  </a:lnTo>
                  <a:lnTo>
                    <a:pt x="16564" y="15483"/>
                  </a:lnTo>
                  <a:lnTo>
                    <a:pt x="17408" y="15879"/>
                  </a:lnTo>
                  <a:lnTo>
                    <a:pt x="17698" y="15931"/>
                  </a:lnTo>
                  <a:lnTo>
                    <a:pt x="17725" y="15931"/>
                  </a:lnTo>
                  <a:lnTo>
                    <a:pt x="17487" y="15747"/>
                  </a:lnTo>
                  <a:lnTo>
                    <a:pt x="17461" y="15720"/>
                  </a:lnTo>
                  <a:lnTo>
                    <a:pt x="16907" y="15298"/>
                  </a:lnTo>
                  <a:lnTo>
                    <a:pt x="16380" y="14850"/>
                  </a:lnTo>
                  <a:lnTo>
                    <a:pt x="16090" y="14586"/>
                  </a:lnTo>
                  <a:lnTo>
                    <a:pt x="15457" y="13927"/>
                  </a:lnTo>
                  <a:lnTo>
                    <a:pt x="14824" y="13267"/>
                  </a:lnTo>
                  <a:lnTo>
                    <a:pt x="14217" y="12555"/>
                  </a:lnTo>
                  <a:lnTo>
                    <a:pt x="13637" y="11843"/>
                  </a:lnTo>
                  <a:lnTo>
                    <a:pt x="13083" y="11131"/>
                  </a:lnTo>
                  <a:lnTo>
                    <a:pt x="12529" y="10393"/>
                  </a:lnTo>
                  <a:lnTo>
                    <a:pt x="11448" y="8916"/>
                  </a:lnTo>
                  <a:lnTo>
                    <a:pt x="10366" y="7439"/>
                  </a:lnTo>
                  <a:lnTo>
                    <a:pt x="9786" y="6700"/>
                  </a:lnTo>
                  <a:lnTo>
                    <a:pt x="9206" y="5988"/>
                  </a:lnTo>
                  <a:lnTo>
                    <a:pt x="8625" y="5302"/>
                  </a:lnTo>
                  <a:lnTo>
                    <a:pt x="7992" y="4643"/>
                  </a:lnTo>
                  <a:lnTo>
                    <a:pt x="7359" y="3983"/>
                  </a:lnTo>
                  <a:lnTo>
                    <a:pt x="6674" y="3377"/>
                  </a:lnTo>
                  <a:lnTo>
                    <a:pt x="5935" y="2797"/>
                  </a:lnTo>
                  <a:lnTo>
                    <a:pt x="5170" y="2269"/>
                  </a:lnTo>
                  <a:lnTo>
                    <a:pt x="4353" y="1768"/>
                  </a:lnTo>
                  <a:lnTo>
                    <a:pt x="3535" y="1319"/>
                  </a:lnTo>
                  <a:lnTo>
                    <a:pt x="2717" y="924"/>
                  </a:lnTo>
                  <a:lnTo>
                    <a:pt x="1847" y="581"/>
                  </a:lnTo>
                  <a:lnTo>
                    <a:pt x="1003" y="264"/>
                  </a:lnTo>
                  <a:lnTo>
                    <a:pt x="106" y="2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578;p70">
              <a:extLst>
                <a:ext uri="{FF2B5EF4-FFF2-40B4-BE49-F238E27FC236}">
                  <a16:creationId xmlns:a16="http://schemas.microsoft.com/office/drawing/2014/main" id="{64C1A95C-31AE-ECFD-5AD2-635D320A8F0E}"/>
                </a:ext>
              </a:extLst>
            </p:cNvPr>
            <p:cNvSpPr/>
            <p:nvPr/>
          </p:nvSpPr>
          <p:spPr>
            <a:xfrm>
              <a:off x="2187900" y="4775950"/>
              <a:ext cx="456975" cy="402250"/>
            </a:xfrm>
            <a:custGeom>
              <a:avLst/>
              <a:gdLst/>
              <a:ahLst/>
              <a:cxnLst/>
              <a:rect l="l" t="t" r="r" b="b"/>
              <a:pathLst>
                <a:path w="18279" h="16090" extrusionOk="0">
                  <a:moveTo>
                    <a:pt x="80" y="0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8"/>
                  </a:lnTo>
                  <a:lnTo>
                    <a:pt x="212" y="369"/>
                  </a:lnTo>
                  <a:lnTo>
                    <a:pt x="2269" y="2453"/>
                  </a:lnTo>
                  <a:lnTo>
                    <a:pt x="4353" y="4537"/>
                  </a:lnTo>
                  <a:lnTo>
                    <a:pt x="7491" y="7570"/>
                  </a:lnTo>
                  <a:lnTo>
                    <a:pt x="10630" y="10577"/>
                  </a:lnTo>
                  <a:lnTo>
                    <a:pt x="11764" y="11632"/>
                  </a:lnTo>
                  <a:lnTo>
                    <a:pt x="12872" y="12608"/>
                  </a:lnTo>
                  <a:lnTo>
                    <a:pt x="13426" y="13056"/>
                  </a:lnTo>
                  <a:lnTo>
                    <a:pt x="13980" y="13504"/>
                  </a:lnTo>
                  <a:lnTo>
                    <a:pt x="14560" y="13926"/>
                  </a:lnTo>
                  <a:lnTo>
                    <a:pt x="15167" y="14322"/>
                  </a:lnTo>
                  <a:lnTo>
                    <a:pt x="15720" y="14691"/>
                  </a:lnTo>
                  <a:lnTo>
                    <a:pt x="16301" y="15034"/>
                  </a:lnTo>
                  <a:lnTo>
                    <a:pt x="16934" y="15430"/>
                  </a:lnTo>
                  <a:lnTo>
                    <a:pt x="17593" y="15825"/>
                  </a:lnTo>
                  <a:lnTo>
                    <a:pt x="17619" y="15852"/>
                  </a:lnTo>
                  <a:lnTo>
                    <a:pt x="17883" y="16036"/>
                  </a:lnTo>
                  <a:lnTo>
                    <a:pt x="18279" y="16089"/>
                  </a:lnTo>
                  <a:lnTo>
                    <a:pt x="17910" y="15825"/>
                  </a:lnTo>
                  <a:lnTo>
                    <a:pt x="17540" y="15588"/>
                  </a:lnTo>
                  <a:lnTo>
                    <a:pt x="16775" y="15113"/>
                  </a:lnTo>
                  <a:lnTo>
                    <a:pt x="16512" y="14955"/>
                  </a:lnTo>
                  <a:lnTo>
                    <a:pt x="16380" y="14876"/>
                  </a:lnTo>
                  <a:lnTo>
                    <a:pt x="15826" y="14533"/>
                  </a:lnTo>
                  <a:lnTo>
                    <a:pt x="15246" y="14190"/>
                  </a:lnTo>
                  <a:lnTo>
                    <a:pt x="14665" y="13794"/>
                  </a:lnTo>
                  <a:lnTo>
                    <a:pt x="14085" y="13372"/>
                  </a:lnTo>
                  <a:lnTo>
                    <a:pt x="13531" y="12924"/>
                  </a:lnTo>
                  <a:lnTo>
                    <a:pt x="12977" y="12449"/>
                  </a:lnTo>
                  <a:lnTo>
                    <a:pt x="11870" y="11473"/>
                  </a:lnTo>
                  <a:lnTo>
                    <a:pt x="10762" y="10445"/>
                  </a:lnTo>
                  <a:lnTo>
                    <a:pt x="7491" y="7333"/>
                  </a:lnTo>
                  <a:lnTo>
                    <a:pt x="4247" y="4168"/>
                  </a:lnTo>
                  <a:lnTo>
                    <a:pt x="2243" y="2163"/>
                  </a:lnTo>
                  <a:lnTo>
                    <a:pt x="238" y="132"/>
                  </a:lnTo>
                  <a:lnTo>
                    <a:pt x="159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579;p70">
              <a:extLst>
                <a:ext uri="{FF2B5EF4-FFF2-40B4-BE49-F238E27FC236}">
                  <a16:creationId xmlns:a16="http://schemas.microsoft.com/office/drawing/2014/main" id="{7A0910BB-62A8-94C9-D51B-4B51083BD0DC}"/>
                </a:ext>
              </a:extLst>
            </p:cNvPr>
            <p:cNvSpPr/>
            <p:nvPr/>
          </p:nvSpPr>
          <p:spPr>
            <a:xfrm>
              <a:off x="2408150" y="4725825"/>
              <a:ext cx="257175" cy="454350"/>
            </a:xfrm>
            <a:custGeom>
              <a:avLst/>
              <a:gdLst/>
              <a:ahLst/>
              <a:cxnLst/>
              <a:rect l="l" t="t" r="r" b="b"/>
              <a:pathLst>
                <a:path w="10287" h="18174" extrusionOk="0">
                  <a:moveTo>
                    <a:pt x="0" y="1"/>
                  </a:moveTo>
                  <a:lnTo>
                    <a:pt x="211" y="660"/>
                  </a:lnTo>
                  <a:lnTo>
                    <a:pt x="396" y="1319"/>
                  </a:lnTo>
                  <a:lnTo>
                    <a:pt x="528" y="1952"/>
                  </a:lnTo>
                  <a:lnTo>
                    <a:pt x="659" y="2585"/>
                  </a:lnTo>
                  <a:lnTo>
                    <a:pt x="844" y="3878"/>
                  </a:lnTo>
                  <a:lnTo>
                    <a:pt x="950" y="4537"/>
                  </a:lnTo>
                  <a:lnTo>
                    <a:pt x="1082" y="5223"/>
                  </a:lnTo>
                  <a:lnTo>
                    <a:pt x="1266" y="6120"/>
                  </a:lnTo>
                  <a:lnTo>
                    <a:pt x="1504" y="7017"/>
                  </a:lnTo>
                  <a:lnTo>
                    <a:pt x="1767" y="7913"/>
                  </a:lnTo>
                  <a:lnTo>
                    <a:pt x="2057" y="8784"/>
                  </a:lnTo>
                  <a:lnTo>
                    <a:pt x="2400" y="9628"/>
                  </a:lnTo>
                  <a:lnTo>
                    <a:pt x="2796" y="10472"/>
                  </a:lnTo>
                  <a:lnTo>
                    <a:pt x="3218" y="11289"/>
                  </a:lnTo>
                  <a:lnTo>
                    <a:pt x="3666" y="12081"/>
                  </a:lnTo>
                  <a:lnTo>
                    <a:pt x="4115" y="12766"/>
                  </a:lnTo>
                  <a:lnTo>
                    <a:pt x="4589" y="13426"/>
                  </a:lnTo>
                  <a:lnTo>
                    <a:pt x="5117" y="14085"/>
                  </a:lnTo>
                  <a:lnTo>
                    <a:pt x="5644" y="14718"/>
                  </a:lnTo>
                  <a:lnTo>
                    <a:pt x="6198" y="15351"/>
                  </a:lnTo>
                  <a:lnTo>
                    <a:pt x="6779" y="15958"/>
                  </a:lnTo>
                  <a:lnTo>
                    <a:pt x="7359" y="16538"/>
                  </a:lnTo>
                  <a:lnTo>
                    <a:pt x="7965" y="17118"/>
                  </a:lnTo>
                  <a:lnTo>
                    <a:pt x="8783" y="17830"/>
                  </a:lnTo>
                  <a:lnTo>
                    <a:pt x="8809" y="17857"/>
                  </a:lnTo>
                  <a:lnTo>
                    <a:pt x="9020" y="18041"/>
                  </a:lnTo>
                  <a:lnTo>
                    <a:pt x="9073" y="18041"/>
                  </a:lnTo>
                  <a:lnTo>
                    <a:pt x="9469" y="18094"/>
                  </a:lnTo>
                  <a:lnTo>
                    <a:pt x="9653" y="18120"/>
                  </a:lnTo>
                  <a:lnTo>
                    <a:pt x="9864" y="18147"/>
                  </a:lnTo>
                  <a:lnTo>
                    <a:pt x="10286" y="18173"/>
                  </a:lnTo>
                  <a:lnTo>
                    <a:pt x="10155" y="17830"/>
                  </a:lnTo>
                  <a:lnTo>
                    <a:pt x="10075" y="17461"/>
                  </a:lnTo>
                  <a:lnTo>
                    <a:pt x="9917" y="16723"/>
                  </a:lnTo>
                  <a:lnTo>
                    <a:pt x="9785" y="15958"/>
                  </a:lnTo>
                  <a:lnTo>
                    <a:pt x="9680" y="15219"/>
                  </a:lnTo>
                  <a:lnTo>
                    <a:pt x="9442" y="13716"/>
                  </a:lnTo>
                  <a:lnTo>
                    <a:pt x="9179" y="12212"/>
                  </a:lnTo>
                  <a:lnTo>
                    <a:pt x="9020" y="11474"/>
                  </a:lnTo>
                  <a:lnTo>
                    <a:pt x="8836" y="10735"/>
                  </a:lnTo>
                  <a:lnTo>
                    <a:pt x="8651" y="10023"/>
                  </a:lnTo>
                  <a:lnTo>
                    <a:pt x="8414" y="9285"/>
                  </a:lnTo>
                  <a:lnTo>
                    <a:pt x="8176" y="8573"/>
                  </a:lnTo>
                  <a:lnTo>
                    <a:pt x="7913" y="7861"/>
                  </a:lnTo>
                  <a:lnTo>
                    <a:pt x="7596" y="7175"/>
                  </a:lnTo>
                  <a:lnTo>
                    <a:pt x="7253" y="6489"/>
                  </a:lnTo>
                  <a:lnTo>
                    <a:pt x="6884" y="5830"/>
                  </a:lnTo>
                  <a:lnTo>
                    <a:pt x="6462" y="5197"/>
                  </a:lnTo>
                  <a:lnTo>
                    <a:pt x="6014" y="4590"/>
                  </a:lnTo>
                  <a:lnTo>
                    <a:pt x="5513" y="4010"/>
                  </a:lnTo>
                  <a:lnTo>
                    <a:pt x="4985" y="3456"/>
                  </a:lnTo>
                  <a:lnTo>
                    <a:pt x="4405" y="2928"/>
                  </a:lnTo>
                  <a:lnTo>
                    <a:pt x="3798" y="2454"/>
                  </a:lnTo>
                  <a:lnTo>
                    <a:pt x="3192" y="1979"/>
                  </a:lnTo>
                  <a:lnTo>
                    <a:pt x="2532" y="1557"/>
                  </a:lnTo>
                  <a:lnTo>
                    <a:pt x="1899" y="1135"/>
                  </a:lnTo>
                  <a:lnTo>
                    <a:pt x="554" y="317"/>
                  </a:lnTo>
                  <a:lnTo>
                    <a:pt x="132" y="8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580;p70">
              <a:extLst>
                <a:ext uri="{FF2B5EF4-FFF2-40B4-BE49-F238E27FC236}">
                  <a16:creationId xmlns:a16="http://schemas.microsoft.com/office/drawing/2014/main" id="{623CC9C6-7D96-E562-57F0-339E514727B7}"/>
                </a:ext>
              </a:extLst>
            </p:cNvPr>
            <p:cNvSpPr/>
            <p:nvPr/>
          </p:nvSpPr>
          <p:spPr>
            <a:xfrm>
              <a:off x="2410125" y="4727150"/>
              <a:ext cx="244650" cy="452350"/>
            </a:xfrm>
            <a:custGeom>
              <a:avLst/>
              <a:gdLst/>
              <a:ahLst/>
              <a:cxnLst/>
              <a:rect l="l" t="t" r="r" b="b"/>
              <a:pathLst>
                <a:path w="9786" h="18094" extrusionOk="0">
                  <a:moveTo>
                    <a:pt x="106" y="0"/>
                  </a:moveTo>
                  <a:lnTo>
                    <a:pt x="53" y="27"/>
                  </a:lnTo>
                  <a:lnTo>
                    <a:pt x="27" y="53"/>
                  </a:lnTo>
                  <a:lnTo>
                    <a:pt x="0" y="106"/>
                  </a:lnTo>
                  <a:lnTo>
                    <a:pt x="53" y="185"/>
                  </a:lnTo>
                  <a:lnTo>
                    <a:pt x="238" y="317"/>
                  </a:lnTo>
                  <a:lnTo>
                    <a:pt x="422" y="475"/>
                  </a:lnTo>
                  <a:lnTo>
                    <a:pt x="765" y="818"/>
                  </a:lnTo>
                  <a:lnTo>
                    <a:pt x="1055" y="1214"/>
                  </a:lnTo>
                  <a:lnTo>
                    <a:pt x="1319" y="1583"/>
                  </a:lnTo>
                  <a:lnTo>
                    <a:pt x="1741" y="2216"/>
                  </a:lnTo>
                  <a:lnTo>
                    <a:pt x="2137" y="2823"/>
                  </a:lnTo>
                  <a:lnTo>
                    <a:pt x="2902" y="4089"/>
                  </a:lnTo>
                  <a:lnTo>
                    <a:pt x="3614" y="5407"/>
                  </a:lnTo>
                  <a:lnTo>
                    <a:pt x="4299" y="6726"/>
                  </a:lnTo>
                  <a:lnTo>
                    <a:pt x="4932" y="8045"/>
                  </a:lnTo>
                  <a:lnTo>
                    <a:pt x="5565" y="9390"/>
                  </a:lnTo>
                  <a:lnTo>
                    <a:pt x="6752" y="12080"/>
                  </a:lnTo>
                  <a:lnTo>
                    <a:pt x="8071" y="14955"/>
                  </a:lnTo>
                  <a:lnTo>
                    <a:pt x="8730" y="16406"/>
                  </a:lnTo>
                  <a:lnTo>
                    <a:pt x="9443" y="17830"/>
                  </a:lnTo>
                  <a:lnTo>
                    <a:pt x="9574" y="18067"/>
                  </a:lnTo>
                  <a:lnTo>
                    <a:pt x="9785" y="18094"/>
                  </a:lnTo>
                  <a:lnTo>
                    <a:pt x="9601" y="17751"/>
                  </a:lnTo>
                  <a:lnTo>
                    <a:pt x="8915" y="16327"/>
                  </a:lnTo>
                  <a:lnTo>
                    <a:pt x="8229" y="14876"/>
                  </a:lnTo>
                  <a:lnTo>
                    <a:pt x="6937" y="12001"/>
                  </a:lnTo>
                  <a:lnTo>
                    <a:pt x="5724" y="9311"/>
                  </a:lnTo>
                  <a:lnTo>
                    <a:pt x="5091" y="7966"/>
                  </a:lnTo>
                  <a:lnTo>
                    <a:pt x="4458" y="6621"/>
                  </a:lnTo>
                  <a:lnTo>
                    <a:pt x="3772" y="5302"/>
                  </a:lnTo>
                  <a:lnTo>
                    <a:pt x="3060" y="4009"/>
                  </a:lnTo>
                  <a:lnTo>
                    <a:pt x="2295" y="2743"/>
                  </a:lnTo>
                  <a:lnTo>
                    <a:pt x="1899" y="2110"/>
                  </a:lnTo>
                  <a:lnTo>
                    <a:pt x="1477" y="1477"/>
                  </a:lnTo>
                  <a:lnTo>
                    <a:pt x="1266" y="1161"/>
                  </a:lnTo>
                  <a:lnTo>
                    <a:pt x="1003" y="844"/>
                  </a:lnTo>
                  <a:lnTo>
                    <a:pt x="765" y="554"/>
                  </a:lnTo>
                  <a:lnTo>
                    <a:pt x="475" y="264"/>
                  </a:lnTo>
                  <a:lnTo>
                    <a:pt x="158" y="2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581;p70">
              <a:extLst>
                <a:ext uri="{FF2B5EF4-FFF2-40B4-BE49-F238E27FC236}">
                  <a16:creationId xmlns:a16="http://schemas.microsoft.com/office/drawing/2014/main" id="{AAC91A9C-8E60-D220-10D4-C75FF14A53F4}"/>
                </a:ext>
              </a:extLst>
            </p:cNvPr>
            <p:cNvSpPr/>
            <p:nvPr/>
          </p:nvSpPr>
          <p:spPr>
            <a:xfrm>
              <a:off x="2291425" y="4466025"/>
              <a:ext cx="87075" cy="129925"/>
            </a:xfrm>
            <a:custGeom>
              <a:avLst/>
              <a:gdLst/>
              <a:ahLst/>
              <a:cxnLst/>
              <a:rect l="l" t="t" r="r" b="b"/>
              <a:pathLst>
                <a:path w="3483" h="5197" extrusionOk="0">
                  <a:moveTo>
                    <a:pt x="1372" y="1"/>
                  </a:moveTo>
                  <a:lnTo>
                    <a:pt x="1214" y="27"/>
                  </a:lnTo>
                  <a:lnTo>
                    <a:pt x="1161" y="27"/>
                  </a:lnTo>
                  <a:lnTo>
                    <a:pt x="1003" y="80"/>
                  </a:lnTo>
                  <a:lnTo>
                    <a:pt x="871" y="159"/>
                  </a:lnTo>
                  <a:lnTo>
                    <a:pt x="713" y="265"/>
                  </a:lnTo>
                  <a:lnTo>
                    <a:pt x="581" y="370"/>
                  </a:lnTo>
                  <a:lnTo>
                    <a:pt x="475" y="528"/>
                  </a:lnTo>
                  <a:lnTo>
                    <a:pt x="370" y="660"/>
                  </a:lnTo>
                  <a:lnTo>
                    <a:pt x="264" y="845"/>
                  </a:lnTo>
                  <a:lnTo>
                    <a:pt x="185" y="1030"/>
                  </a:lnTo>
                  <a:lnTo>
                    <a:pt x="133" y="1241"/>
                  </a:lnTo>
                  <a:lnTo>
                    <a:pt x="80" y="1452"/>
                  </a:lnTo>
                  <a:lnTo>
                    <a:pt x="27" y="1689"/>
                  </a:lnTo>
                  <a:lnTo>
                    <a:pt x="27" y="1900"/>
                  </a:lnTo>
                  <a:lnTo>
                    <a:pt x="1" y="2164"/>
                  </a:lnTo>
                  <a:lnTo>
                    <a:pt x="27" y="2401"/>
                  </a:lnTo>
                  <a:lnTo>
                    <a:pt x="53" y="2665"/>
                  </a:lnTo>
                  <a:lnTo>
                    <a:pt x="80" y="2929"/>
                  </a:lnTo>
                  <a:lnTo>
                    <a:pt x="106" y="2929"/>
                  </a:lnTo>
                  <a:lnTo>
                    <a:pt x="212" y="3403"/>
                  </a:lnTo>
                  <a:lnTo>
                    <a:pt x="396" y="3825"/>
                  </a:lnTo>
                  <a:lnTo>
                    <a:pt x="607" y="4195"/>
                  </a:lnTo>
                  <a:lnTo>
                    <a:pt x="845" y="4537"/>
                  </a:lnTo>
                  <a:lnTo>
                    <a:pt x="1108" y="4801"/>
                  </a:lnTo>
                  <a:lnTo>
                    <a:pt x="1240" y="4907"/>
                  </a:lnTo>
                  <a:lnTo>
                    <a:pt x="1399" y="5012"/>
                  </a:lnTo>
                  <a:lnTo>
                    <a:pt x="1530" y="5091"/>
                  </a:lnTo>
                  <a:lnTo>
                    <a:pt x="1689" y="5144"/>
                  </a:lnTo>
                  <a:lnTo>
                    <a:pt x="1847" y="5197"/>
                  </a:lnTo>
                  <a:lnTo>
                    <a:pt x="2137" y="5197"/>
                  </a:lnTo>
                  <a:lnTo>
                    <a:pt x="2269" y="5170"/>
                  </a:lnTo>
                  <a:lnTo>
                    <a:pt x="2454" y="5144"/>
                  </a:lnTo>
                  <a:lnTo>
                    <a:pt x="2612" y="5065"/>
                  </a:lnTo>
                  <a:lnTo>
                    <a:pt x="2744" y="4959"/>
                  </a:lnTo>
                  <a:lnTo>
                    <a:pt x="2876" y="4854"/>
                  </a:lnTo>
                  <a:lnTo>
                    <a:pt x="3007" y="4696"/>
                  </a:lnTo>
                  <a:lnTo>
                    <a:pt x="3113" y="4537"/>
                  </a:lnTo>
                  <a:lnTo>
                    <a:pt x="3192" y="4379"/>
                  </a:lnTo>
                  <a:lnTo>
                    <a:pt x="3298" y="4195"/>
                  </a:lnTo>
                  <a:lnTo>
                    <a:pt x="3350" y="3984"/>
                  </a:lnTo>
                  <a:lnTo>
                    <a:pt x="3403" y="3773"/>
                  </a:lnTo>
                  <a:lnTo>
                    <a:pt x="3456" y="3535"/>
                  </a:lnTo>
                  <a:lnTo>
                    <a:pt x="3482" y="3298"/>
                  </a:lnTo>
                  <a:lnTo>
                    <a:pt x="3482" y="3034"/>
                  </a:lnTo>
                  <a:lnTo>
                    <a:pt x="3456" y="2797"/>
                  </a:lnTo>
                  <a:lnTo>
                    <a:pt x="3429" y="2533"/>
                  </a:lnTo>
                  <a:lnTo>
                    <a:pt x="3403" y="2269"/>
                  </a:lnTo>
                  <a:lnTo>
                    <a:pt x="3324" y="1979"/>
                  </a:lnTo>
                  <a:lnTo>
                    <a:pt x="3166" y="1531"/>
                  </a:lnTo>
                  <a:lnTo>
                    <a:pt x="2955" y="1109"/>
                  </a:lnTo>
                  <a:lnTo>
                    <a:pt x="2717" y="739"/>
                  </a:lnTo>
                  <a:lnTo>
                    <a:pt x="2454" y="449"/>
                  </a:lnTo>
                  <a:lnTo>
                    <a:pt x="2295" y="317"/>
                  </a:lnTo>
                  <a:lnTo>
                    <a:pt x="2163" y="212"/>
                  </a:lnTo>
                  <a:lnTo>
                    <a:pt x="2005" y="133"/>
                  </a:lnTo>
                  <a:lnTo>
                    <a:pt x="1847" y="80"/>
                  </a:lnTo>
                  <a:lnTo>
                    <a:pt x="1689" y="27"/>
                  </a:lnTo>
                  <a:lnTo>
                    <a:pt x="15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582;p70">
              <a:extLst>
                <a:ext uri="{FF2B5EF4-FFF2-40B4-BE49-F238E27FC236}">
                  <a16:creationId xmlns:a16="http://schemas.microsoft.com/office/drawing/2014/main" id="{BCB3FAB3-808E-2DBA-025A-72C53F707F7C}"/>
                </a:ext>
              </a:extLst>
            </p:cNvPr>
            <p:cNvSpPr/>
            <p:nvPr/>
          </p:nvSpPr>
          <p:spPr>
            <a:xfrm>
              <a:off x="2283525" y="4466700"/>
              <a:ext cx="87050" cy="129925"/>
            </a:xfrm>
            <a:custGeom>
              <a:avLst/>
              <a:gdLst/>
              <a:ahLst/>
              <a:cxnLst/>
              <a:rect l="l" t="t" r="r" b="b"/>
              <a:pathLst>
                <a:path w="3482" h="5197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79" y="2954"/>
                  </a:lnTo>
                  <a:lnTo>
                    <a:pt x="158" y="3218"/>
                  </a:lnTo>
                  <a:lnTo>
                    <a:pt x="238" y="3455"/>
                  </a:lnTo>
                  <a:lnTo>
                    <a:pt x="317" y="3693"/>
                  </a:lnTo>
                  <a:lnTo>
                    <a:pt x="422" y="3930"/>
                  </a:lnTo>
                  <a:lnTo>
                    <a:pt x="528" y="4141"/>
                  </a:lnTo>
                  <a:lnTo>
                    <a:pt x="660" y="4326"/>
                  </a:lnTo>
                  <a:lnTo>
                    <a:pt x="791" y="4510"/>
                  </a:lnTo>
                  <a:lnTo>
                    <a:pt x="950" y="4669"/>
                  </a:lnTo>
                  <a:lnTo>
                    <a:pt x="1108" y="4827"/>
                  </a:lnTo>
                  <a:lnTo>
                    <a:pt x="1266" y="4932"/>
                  </a:lnTo>
                  <a:lnTo>
                    <a:pt x="1424" y="5038"/>
                  </a:lnTo>
                  <a:lnTo>
                    <a:pt x="1583" y="5117"/>
                  </a:lnTo>
                  <a:lnTo>
                    <a:pt x="1767" y="5170"/>
                  </a:lnTo>
                  <a:lnTo>
                    <a:pt x="1926" y="5196"/>
                  </a:lnTo>
                  <a:lnTo>
                    <a:pt x="2268" y="5196"/>
                  </a:lnTo>
                  <a:lnTo>
                    <a:pt x="2321" y="5170"/>
                  </a:lnTo>
                  <a:lnTo>
                    <a:pt x="2479" y="5117"/>
                  </a:lnTo>
                  <a:lnTo>
                    <a:pt x="2611" y="5038"/>
                  </a:lnTo>
                  <a:lnTo>
                    <a:pt x="2770" y="4959"/>
                  </a:lnTo>
                  <a:lnTo>
                    <a:pt x="2901" y="4827"/>
                  </a:lnTo>
                  <a:lnTo>
                    <a:pt x="3007" y="4695"/>
                  </a:lnTo>
                  <a:lnTo>
                    <a:pt x="3112" y="4537"/>
                  </a:lnTo>
                  <a:lnTo>
                    <a:pt x="3218" y="4352"/>
                  </a:lnTo>
                  <a:lnTo>
                    <a:pt x="3297" y="4168"/>
                  </a:lnTo>
                  <a:lnTo>
                    <a:pt x="3350" y="3957"/>
                  </a:lnTo>
                  <a:lnTo>
                    <a:pt x="3403" y="3746"/>
                  </a:lnTo>
                  <a:lnTo>
                    <a:pt x="3455" y="3508"/>
                  </a:lnTo>
                  <a:lnTo>
                    <a:pt x="3455" y="3271"/>
                  </a:lnTo>
                  <a:lnTo>
                    <a:pt x="3482" y="3033"/>
                  </a:lnTo>
                  <a:lnTo>
                    <a:pt x="3455" y="2796"/>
                  </a:lnTo>
                  <a:lnTo>
                    <a:pt x="3429" y="2532"/>
                  </a:lnTo>
                  <a:lnTo>
                    <a:pt x="3376" y="2269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583;p70">
              <a:extLst>
                <a:ext uri="{FF2B5EF4-FFF2-40B4-BE49-F238E27FC236}">
                  <a16:creationId xmlns:a16="http://schemas.microsoft.com/office/drawing/2014/main" id="{8B3B5F93-C47B-7F4D-A3F6-EDF2B3BC1A18}"/>
                </a:ext>
              </a:extLst>
            </p:cNvPr>
            <p:cNvSpPr/>
            <p:nvPr/>
          </p:nvSpPr>
          <p:spPr>
            <a:xfrm>
              <a:off x="2283525" y="4466700"/>
              <a:ext cx="83750" cy="73200"/>
            </a:xfrm>
            <a:custGeom>
              <a:avLst/>
              <a:gdLst/>
              <a:ahLst/>
              <a:cxnLst/>
              <a:rect l="l" t="t" r="r" b="b"/>
              <a:pathLst>
                <a:path w="3350" h="2928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396" y="2902"/>
                  </a:lnTo>
                  <a:lnTo>
                    <a:pt x="950" y="2822"/>
                  </a:lnTo>
                  <a:lnTo>
                    <a:pt x="1477" y="2717"/>
                  </a:lnTo>
                  <a:lnTo>
                    <a:pt x="2005" y="2585"/>
                  </a:lnTo>
                  <a:lnTo>
                    <a:pt x="2506" y="2427"/>
                  </a:lnTo>
                  <a:lnTo>
                    <a:pt x="2928" y="2295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584;p70">
              <a:extLst>
                <a:ext uri="{FF2B5EF4-FFF2-40B4-BE49-F238E27FC236}">
                  <a16:creationId xmlns:a16="http://schemas.microsoft.com/office/drawing/2014/main" id="{88028430-1A45-1116-F6E5-D31CF5B961EA}"/>
                </a:ext>
              </a:extLst>
            </p:cNvPr>
            <p:cNvSpPr/>
            <p:nvPr/>
          </p:nvSpPr>
          <p:spPr>
            <a:xfrm>
              <a:off x="2392325" y="4541875"/>
              <a:ext cx="131900" cy="84425"/>
            </a:xfrm>
            <a:custGeom>
              <a:avLst/>
              <a:gdLst/>
              <a:ahLst/>
              <a:cxnLst/>
              <a:rect l="l" t="t" r="r" b="b"/>
              <a:pathLst>
                <a:path w="5276" h="3377" extrusionOk="0">
                  <a:moveTo>
                    <a:pt x="2506" y="0"/>
                  </a:moveTo>
                  <a:lnTo>
                    <a:pt x="2479" y="26"/>
                  </a:lnTo>
                  <a:lnTo>
                    <a:pt x="2005" y="79"/>
                  </a:lnTo>
                  <a:lnTo>
                    <a:pt x="1556" y="211"/>
                  </a:lnTo>
                  <a:lnTo>
                    <a:pt x="1161" y="369"/>
                  </a:lnTo>
                  <a:lnTo>
                    <a:pt x="818" y="580"/>
                  </a:lnTo>
                  <a:lnTo>
                    <a:pt x="501" y="818"/>
                  </a:lnTo>
                  <a:lnTo>
                    <a:pt x="396" y="950"/>
                  </a:lnTo>
                  <a:lnTo>
                    <a:pt x="290" y="1081"/>
                  </a:lnTo>
                  <a:lnTo>
                    <a:pt x="185" y="1213"/>
                  </a:lnTo>
                  <a:lnTo>
                    <a:pt x="106" y="1372"/>
                  </a:lnTo>
                  <a:lnTo>
                    <a:pt x="53" y="1503"/>
                  </a:lnTo>
                  <a:lnTo>
                    <a:pt x="26" y="1662"/>
                  </a:lnTo>
                  <a:lnTo>
                    <a:pt x="0" y="1794"/>
                  </a:lnTo>
                  <a:lnTo>
                    <a:pt x="26" y="1952"/>
                  </a:lnTo>
                  <a:lnTo>
                    <a:pt x="53" y="2110"/>
                  </a:lnTo>
                  <a:lnTo>
                    <a:pt x="106" y="2268"/>
                  </a:lnTo>
                  <a:lnTo>
                    <a:pt x="185" y="2427"/>
                  </a:lnTo>
                  <a:lnTo>
                    <a:pt x="290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2" y="2954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97"/>
                  </a:lnTo>
                  <a:lnTo>
                    <a:pt x="1767" y="3323"/>
                  </a:lnTo>
                  <a:lnTo>
                    <a:pt x="2005" y="3376"/>
                  </a:lnTo>
                  <a:lnTo>
                    <a:pt x="2796" y="3376"/>
                  </a:lnTo>
                  <a:lnTo>
                    <a:pt x="3086" y="3323"/>
                  </a:lnTo>
                  <a:lnTo>
                    <a:pt x="3561" y="3218"/>
                  </a:lnTo>
                  <a:lnTo>
                    <a:pt x="3983" y="3060"/>
                  </a:lnTo>
                  <a:lnTo>
                    <a:pt x="4378" y="2849"/>
                  </a:lnTo>
                  <a:lnTo>
                    <a:pt x="4695" y="2611"/>
                  </a:lnTo>
                  <a:lnTo>
                    <a:pt x="4827" y="2479"/>
                  </a:lnTo>
                  <a:lnTo>
                    <a:pt x="4959" y="2347"/>
                  </a:lnTo>
                  <a:lnTo>
                    <a:pt x="5064" y="2216"/>
                  </a:lnTo>
                  <a:lnTo>
                    <a:pt x="5143" y="2057"/>
                  </a:lnTo>
                  <a:lnTo>
                    <a:pt x="5196" y="1899"/>
                  </a:lnTo>
                  <a:lnTo>
                    <a:pt x="5249" y="1741"/>
                  </a:lnTo>
                  <a:lnTo>
                    <a:pt x="5275" y="1583"/>
                  </a:lnTo>
                  <a:lnTo>
                    <a:pt x="5275" y="1424"/>
                  </a:lnTo>
                  <a:lnTo>
                    <a:pt x="5249" y="1398"/>
                  </a:lnTo>
                  <a:lnTo>
                    <a:pt x="5222" y="1213"/>
                  </a:lnTo>
                  <a:lnTo>
                    <a:pt x="5170" y="1055"/>
                  </a:lnTo>
                  <a:lnTo>
                    <a:pt x="5064" y="923"/>
                  </a:lnTo>
                  <a:lnTo>
                    <a:pt x="4985" y="765"/>
                  </a:lnTo>
                  <a:lnTo>
                    <a:pt x="4853" y="633"/>
                  </a:lnTo>
                  <a:lnTo>
                    <a:pt x="4695" y="528"/>
                  </a:lnTo>
                  <a:lnTo>
                    <a:pt x="4537" y="422"/>
                  </a:lnTo>
                  <a:lnTo>
                    <a:pt x="4352" y="317"/>
                  </a:lnTo>
                  <a:lnTo>
                    <a:pt x="4167" y="237"/>
                  </a:lnTo>
                  <a:lnTo>
                    <a:pt x="3956" y="158"/>
                  </a:lnTo>
                  <a:lnTo>
                    <a:pt x="3745" y="79"/>
                  </a:lnTo>
                  <a:lnTo>
                    <a:pt x="3508" y="53"/>
                  </a:lnTo>
                  <a:lnTo>
                    <a:pt x="327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585;p70">
              <a:extLst>
                <a:ext uri="{FF2B5EF4-FFF2-40B4-BE49-F238E27FC236}">
                  <a16:creationId xmlns:a16="http://schemas.microsoft.com/office/drawing/2014/main" id="{5D1BC89C-611D-B425-5C83-CBDB3CBAC2BF}"/>
                </a:ext>
              </a:extLst>
            </p:cNvPr>
            <p:cNvSpPr/>
            <p:nvPr/>
          </p:nvSpPr>
          <p:spPr>
            <a:xfrm>
              <a:off x="2392975" y="4533950"/>
              <a:ext cx="131250" cy="84425"/>
            </a:xfrm>
            <a:custGeom>
              <a:avLst/>
              <a:gdLst/>
              <a:ahLst/>
              <a:cxnLst/>
              <a:rect l="l" t="t" r="r" b="b"/>
              <a:pathLst>
                <a:path w="5250" h="3377" extrusionOk="0">
                  <a:moveTo>
                    <a:pt x="2453" y="1"/>
                  </a:moveTo>
                  <a:lnTo>
                    <a:pt x="2190" y="53"/>
                  </a:lnTo>
                  <a:lnTo>
                    <a:pt x="1926" y="80"/>
                  </a:lnTo>
                  <a:lnTo>
                    <a:pt x="1689" y="159"/>
                  </a:lnTo>
                  <a:lnTo>
                    <a:pt x="1451" y="238"/>
                  </a:lnTo>
                  <a:lnTo>
                    <a:pt x="1214" y="343"/>
                  </a:lnTo>
                  <a:lnTo>
                    <a:pt x="1003" y="449"/>
                  </a:lnTo>
                  <a:lnTo>
                    <a:pt x="818" y="554"/>
                  </a:lnTo>
                  <a:lnTo>
                    <a:pt x="633" y="686"/>
                  </a:lnTo>
                  <a:lnTo>
                    <a:pt x="475" y="818"/>
                  </a:lnTo>
                  <a:lnTo>
                    <a:pt x="343" y="950"/>
                  </a:lnTo>
                  <a:lnTo>
                    <a:pt x="238" y="1108"/>
                  </a:lnTo>
                  <a:lnTo>
                    <a:pt x="132" y="1267"/>
                  </a:lnTo>
                  <a:lnTo>
                    <a:pt x="53" y="1425"/>
                  </a:lnTo>
                  <a:lnTo>
                    <a:pt x="0" y="1609"/>
                  </a:lnTo>
                  <a:lnTo>
                    <a:pt x="0" y="1768"/>
                  </a:lnTo>
                  <a:lnTo>
                    <a:pt x="0" y="1952"/>
                  </a:lnTo>
                  <a:lnTo>
                    <a:pt x="0" y="1979"/>
                  </a:lnTo>
                  <a:lnTo>
                    <a:pt x="27" y="2137"/>
                  </a:lnTo>
                  <a:lnTo>
                    <a:pt x="106" y="2295"/>
                  </a:lnTo>
                  <a:lnTo>
                    <a:pt x="185" y="2453"/>
                  </a:lnTo>
                  <a:lnTo>
                    <a:pt x="291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3" y="2955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71"/>
                  </a:lnTo>
                  <a:lnTo>
                    <a:pt x="1768" y="3324"/>
                  </a:lnTo>
                  <a:lnTo>
                    <a:pt x="2005" y="3350"/>
                  </a:lnTo>
                  <a:lnTo>
                    <a:pt x="2269" y="3377"/>
                  </a:lnTo>
                  <a:lnTo>
                    <a:pt x="2506" y="3377"/>
                  </a:lnTo>
                  <a:lnTo>
                    <a:pt x="2770" y="3350"/>
                  </a:lnTo>
                  <a:lnTo>
                    <a:pt x="2928" y="3350"/>
                  </a:lnTo>
                  <a:lnTo>
                    <a:pt x="3377" y="3245"/>
                  </a:lnTo>
                  <a:lnTo>
                    <a:pt x="3799" y="3113"/>
                  </a:lnTo>
                  <a:lnTo>
                    <a:pt x="4168" y="2955"/>
                  </a:lnTo>
                  <a:lnTo>
                    <a:pt x="4484" y="2744"/>
                  </a:lnTo>
                  <a:lnTo>
                    <a:pt x="4774" y="2533"/>
                  </a:lnTo>
                  <a:lnTo>
                    <a:pt x="4985" y="2269"/>
                  </a:lnTo>
                  <a:lnTo>
                    <a:pt x="5091" y="2137"/>
                  </a:lnTo>
                  <a:lnTo>
                    <a:pt x="5144" y="2005"/>
                  </a:lnTo>
                  <a:lnTo>
                    <a:pt x="5196" y="1847"/>
                  </a:lnTo>
                  <a:lnTo>
                    <a:pt x="5223" y="1715"/>
                  </a:lnTo>
                  <a:lnTo>
                    <a:pt x="5249" y="1557"/>
                  </a:lnTo>
                  <a:lnTo>
                    <a:pt x="5249" y="1425"/>
                  </a:lnTo>
                  <a:lnTo>
                    <a:pt x="5196" y="1267"/>
                  </a:lnTo>
                  <a:lnTo>
                    <a:pt x="5144" y="1082"/>
                  </a:lnTo>
                  <a:lnTo>
                    <a:pt x="5065" y="950"/>
                  </a:lnTo>
                  <a:lnTo>
                    <a:pt x="4959" y="792"/>
                  </a:lnTo>
                  <a:lnTo>
                    <a:pt x="4854" y="660"/>
                  </a:lnTo>
                  <a:lnTo>
                    <a:pt x="4695" y="528"/>
                  </a:lnTo>
                  <a:lnTo>
                    <a:pt x="4537" y="423"/>
                  </a:lnTo>
                  <a:lnTo>
                    <a:pt x="4352" y="317"/>
                  </a:lnTo>
                  <a:lnTo>
                    <a:pt x="4168" y="238"/>
                  </a:lnTo>
                  <a:lnTo>
                    <a:pt x="3957" y="159"/>
                  </a:lnTo>
                  <a:lnTo>
                    <a:pt x="3746" y="80"/>
                  </a:lnTo>
                  <a:lnTo>
                    <a:pt x="3508" y="53"/>
                  </a:lnTo>
                  <a:lnTo>
                    <a:pt x="327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586;p70">
              <a:extLst>
                <a:ext uri="{FF2B5EF4-FFF2-40B4-BE49-F238E27FC236}">
                  <a16:creationId xmlns:a16="http://schemas.microsoft.com/office/drawing/2014/main" id="{41FE7A0E-8D1A-CEC0-4FB2-D9AC449E2024}"/>
                </a:ext>
              </a:extLst>
            </p:cNvPr>
            <p:cNvSpPr/>
            <p:nvPr/>
          </p:nvSpPr>
          <p:spPr>
            <a:xfrm>
              <a:off x="2454950" y="4533950"/>
              <a:ext cx="69275" cy="83775"/>
            </a:xfrm>
            <a:custGeom>
              <a:avLst/>
              <a:gdLst/>
              <a:ahLst/>
              <a:cxnLst/>
              <a:rect l="l" t="t" r="r" b="b"/>
              <a:pathLst>
                <a:path w="2771" h="3351" extrusionOk="0">
                  <a:moveTo>
                    <a:pt x="1" y="1"/>
                  </a:moveTo>
                  <a:lnTo>
                    <a:pt x="1" y="317"/>
                  </a:lnTo>
                  <a:lnTo>
                    <a:pt x="1" y="871"/>
                  </a:lnTo>
                  <a:lnTo>
                    <a:pt x="54" y="1398"/>
                  </a:lnTo>
                  <a:lnTo>
                    <a:pt x="133" y="1952"/>
                  </a:lnTo>
                  <a:lnTo>
                    <a:pt x="238" y="2480"/>
                  </a:lnTo>
                  <a:lnTo>
                    <a:pt x="317" y="2902"/>
                  </a:lnTo>
                  <a:lnTo>
                    <a:pt x="449" y="3350"/>
                  </a:lnTo>
                  <a:lnTo>
                    <a:pt x="898" y="3245"/>
                  </a:lnTo>
                  <a:lnTo>
                    <a:pt x="1320" y="3113"/>
                  </a:lnTo>
                  <a:lnTo>
                    <a:pt x="1689" y="2955"/>
                  </a:lnTo>
                  <a:lnTo>
                    <a:pt x="2005" y="2744"/>
                  </a:lnTo>
                  <a:lnTo>
                    <a:pt x="2295" y="2533"/>
                  </a:lnTo>
                  <a:lnTo>
                    <a:pt x="2506" y="2269"/>
                  </a:lnTo>
                  <a:lnTo>
                    <a:pt x="2612" y="2137"/>
                  </a:lnTo>
                  <a:lnTo>
                    <a:pt x="2665" y="2005"/>
                  </a:lnTo>
                  <a:lnTo>
                    <a:pt x="2717" y="1847"/>
                  </a:lnTo>
                  <a:lnTo>
                    <a:pt x="2744" y="1715"/>
                  </a:lnTo>
                  <a:lnTo>
                    <a:pt x="2770" y="1557"/>
                  </a:lnTo>
                  <a:lnTo>
                    <a:pt x="2770" y="1425"/>
                  </a:lnTo>
                  <a:lnTo>
                    <a:pt x="2717" y="1267"/>
                  </a:lnTo>
                  <a:lnTo>
                    <a:pt x="2665" y="1082"/>
                  </a:lnTo>
                  <a:lnTo>
                    <a:pt x="2586" y="950"/>
                  </a:lnTo>
                  <a:lnTo>
                    <a:pt x="2480" y="792"/>
                  </a:lnTo>
                  <a:lnTo>
                    <a:pt x="2375" y="660"/>
                  </a:lnTo>
                  <a:lnTo>
                    <a:pt x="2216" y="528"/>
                  </a:lnTo>
                  <a:lnTo>
                    <a:pt x="2058" y="423"/>
                  </a:lnTo>
                  <a:lnTo>
                    <a:pt x="1873" y="317"/>
                  </a:lnTo>
                  <a:lnTo>
                    <a:pt x="1689" y="238"/>
                  </a:lnTo>
                  <a:lnTo>
                    <a:pt x="1478" y="159"/>
                  </a:lnTo>
                  <a:lnTo>
                    <a:pt x="1267" y="80"/>
                  </a:lnTo>
                  <a:lnTo>
                    <a:pt x="1029" y="53"/>
                  </a:lnTo>
                  <a:lnTo>
                    <a:pt x="79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587;p70">
              <a:extLst>
                <a:ext uri="{FF2B5EF4-FFF2-40B4-BE49-F238E27FC236}">
                  <a16:creationId xmlns:a16="http://schemas.microsoft.com/office/drawing/2014/main" id="{EB471E97-CA60-C489-FE3A-ACBB0A52DE49}"/>
                </a:ext>
              </a:extLst>
            </p:cNvPr>
            <p:cNvSpPr/>
            <p:nvPr/>
          </p:nvSpPr>
          <p:spPr>
            <a:xfrm>
              <a:off x="2404850" y="4388875"/>
              <a:ext cx="89025" cy="128625"/>
            </a:xfrm>
            <a:custGeom>
              <a:avLst/>
              <a:gdLst/>
              <a:ahLst/>
              <a:cxnLst/>
              <a:rect l="l" t="t" r="r" b="b"/>
              <a:pathLst>
                <a:path w="3561" h="5145" extrusionOk="0">
                  <a:moveTo>
                    <a:pt x="2163" y="1"/>
                  </a:moveTo>
                  <a:lnTo>
                    <a:pt x="2005" y="27"/>
                  </a:lnTo>
                  <a:lnTo>
                    <a:pt x="1820" y="80"/>
                  </a:lnTo>
                  <a:lnTo>
                    <a:pt x="1662" y="133"/>
                  </a:lnTo>
                  <a:lnTo>
                    <a:pt x="1504" y="212"/>
                  </a:lnTo>
                  <a:lnTo>
                    <a:pt x="1319" y="344"/>
                  </a:lnTo>
                  <a:lnTo>
                    <a:pt x="1161" y="449"/>
                  </a:lnTo>
                  <a:lnTo>
                    <a:pt x="1003" y="608"/>
                  </a:lnTo>
                  <a:lnTo>
                    <a:pt x="871" y="766"/>
                  </a:lnTo>
                  <a:lnTo>
                    <a:pt x="712" y="950"/>
                  </a:lnTo>
                  <a:lnTo>
                    <a:pt x="580" y="1135"/>
                  </a:lnTo>
                  <a:lnTo>
                    <a:pt x="475" y="1346"/>
                  </a:lnTo>
                  <a:lnTo>
                    <a:pt x="343" y="1583"/>
                  </a:lnTo>
                  <a:lnTo>
                    <a:pt x="264" y="1821"/>
                  </a:lnTo>
                  <a:lnTo>
                    <a:pt x="158" y="2058"/>
                  </a:lnTo>
                  <a:lnTo>
                    <a:pt x="158" y="2085"/>
                  </a:lnTo>
                  <a:lnTo>
                    <a:pt x="53" y="2533"/>
                  </a:lnTo>
                  <a:lnTo>
                    <a:pt x="0" y="3008"/>
                  </a:lnTo>
                  <a:lnTo>
                    <a:pt x="0" y="3430"/>
                  </a:lnTo>
                  <a:lnTo>
                    <a:pt x="53" y="3825"/>
                  </a:lnTo>
                  <a:lnTo>
                    <a:pt x="132" y="4195"/>
                  </a:lnTo>
                  <a:lnTo>
                    <a:pt x="211" y="4353"/>
                  </a:lnTo>
                  <a:lnTo>
                    <a:pt x="290" y="4511"/>
                  </a:lnTo>
                  <a:lnTo>
                    <a:pt x="396" y="4669"/>
                  </a:lnTo>
                  <a:lnTo>
                    <a:pt x="501" y="4775"/>
                  </a:lnTo>
                  <a:lnTo>
                    <a:pt x="607" y="4880"/>
                  </a:lnTo>
                  <a:lnTo>
                    <a:pt x="739" y="4986"/>
                  </a:lnTo>
                  <a:lnTo>
                    <a:pt x="871" y="5039"/>
                  </a:lnTo>
                  <a:lnTo>
                    <a:pt x="1003" y="5091"/>
                  </a:lnTo>
                  <a:lnTo>
                    <a:pt x="1161" y="5144"/>
                  </a:lnTo>
                  <a:lnTo>
                    <a:pt x="1345" y="5144"/>
                  </a:lnTo>
                  <a:lnTo>
                    <a:pt x="1504" y="5118"/>
                  </a:lnTo>
                  <a:lnTo>
                    <a:pt x="1688" y="5091"/>
                  </a:lnTo>
                  <a:lnTo>
                    <a:pt x="1847" y="5039"/>
                  </a:lnTo>
                  <a:lnTo>
                    <a:pt x="2031" y="4933"/>
                  </a:lnTo>
                  <a:lnTo>
                    <a:pt x="2189" y="4828"/>
                  </a:lnTo>
                  <a:lnTo>
                    <a:pt x="2348" y="4722"/>
                  </a:lnTo>
                  <a:lnTo>
                    <a:pt x="2506" y="4564"/>
                  </a:lnTo>
                  <a:lnTo>
                    <a:pt x="2664" y="4406"/>
                  </a:lnTo>
                  <a:lnTo>
                    <a:pt x="2822" y="4221"/>
                  </a:lnTo>
                  <a:lnTo>
                    <a:pt x="2954" y="4010"/>
                  </a:lnTo>
                  <a:lnTo>
                    <a:pt x="3086" y="3799"/>
                  </a:lnTo>
                  <a:lnTo>
                    <a:pt x="3192" y="3562"/>
                  </a:lnTo>
                  <a:lnTo>
                    <a:pt x="3297" y="3324"/>
                  </a:lnTo>
                  <a:lnTo>
                    <a:pt x="3376" y="3087"/>
                  </a:lnTo>
                  <a:lnTo>
                    <a:pt x="3455" y="2797"/>
                  </a:lnTo>
                  <a:lnTo>
                    <a:pt x="3535" y="2322"/>
                  </a:lnTo>
                  <a:lnTo>
                    <a:pt x="3561" y="1847"/>
                  </a:lnTo>
                  <a:lnTo>
                    <a:pt x="3508" y="1425"/>
                  </a:lnTo>
                  <a:lnTo>
                    <a:pt x="3429" y="1030"/>
                  </a:lnTo>
                  <a:lnTo>
                    <a:pt x="3350" y="871"/>
                  </a:lnTo>
                  <a:lnTo>
                    <a:pt x="3271" y="687"/>
                  </a:lnTo>
                  <a:lnTo>
                    <a:pt x="3192" y="555"/>
                  </a:lnTo>
                  <a:lnTo>
                    <a:pt x="3086" y="423"/>
                  </a:lnTo>
                  <a:lnTo>
                    <a:pt x="2954" y="291"/>
                  </a:lnTo>
                  <a:lnTo>
                    <a:pt x="2849" y="186"/>
                  </a:lnTo>
                  <a:lnTo>
                    <a:pt x="2691" y="106"/>
                  </a:lnTo>
                  <a:lnTo>
                    <a:pt x="2559" y="54"/>
                  </a:lnTo>
                  <a:lnTo>
                    <a:pt x="2506" y="54"/>
                  </a:lnTo>
                  <a:lnTo>
                    <a:pt x="2348" y="27"/>
                  </a:lnTo>
                  <a:lnTo>
                    <a:pt x="216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588;p70">
              <a:extLst>
                <a:ext uri="{FF2B5EF4-FFF2-40B4-BE49-F238E27FC236}">
                  <a16:creationId xmlns:a16="http://schemas.microsoft.com/office/drawing/2014/main" id="{32ACF6E0-9308-204A-DC72-73E10845CF52}"/>
                </a:ext>
              </a:extLst>
            </p:cNvPr>
            <p:cNvSpPr/>
            <p:nvPr/>
          </p:nvSpPr>
          <p:spPr>
            <a:xfrm>
              <a:off x="2396925" y="4385600"/>
              <a:ext cx="89050" cy="128600"/>
            </a:xfrm>
            <a:custGeom>
              <a:avLst/>
              <a:gdLst/>
              <a:ahLst/>
              <a:cxnLst/>
              <a:rect l="l" t="t" r="r" b="b"/>
              <a:pathLst>
                <a:path w="3562" h="5144" extrusionOk="0">
                  <a:moveTo>
                    <a:pt x="2216" y="0"/>
                  </a:moveTo>
                  <a:lnTo>
                    <a:pt x="2058" y="26"/>
                  </a:lnTo>
                  <a:lnTo>
                    <a:pt x="1873" y="53"/>
                  </a:lnTo>
                  <a:lnTo>
                    <a:pt x="1715" y="132"/>
                  </a:lnTo>
                  <a:lnTo>
                    <a:pt x="1531" y="211"/>
                  </a:lnTo>
                  <a:lnTo>
                    <a:pt x="1372" y="317"/>
                  </a:lnTo>
                  <a:lnTo>
                    <a:pt x="1214" y="448"/>
                  </a:lnTo>
                  <a:lnTo>
                    <a:pt x="1056" y="580"/>
                  </a:lnTo>
                  <a:lnTo>
                    <a:pt x="897" y="739"/>
                  </a:lnTo>
                  <a:lnTo>
                    <a:pt x="766" y="923"/>
                  </a:lnTo>
                  <a:lnTo>
                    <a:pt x="607" y="1134"/>
                  </a:lnTo>
                  <a:lnTo>
                    <a:pt x="502" y="1345"/>
                  </a:lnTo>
                  <a:lnTo>
                    <a:pt x="370" y="1556"/>
                  </a:lnTo>
                  <a:lnTo>
                    <a:pt x="291" y="1794"/>
                  </a:lnTo>
                  <a:lnTo>
                    <a:pt x="185" y="2057"/>
                  </a:lnTo>
                  <a:lnTo>
                    <a:pt x="185" y="2084"/>
                  </a:lnTo>
                  <a:lnTo>
                    <a:pt x="106" y="2347"/>
                  </a:lnTo>
                  <a:lnTo>
                    <a:pt x="53" y="2611"/>
                  </a:lnTo>
                  <a:lnTo>
                    <a:pt x="27" y="2849"/>
                  </a:lnTo>
                  <a:lnTo>
                    <a:pt x="1" y="3112"/>
                  </a:lnTo>
                  <a:lnTo>
                    <a:pt x="1" y="3350"/>
                  </a:lnTo>
                  <a:lnTo>
                    <a:pt x="27" y="3587"/>
                  </a:lnTo>
                  <a:lnTo>
                    <a:pt x="53" y="3798"/>
                  </a:lnTo>
                  <a:lnTo>
                    <a:pt x="106" y="4009"/>
                  </a:lnTo>
                  <a:lnTo>
                    <a:pt x="159" y="4220"/>
                  </a:lnTo>
                  <a:lnTo>
                    <a:pt x="238" y="4378"/>
                  </a:lnTo>
                  <a:lnTo>
                    <a:pt x="344" y="4563"/>
                  </a:lnTo>
                  <a:lnTo>
                    <a:pt x="449" y="4695"/>
                  </a:lnTo>
                  <a:lnTo>
                    <a:pt x="555" y="4827"/>
                  </a:lnTo>
                  <a:lnTo>
                    <a:pt x="713" y="4959"/>
                  </a:lnTo>
                  <a:lnTo>
                    <a:pt x="845" y="5038"/>
                  </a:lnTo>
                  <a:lnTo>
                    <a:pt x="1003" y="5091"/>
                  </a:lnTo>
                  <a:lnTo>
                    <a:pt x="1056" y="5117"/>
                  </a:lnTo>
                  <a:lnTo>
                    <a:pt x="1214" y="5143"/>
                  </a:lnTo>
                  <a:lnTo>
                    <a:pt x="1399" y="5143"/>
                  </a:lnTo>
                  <a:lnTo>
                    <a:pt x="1557" y="5117"/>
                  </a:lnTo>
                  <a:lnTo>
                    <a:pt x="1742" y="5091"/>
                  </a:lnTo>
                  <a:lnTo>
                    <a:pt x="1900" y="5011"/>
                  </a:lnTo>
                  <a:lnTo>
                    <a:pt x="2058" y="4932"/>
                  </a:lnTo>
                  <a:lnTo>
                    <a:pt x="2243" y="4827"/>
                  </a:lnTo>
                  <a:lnTo>
                    <a:pt x="2401" y="4695"/>
                  </a:lnTo>
                  <a:lnTo>
                    <a:pt x="2559" y="4537"/>
                  </a:lnTo>
                  <a:lnTo>
                    <a:pt x="2691" y="4378"/>
                  </a:lnTo>
                  <a:lnTo>
                    <a:pt x="2849" y="4194"/>
                  </a:lnTo>
                  <a:lnTo>
                    <a:pt x="2981" y="4009"/>
                  </a:lnTo>
                  <a:lnTo>
                    <a:pt x="3113" y="3798"/>
                  </a:lnTo>
                  <a:lnTo>
                    <a:pt x="3219" y="3561"/>
                  </a:lnTo>
                  <a:lnTo>
                    <a:pt x="3324" y="3323"/>
                  </a:lnTo>
                  <a:lnTo>
                    <a:pt x="3403" y="3086"/>
                  </a:lnTo>
                  <a:lnTo>
                    <a:pt x="3456" y="2928"/>
                  </a:lnTo>
                  <a:lnTo>
                    <a:pt x="3535" y="2479"/>
                  </a:lnTo>
                  <a:lnTo>
                    <a:pt x="3561" y="2057"/>
                  </a:lnTo>
                  <a:lnTo>
                    <a:pt x="3561" y="1635"/>
                  </a:lnTo>
                  <a:lnTo>
                    <a:pt x="3509" y="1266"/>
                  </a:lnTo>
                  <a:lnTo>
                    <a:pt x="3403" y="923"/>
                  </a:lnTo>
                  <a:lnTo>
                    <a:pt x="3245" y="607"/>
                  </a:lnTo>
                  <a:lnTo>
                    <a:pt x="3166" y="475"/>
                  </a:lnTo>
                  <a:lnTo>
                    <a:pt x="3060" y="369"/>
                  </a:lnTo>
                  <a:lnTo>
                    <a:pt x="2955" y="264"/>
                  </a:lnTo>
                  <a:lnTo>
                    <a:pt x="2823" y="185"/>
                  </a:lnTo>
                  <a:lnTo>
                    <a:pt x="2691" y="106"/>
                  </a:lnTo>
                  <a:lnTo>
                    <a:pt x="2559" y="53"/>
                  </a:lnTo>
                  <a:lnTo>
                    <a:pt x="2401" y="26"/>
                  </a:lnTo>
                  <a:lnTo>
                    <a:pt x="22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589;p70">
              <a:extLst>
                <a:ext uri="{FF2B5EF4-FFF2-40B4-BE49-F238E27FC236}">
                  <a16:creationId xmlns:a16="http://schemas.microsoft.com/office/drawing/2014/main" id="{A50F566D-C39C-F6F0-E35C-5B9801DFEB9A}"/>
                </a:ext>
              </a:extLst>
            </p:cNvPr>
            <p:cNvSpPr/>
            <p:nvPr/>
          </p:nvSpPr>
          <p:spPr>
            <a:xfrm>
              <a:off x="2401550" y="4385600"/>
              <a:ext cx="84425" cy="73200"/>
            </a:xfrm>
            <a:custGeom>
              <a:avLst/>
              <a:gdLst/>
              <a:ahLst/>
              <a:cxnLst/>
              <a:rect l="l" t="t" r="r" b="b"/>
              <a:pathLst>
                <a:path w="3377" h="2928" extrusionOk="0">
                  <a:moveTo>
                    <a:pt x="2031" y="0"/>
                  </a:moveTo>
                  <a:lnTo>
                    <a:pt x="1873" y="26"/>
                  </a:lnTo>
                  <a:lnTo>
                    <a:pt x="1688" y="53"/>
                  </a:lnTo>
                  <a:lnTo>
                    <a:pt x="1530" y="132"/>
                  </a:lnTo>
                  <a:lnTo>
                    <a:pt x="1346" y="211"/>
                  </a:lnTo>
                  <a:lnTo>
                    <a:pt x="1187" y="317"/>
                  </a:lnTo>
                  <a:lnTo>
                    <a:pt x="1029" y="448"/>
                  </a:lnTo>
                  <a:lnTo>
                    <a:pt x="871" y="580"/>
                  </a:lnTo>
                  <a:lnTo>
                    <a:pt x="712" y="739"/>
                  </a:lnTo>
                  <a:lnTo>
                    <a:pt x="581" y="923"/>
                  </a:lnTo>
                  <a:lnTo>
                    <a:pt x="422" y="1134"/>
                  </a:lnTo>
                  <a:lnTo>
                    <a:pt x="317" y="1345"/>
                  </a:lnTo>
                  <a:lnTo>
                    <a:pt x="185" y="1556"/>
                  </a:lnTo>
                  <a:lnTo>
                    <a:pt x="106" y="1794"/>
                  </a:lnTo>
                  <a:lnTo>
                    <a:pt x="0" y="2057"/>
                  </a:lnTo>
                  <a:lnTo>
                    <a:pt x="290" y="2189"/>
                  </a:lnTo>
                  <a:lnTo>
                    <a:pt x="792" y="2400"/>
                  </a:lnTo>
                  <a:lnTo>
                    <a:pt x="1319" y="2558"/>
                  </a:lnTo>
                  <a:lnTo>
                    <a:pt x="1847" y="2690"/>
                  </a:lnTo>
                  <a:lnTo>
                    <a:pt x="2374" y="2796"/>
                  </a:lnTo>
                  <a:lnTo>
                    <a:pt x="2823" y="2875"/>
                  </a:lnTo>
                  <a:lnTo>
                    <a:pt x="3271" y="2928"/>
                  </a:lnTo>
                  <a:lnTo>
                    <a:pt x="3350" y="2479"/>
                  </a:lnTo>
                  <a:lnTo>
                    <a:pt x="3376" y="2057"/>
                  </a:lnTo>
                  <a:lnTo>
                    <a:pt x="3376" y="1635"/>
                  </a:lnTo>
                  <a:lnTo>
                    <a:pt x="3324" y="1266"/>
                  </a:lnTo>
                  <a:lnTo>
                    <a:pt x="3218" y="923"/>
                  </a:lnTo>
                  <a:lnTo>
                    <a:pt x="3060" y="607"/>
                  </a:lnTo>
                  <a:lnTo>
                    <a:pt x="2981" y="475"/>
                  </a:lnTo>
                  <a:lnTo>
                    <a:pt x="2875" y="369"/>
                  </a:lnTo>
                  <a:lnTo>
                    <a:pt x="2770" y="264"/>
                  </a:lnTo>
                  <a:lnTo>
                    <a:pt x="2638" y="185"/>
                  </a:lnTo>
                  <a:lnTo>
                    <a:pt x="2506" y="106"/>
                  </a:lnTo>
                  <a:lnTo>
                    <a:pt x="2374" y="53"/>
                  </a:lnTo>
                  <a:lnTo>
                    <a:pt x="2216" y="26"/>
                  </a:lnTo>
                  <a:lnTo>
                    <a:pt x="20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590;p70">
              <a:extLst>
                <a:ext uri="{FF2B5EF4-FFF2-40B4-BE49-F238E27FC236}">
                  <a16:creationId xmlns:a16="http://schemas.microsoft.com/office/drawing/2014/main" id="{BD6DC576-C712-C630-3E18-BE373DE82285}"/>
                </a:ext>
              </a:extLst>
            </p:cNvPr>
            <p:cNvSpPr/>
            <p:nvPr/>
          </p:nvSpPr>
          <p:spPr>
            <a:xfrm>
              <a:off x="2232750" y="4286675"/>
              <a:ext cx="398275" cy="435875"/>
            </a:xfrm>
            <a:custGeom>
              <a:avLst/>
              <a:gdLst/>
              <a:ahLst/>
              <a:cxnLst/>
              <a:rect l="l" t="t" r="r" b="b"/>
              <a:pathLst>
                <a:path w="15931" h="17435" extrusionOk="0">
                  <a:moveTo>
                    <a:pt x="7412" y="317"/>
                  </a:moveTo>
                  <a:lnTo>
                    <a:pt x="9179" y="2269"/>
                  </a:lnTo>
                  <a:lnTo>
                    <a:pt x="9205" y="2269"/>
                  </a:lnTo>
                  <a:lnTo>
                    <a:pt x="9337" y="2295"/>
                  </a:lnTo>
                  <a:lnTo>
                    <a:pt x="9706" y="2375"/>
                  </a:lnTo>
                  <a:lnTo>
                    <a:pt x="10234" y="2533"/>
                  </a:lnTo>
                  <a:lnTo>
                    <a:pt x="10867" y="2770"/>
                  </a:lnTo>
                  <a:lnTo>
                    <a:pt x="11210" y="2928"/>
                  </a:lnTo>
                  <a:lnTo>
                    <a:pt x="11553" y="3113"/>
                  </a:lnTo>
                  <a:lnTo>
                    <a:pt x="11922" y="3324"/>
                  </a:lnTo>
                  <a:lnTo>
                    <a:pt x="12265" y="3561"/>
                  </a:lnTo>
                  <a:lnTo>
                    <a:pt x="12608" y="3825"/>
                  </a:lnTo>
                  <a:lnTo>
                    <a:pt x="12951" y="4142"/>
                  </a:lnTo>
                  <a:lnTo>
                    <a:pt x="13241" y="4485"/>
                  </a:lnTo>
                  <a:lnTo>
                    <a:pt x="13504" y="4854"/>
                  </a:lnTo>
                  <a:lnTo>
                    <a:pt x="13768" y="5276"/>
                  </a:lnTo>
                  <a:lnTo>
                    <a:pt x="13979" y="5724"/>
                  </a:lnTo>
                  <a:lnTo>
                    <a:pt x="14190" y="6199"/>
                  </a:lnTo>
                  <a:lnTo>
                    <a:pt x="14401" y="6674"/>
                  </a:lnTo>
                  <a:lnTo>
                    <a:pt x="14770" y="7702"/>
                  </a:lnTo>
                  <a:lnTo>
                    <a:pt x="15061" y="8705"/>
                  </a:lnTo>
                  <a:lnTo>
                    <a:pt x="15324" y="9654"/>
                  </a:lnTo>
                  <a:lnTo>
                    <a:pt x="15509" y="10445"/>
                  </a:lnTo>
                  <a:lnTo>
                    <a:pt x="15694" y="11342"/>
                  </a:lnTo>
                  <a:lnTo>
                    <a:pt x="15535" y="11685"/>
                  </a:lnTo>
                  <a:lnTo>
                    <a:pt x="15377" y="12028"/>
                  </a:lnTo>
                  <a:lnTo>
                    <a:pt x="15166" y="12344"/>
                  </a:lnTo>
                  <a:lnTo>
                    <a:pt x="14955" y="12661"/>
                  </a:lnTo>
                  <a:lnTo>
                    <a:pt x="14718" y="12977"/>
                  </a:lnTo>
                  <a:lnTo>
                    <a:pt x="14428" y="13268"/>
                  </a:lnTo>
                  <a:lnTo>
                    <a:pt x="14164" y="13558"/>
                  </a:lnTo>
                  <a:lnTo>
                    <a:pt x="13847" y="13821"/>
                  </a:lnTo>
                  <a:lnTo>
                    <a:pt x="13531" y="14085"/>
                  </a:lnTo>
                  <a:lnTo>
                    <a:pt x="13188" y="14323"/>
                  </a:lnTo>
                  <a:lnTo>
                    <a:pt x="12502" y="14797"/>
                  </a:lnTo>
                  <a:lnTo>
                    <a:pt x="11764" y="15219"/>
                  </a:lnTo>
                  <a:lnTo>
                    <a:pt x="10999" y="15615"/>
                  </a:lnTo>
                  <a:lnTo>
                    <a:pt x="10234" y="15958"/>
                  </a:lnTo>
                  <a:lnTo>
                    <a:pt x="9495" y="16248"/>
                  </a:lnTo>
                  <a:lnTo>
                    <a:pt x="8757" y="16512"/>
                  </a:lnTo>
                  <a:lnTo>
                    <a:pt x="8071" y="16723"/>
                  </a:lnTo>
                  <a:lnTo>
                    <a:pt x="7438" y="16907"/>
                  </a:lnTo>
                  <a:lnTo>
                    <a:pt x="6884" y="17039"/>
                  </a:lnTo>
                  <a:lnTo>
                    <a:pt x="6409" y="17118"/>
                  </a:lnTo>
                  <a:lnTo>
                    <a:pt x="6040" y="17171"/>
                  </a:lnTo>
                  <a:lnTo>
                    <a:pt x="5882" y="17171"/>
                  </a:lnTo>
                  <a:lnTo>
                    <a:pt x="5750" y="17145"/>
                  </a:lnTo>
                  <a:lnTo>
                    <a:pt x="5592" y="17118"/>
                  </a:lnTo>
                  <a:lnTo>
                    <a:pt x="5407" y="17039"/>
                  </a:lnTo>
                  <a:lnTo>
                    <a:pt x="5064" y="16802"/>
                  </a:lnTo>
                  <a:lnTo>
                    <a:pt x="4669" y="16512"/>
                  </a:lnTo>
                  <a:lnTo>
                    <a:pt x="4273" y="16142"/>
                  </a:lnTo>
                  <a:lnTo>
                    <a:pt x="3851" y="15720"/>
                  </a:lnTo>
                  <a:lnTo>
                    <a:pt x="3429" y="15246"/>
                  </a:lnTo>
                  <a:lnTo>
                    <a:pt x="3007" y="14718"/>
                  </a:lnTo>
                  <a:lnTo>
                    <a:pt x="2585" y="14191"/>
                  </a:lnTo>
                  <a:lnTo>
                    <a:pt x="2189" y="13610"/>
                  </a:lnTo>
                  <a:lnTo>
                    <a:pt x="1794" y="13030"/>
                  </a:lnTo>
                  <a:lnTo>
                    <a:pt x="1451" y="12476"/>
                  </a:lnTo>
                  <a:lnTo>
                    <a:pt x="1134" y="11896"/>
                  </a:lnTo>
                  <a:lnTo>
                    <a:pt x="844" y="11369"/>
                  </a:lnTo>
                  <a:lnTo>
                    <a:pt x="633" y="10867"/>
                  </a:lnTo>
                  <a:lnTo>
                    <a:pt x="449" y="10393"/>
                  </a:lnTo>
                  <a:lnTo>
                    <a:pt x="317" y="9971"/>
                  </a:lnTo>
                  <a:lnTo>
                    <a:pt x="264" y="9549"/>
                  </a:lnTo>
                  <a:lnTo>
                    <a:pt x="264" y="9153"/>
                  </a:lnTo>
                  <a:lnTo>
                    <a:pt x="290" y="8757"/>
                  </a:lnTo>
                  <a:lnTo>
                    <a:pt x="343" y="8388"/>
                  </a:lnTo>
                  <a:lnTo>
                    <a:pt x="422" y="8019"/>
                  </a:lnTo>
                  <a:lnTo>
                    <a:pt x="528" y="7676"/>
                  </a:lnTo>
                  <a:lnTo>
                    <a:pt x="660" y="7333"/>
                  </a:lnTo>
                  <a:lnTo>
                    <a:pt x="792" y="7043"/>
                  </a:lnTo>
                  <a:lnTo>
                    <a:pt x="923" y="6779"/>
                  </a:lnTo>
                  <a:lnTo>
                    <a:pt x="1187" y="6331"/>
                  </a:lnTo>
                  <a:lnTo>
                    <a:pt x="1372" y="6067"/>
                  </a:lnTo>
                  <a:lnTo>
                    <a:pt x="1451" y="5962"/>
                  </a:lnTo>
                  <a:lnTo>
                    <a:pt x="1477" y="5909"/>
                  </a:lnTo>
                  <a:lnTo>
                    <a:pt x="1082" y="3087"/>
                  </a:lnTo>
                  <a:lnTo>
                    <a:pt x="7412" y="317"/>
                  </a:lnTo>
                  <a:close/>
                  <a:moveTo>
                    <a:pt x="7491" y="1"/>
                  </a:moveTo>
                  <a:lnTo>
                    <a:pt x="818" y="2955"/>
                  </a:lnTo>
                  <a:lnTo>
                    <a:pt x="1240" y="5830"/>
                  </a:lnTo>
                  <a:lnTo>
                    <a:pt x="1082" y="6041"/>
                  </a:lnTo>
                  <a:lnTo>
                    <a:pt x="871" y="6384"/>
                  </a:lnTo>
                  <a:lnTo>
                    <a:pt x="607" y="6858"/>
                  </a:lnTo>
                  <a:lnTo>
                    <a:pt x="475" y="7148"/>
                  </a:lnTo>
                  <a:lnTo>
                    <a:pt x="343" y="7439"/>
                  </a:lnTo>
                  <a:lnTo>
                    <a:pt x="238" y="7782"/>
                  </a:lnTo>
                  <a:lnTo>
                    <a:pt x="132" y="8124"/>
                  </a:lnTo>
                  <a:lnTo>
                    <a:pt x="53" y="8494"/>
                  </a:lnTo>
                  <a:lnTo>
                    <a:pt x="27" y="8863"/>
                  </a:lnTo>
                  <a:lnTo>
                    <a:pt x="0" y="9259"/>
                  </a:lnTo>
                  <a:lnTo>
                    <a:pt x="27" y="9654"/>
                  </a:lnTo>
                  <a:lnTo>
                    <a:pt x="106" y="10050"/>
                  </a:lnTo>
                  <a:lnTo>
                    <a:pt x="211" y="10472"/>
                  </a:lnTo>
                  <a:lnTo>
                    <a:pt x="370" y="10920"/>
                  </a:lnTo>
                  <a:lnTo>
                    <a:pt x="607" y="11395"/>
                  </a:lnTo>
                  <a:lnTo>
                    <a:pt x="871" y="11922"/>
                  </a:lnTo>
                  <a:lnTo>
                    <a:pt x="1187" y="12476"/>
                  </a:lnTo>
                  <a:lnTo>
                    <a:pt x="1530" y="13057"/>
                  </a:lnTo>
                  <a:lnTo>
                    <a:pt x="1926" y="13637"/>
                  </a:lnTo>
                  <a:lnTo>
                    <a:pt x="2321" y="14217"/>
                  </a:lnTo>
                  <a:lnTo>
                    <a:pt x="2743" y="14771"/>
                  </a:lnTo>
                  <a:lnTo>
                    <a:pt x="3165" y="15298"/>
                  </a:lnTo>
                  <a:lnTo>
                    <a:pt x="3614" y="15800"/>
                  </a:lnTo>
                  <a:lnTo>
                    <a:pt x="4036" y="16248"/>
                  </a:lnTo>
                  <a:lnTo>
                    <a:pt x="4458" y="16644"/>
                  </a:lnTo>
                  <a:lnTo>
                    <a:pt x="4880" y="16986"/>
                  </a:lnTo>
                  <a:lnTo>
                    <a:pt x="5275" y="17224"/>
                  </a:lnTo>
                  <a:lnTo>
                    <a:pt x="5460" y="17303"/>
                  </a:lnTo>
                  <a:lnTo>
                    <a:pt x="5645" y="17382"/>
                  </a:lnTo>
                  <a:lnTo>
                    <a:pt x="5803" y="17408"/>
                  </a:lnTo>
                  <a:lnTo>
                    <a:pt x="5961" y="17435"/>
                  </a:lnTo>
                  <a:lnTo>
                    <a:pt x="6067" y="17435"/>
                  </a:lnTo>
                  <a:lnTo>
                    <a:pt x="6357" y="17382"/>
                  </a:lnTo>
                  <a:lnTo>
                    <a:pt x="6779" y="17303"/>
                  </a:lnTo>
                  <a:lnTo>
                    <a:pt x="7306" y="17171"/>
                  </a:lnTo>
                  <a:lnTo>
                    <a:pt x="7913" y="17013"/>
                  </a:lnTo>
                  <a:lnTo>
                    <a:pt x="8599" y="16802"/>
                  </a:lnTo>
                  <a:lnTo>
                    <a:pt x="9337" y="16564"/>
                  </a:lnTo>
                  <a:lnTo>
                    <a:pt x="10102" y="16274"/>
                  </a:lnTo>
                  <a:lnTo>
                    <a:pt x="10920" y="15931"/>
                  </a:lnTo>
                  <a:lnTo>
                    <a:pt x="11711" y="15536"/>
                  </a:lnTo>
                  <a:lnTo>
                    <a:pt x="12476" y="15114"/>
                  </a:lnTo>
                  <a:lnTo>
                    <a:pt x="12871" y="14876"/>
                  </a:lnTo>
                  <a:lnTo>
                    <a:pt x="13241" y="14613"/>
                  </a:lnTo>
                  <a:lnTo>
                    <a:pt x="13584" y="14349"/>
                  </a:lnTo>
                  <a:lnTo>
                    <a:pt x="13926" y="14085"/>
                  </a:lnTo>
                  <a:lnTo>
                    <a:pt x="14269" y="13795"/>
                  </a:lnTo>
                  <a:lnTo>
                    <a:pt x="14586" y="13505"/>
                  </a:lnTo>
                  <a:lnTo>
                    <a:pt x="14876" y="13188"/>
                  </a:lnTo>
                  <a:lnTo>
                    <a:pt x="15140" y="12846"/>
                  </a:lnTo>
                  <a:lnTo>
                    <a:pt x="15377" y="12503"/>
                  </a:lnTo>
                  <a:lnTo>
                    <a:pt x="15588" y="12133"/>
                  </a:lnTo>
                  <a:lnTo>
                    <a:pt x="15773" y="11764"/>
                  </a:lnTo>
                  <a:lnTo>
                    <a:pt x="15931" y="11369"/>
                  </a:lnTo>
                  <a:lnTo>
                    <a:pt x="15931" y="11342"/>
                  </a:lnTo>
                  <a:lnTo>
                    <a:pt x="15931" y="11316"/>
                  </a:lnTo>
                  <a:lnTo>
                    <a:pt x="15773" y="10525"/>
                  </a:lnTo>
                  <a:lnTo>
                    <a:pt x="15588" y="9733"/>
                  </a:lnTo>
                  <a:lnTo>
                    <a:pt x="15351" y="8784"/>
                  </a:lnTo>
                  <a:lnTo>
                    <a:pt x="15034" y="7729"/>
                  </a:lnTo>
                  <a:lnTo>
                    <a:pt x="14850" y="7201"/>
                  </a:lnTo>
                  <a:lnTo>
                    <a:pt x="14665" y="6647"/>
                  </a:lnTo>
                  <a:lnTo>
                    <a:pt x="14454" y="6146"/>
                  </a:lnTo>
                  <a:lnTo>
                    <a:pt x="14217" y="5645"/>
                  </a:lnTo>
                  <a:lnTo>
                    <a:pt x="13979" y="5170"/>
                  </a:lnTo>
                  <a:lnTo>
                    <a:pt x="13715" y="4722"/>
                  </a:lnTo>
                  <a:lnTo>
                    <a:pt x="13452" y="4353"/>
                  </a:lnTo>
                  <a:lnTo>
                    <a:pt x="13162" y="4010"/>
                  </a:lnTo>
                  <a:lnTo>
                    <a:pt x="12845" y="3720"/>
                  </a:lnTo>
                  <a:lnTo>
                    <a:pt x="12529" y="3430"/>
                  </a:lnTo>
                  <a:lnTo>
                    <a:pt x="12186" y="3192"/>
                  </a:lnTo>
                  <a:lnTo>
                    <a:pt x="11843" y="2981"/>
                  </a:lnTo>
                  <a:lnTo>
                    <a:pt x="11500" y="2797"/>
                  </a:lnTo>
                  <a:lnTo>
                    <a:pt x="11157" y="2612"/>
                  </a:lnTo>
                  <a:lnTo>
                    <a:pt x="10524" y="2375"/>
                  </a:lnTo>
                  <a:lnTo>
                    <a:pt x="9970" y="2190"/>
                  </a:lnTo>
                  <a:lnTo>
                    <a:pt x="9548" y="2084"/>
                  </a:lnTo>
                  <a:lnTo>
                    <a:pt x="9284" y="2032"/>
                  </a:lnTo>
                  <a:lnTo>
                    <a:pt x="74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591;p70">
              <a:extLst>
                <a:ext uri="{FF2B5EF4-FFF2-40B4-BE49-F238E27FC236}">
                  <a16:creationId xmlns:a16="http://schemas.microsoft.com/office/drawing/2014/main" id="{BFF48822-E033-44B4-E81D-704241CA7904}"/>
                </a:ext>
              </a:extLst>
            </p:cNvPr>
            <p:cNvSpPr/>
            <p:nvPr/>
          </p:nvSpPr>
          <p:spPr>
            <a:xfrm>
              <a:off x="2211650" y="4222075"/>
              <a:ext cx="253875" cy="171450"/>
            </a:xfrm>
            <a:custGeom>
              <a:avLst/>
              <a:gdLst/>
              <a:ahLst/>
              <a:cxnLst/>
              <a:rect l="l" t="t" r="r" b="b"/>
              <a:pathLst>
                <a:path w="10155" h="6858" extrusionOk="0">
                  <a:moveTo>
                    <a:pt x="7649" y="0"/>
                  </a:moveTo>
                  <a:lnTo>
                    <a:pt x="7464" y="26"/>
                  </a:lnTo>
                  <a:lnTo>
                    <a:pt x="6726" y="211"/>
                  </a:lnTo>
                  <a:lnTo>
                    <a:pt x="5908" y="422"/>
                  </a:lnTo>
                  <a:lnTo>
                    <a:pt x="5038" y="686"/>
                  </a:lnTo>
                  <a:lnTo>
                    <a:pt x="4115" y="1002"/>
                  </a:lnTo>
                  <a:lnTo>
                    <a:pt x="3192" y="1372"/>
                  </a:lnTo>
                  <a:lnTo>
                    <a:pt x="2743" y="1583"/>
                  </a:lnTo>
                  <a:lnTo>
                    <a:pt x="2295" y="1820"/>
                  </a:lnTo>
                  <a:lnTo>
                    <a:pt x="1873" y="2057"/>
                  </a:lnTo>
                  <a:lnTo>
                    <a:pt x="1451" y="2321"/>
                  </a:lnTo>
                  <a:lnTo>
                    <a:pt x="1055" y="2585"/>
                  </a:lnTo>
                  <a:lnTo>
                    <a:pt x="660" y="2901"/>
                  </a:lnTo>
                  <a:lnTo>
                    <a:pt x="501" y="3060"/>
                  </a:lnTo>
                  <a:lnTo>
                    <a:pt x="370" y="3218"/>
                  </a:lnTo>
                  <a:lnTo>
                    <a:pt x="238" y="3402"/>
                  </a:lnTo>
                  <a:lnTo>
                    <a:pt x="132" y="3587"/>
                  </a:lnTo>
                  <a:lnTo>
                    <a:pt x="106" y="3719"/>
                  </a:lnTo>
                  <a:lnTo>
                    <a:pt x="53" y="3904"/>
                  </a:lnTo>
                  <a:lnTo>
                    <a:pt x="0" y="4088"/>
                  </a:lnTo>
                  <a:lnTo>
                    <a:pt x="0" y="4273"/>
                  </a:lnTo>
                  <a:lnTo>
                    <a:pt x="0" y="4457"/>
                  </a:lnTo>
                  <a:lnTo>
                    <a:pt x="27" y="4642"/>
                  </a:lnTo>
                  <a:lnTo>
                    <a:pt x="53" y="4827"/>
                  </a:lnTo>
                  <a:lnTo>
                    <a:pt x="106" y="5011"/>
                  </a:lnTo>
                  <a:lnTo>
                    <a:pt x="185" y="5196"/>
                  </a:lnTo>
                  <a:lnTo>
                    <a:pt x="1029" y="6858"/>
                  </a:lnTo>
                  <a:lnTo>
                    <a:pt x="1847" y="6858"/>
                  </a:lnTo>
                  <a:lnTo>
                    <a:pt x="2453" y="6831"/>
                  </a:lnTo>
                  <a:lnTo>
                    <a:pt x="3218" y="6726"/>
                  </a:lnTo>
                  <a:lnTo>
                    <a:pt x="3324" y="6699"/>
                  </a:lnTo>
                  <a:lnTo>
                    <a:pt x="4009" y="6541"/>
                  </a:lnTo>
                  <a:lnTo>
                    <a:pt x="4748" y="6330"/>
                  </a:lnTo>
                  <a:lnTo>
                    <a:pt x="4853" y="6277"/>
                  </a:lnTo>
                  <a:lnTo>
                    <a:pt x="5539" y="6040"/>
                  </a:lnTo>
                  <a:lnTo>
                    <a:pt x="6251" y="5723"/>
                  </a:lnTo>
                  <a:lnTo>
                    <a:pt x="6357" y="5671"/>
                  </a:lnTo>
                  <a:lnTo>
                    <a:pt x="6383" y="5671"/>
                  </a:lnTo>
                  <a:lnTo>
                    <a:pt x="7042" y="5328"/>
                  </a:lnTo>
                  <a:lnTo>
                    <a:pt x="7649" y="4959"/>
                  </a:lnTo>
                  <a:lnTo>
                    <a:pt x="7755" y="4879"/>
                  </a:lnTo>
                  <a:lnTo>
                    <a:pt x="8071" y="4668"/>
                  </a:lnTo>
                  <a:lnTo>
                    <a:pt x="8388" y="4431"/>
                  </a:lnTo>
                  <a:lnTo>
                    <a:pt x="8889" y="3983"/>
                  </a:lnTo>
                  <a:lnTo>
                    <a:pt x="8994" y="3904"/>
                  </a:lnTo>
                  <a:lnTo>
                    <a:pt x="9416" y="3455"/>
                  </a:lnTo>
                  <a:lnTo>
                    <a:pt x="9759" y="3033"/>
                  </a:lnTo>
                  <a:lnTo>
                    <a:pt x="9838" y="2928"/>
                  </a:lnTo>
                  <a:lnTo>
                    <a:pt x="9970" y="2690"/>
                  </a:lnTo>
                  <a:lnTo>
                    <a:pt x="10076" y="2532"/>
                  </a:lnTo>
                  <a:lnTo>
                    <a:pt x="10155" y="2374"/>
                  </a:lnTo>
                  <a:lnTo>
                    <a:pt x="9575" y="1108"/>
                  </a:lnTo>
                  <a:lnTo>
                    <a:pt x="9495" y="923"/>
                  </a:lnTo>
                  <a:lnTo>
                    <a:pt x="9364" y="739"/>
                  </a:lnTo>
                  <a:lnTo>
                    <a:pt x="9232" y="580"/>
                  </a:lnTo>
                  <a:lnTo>
                    <a:pt x="9073" y="448"/>
                  </a:lnTo>
                  <a:lnTo>
                    <a:pt x="8915" y="317"/>
                  </a:lnTo>
                  <a:lnTo>
                    <a:pt x="8757" y="211"/>
                  </a:lnTo>
                  <a:lnTo>
                    <a:pt x="8572" y="132"/>
                  </a:lnTo>
                  <a:lnTo>
                    <a:pt x="8361" y="79"/>
                  </a:lnTo>
                  <a:lnTo>
                    <a:pt x="8229" y="26"/>
                  </a:lnTo>
                  <a:lnTo>
                    <a:pt x="80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" name="Google Shape;1592;p70">
              <a:extLst>
                <a:ext uri="{FF2B5EF4-FFF2-40B4-BE49-F238E27FC236}">
                  <a16:creationId xmlns:a16="http://schemas.microsoft.com/office/drawing/2014/main" id="{72FD9F2B-04AE-A3D5-B099-B9E26853A107}"/>
                </a:ext>
              </a:extLst>
            </p:cNvPr>
            <p:cNvSpPr/>
            <p:nvPr/>
          </p:nvSpPr>
          <p:spPr>
            <a:xfrm>
              <a:off x="2214275" y="4222725"/>
              <a:ext cx="206425" cy="92325"/>
            </a:xfrm>
            <a:custGeom>
              <a:avLst/>
              <a:gdLst/>
              <a:ahLst/>
              <a:cxnLst/>
              <a:rect l="l" t="t" r="r" b="b"/>
              <a:pathLst>
                <a:path w="8257" h="3693" extrusionOk="0">
                  <a:moveTo>
                    <a:pt x="8124" y="0"/>
                  </a:moveTo>
                  <a:lnTo>
                    <a:pt x="7623" y="502"/>
                  </a:lnTo>
                  <a:lnTo>
                    <a:pt x="7043" y="976"/>
                  </a:lnTo>
                  <a:lnTo>
                    <a:pt x="6463" y="1425"/>
                  </a:lnTo>
                  <a:lnTo>
                    <a:pt x="5830" y="1820"/>
                  </a:lnTo>
                  <a:lnTo>
                    <a:pt x="5302" y="2110"/>
                  </a:lnTo>
                  <a:lnTo>
                    <a:pt x="4748" y="2374"/>
                  </a:lnTo>
                  <a:lnTo>
                    <a:pt x="4643" y="2427"/>
                  </a:lnTo>
                  <a:lnTo>
                    <a:pt x="4221" y="2612"/>
                  </a:lnTo>
                  <a:lnTo>
                    <a:pt x="3772" y="2770"/>
                  </a:lnTo>
                  <a:lnTo>
                    <a:pt x="3350" y="2928"/>
                  </a:lnTo>
                  <a:lnTo>
                    <a:pt x="2902" y="3060"/>
                  </a:lnTo>
                  <a:lnTo>
                    <a:pt x="2427" y="3192"/>
                  </a:lnTo>
                  <a:lnTo>
                    <a:pt x="1953" y="3297"/>
                  </a:lnTo>
                  <a:lnTo>
                    <a:pt x="1003" y="3456"/>
                  </a:lnTo>
                  <a:lnTo>
                    <a:pt x="528" y="3535"/>
                  </a:lnTo>
                  <a:lnTo>
                    <a:pt x="27" y="3561"/>
                  </a:lnTo>
                  <a:lnTo>
                    <a:pt x="1" y="3693"/>
                  </a:lnTo>
                  <a:lnTo>
                    <a:pt x="502" y="3640"/>
                  </a:lnTo>
                  <a:lnTo>
                    <a:pt x="1003" y="3587"/>
                  </a:lnTo>
                  <a:lnTo>
                    <a:pt x="1610" y="3482"/>
                  </a:lnTo>
                  <a:lnTo>
                    <a:pt x="2216" y="3350"/>
                  </a:lnTo>
                  <a:lnTo>
                    <a:pt x="2770" y="3218"/>
                  </a:lnTo>
                  <a:lnTo>
                    <a:pt x="3350" y="3060"/>
                  </a:lnTo>
                  <a:lnTo>
                    <a:pt x="3456" y="3007"/>
                  </a:lnTo>
                  <a:lnTo>
                    <a:pt x="4089" y="2796"/>
                  </a:lnTo>
                  <a:lnTo>
                    <a:pt x="4669" y="2532"/>
                  </a:lnTo>
                  <a:lnTo>
                    <a:pt x="4801" y="2506"/>
                  </a:lnTo>
                  <a:lnTo>
                    <a:pt x="5355" y="2216"/>
                  </a:lnTo>
                  <a:lnTo>
                    <a:pt x="5882" y="1926"/>
                  </a:lnTo>
                  <a:lnTo>
                    <a:pt x="5935" y="1899"/>
                  </a:lnTo>
                  <a:lnTo>
                    <a:pt x="6041" y="1847"/>
                  </a:lnTo>
                  <a:lnTo>
                    <a:pt x="6568" y="1504"/>
                  </a:lnTo>
                  <a:lnTo>
                    <a:pt x="7069" y="1135"/>
                  </a:lnTo>
                  <a:lnTo>
                    <a:pt x="7175" y="1055"/>
                  </a:lnTo>
                  <a:lnTo>
                    <a:pt x="7570" y="713"/>
                  </a:lnTo>
                  <a:lnTo>
                    <a:pt x="7940" y="370"/>
                  </a:lnTo>
                  <a:lnTo>
                    <a:pt x="8019" y="291"/>
                  </a:lnTo>
                  <a:lnTo>
                    <a:pt x="8256" y="53"/>
                  </a:lnTo>
                  <a:lnTo>
                    <a:pt x="812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593;p70">
              <a:extLst>
                <a:ext uri="{FF2B5EF4-FFF2-40B4-BE49-F238E27FC236}">
                  <a16:creationId xmlns:a16="http://schemas.microsoft.com/office/drawing/2014/main" id="{6C8C1631-1A54-CBCE-2473-9393D3CEF574}"/>
                </a:ext>
              </a:extLst>
            </p:cNvPr>
            <p:cNvSpPr/>
            <p:nvPr/>
          </p:nvSpPr>
          <p:spPr>
            <a:xfrm>
              <a:off x="2230775" y="4311075"/>
              <a:ext cx="27050" cy="82450"/>
            </a:xfrm>
            <a:custGeom>
              <a:avLst/>
              <a:gdLst/>
              <a:ahLst/>
              <a:cxnLst/>
              <a:rect l="l" t="t" r="r" b="b"/>
              <a:pathLst>
                <a:path w="1082" h="3298" extrusionOk="0">
                  <a:moveTo>
                    <a:pt x="132" y="1"/>
                  </a:moveTo>
                  <a:lnTo>
                    <a:pt x="0" y="27"/>
                  </a:lnTo>
                  <a:lnTo>
                    <a:pt x="27" y="106"/>
                  </a:lnTo>
                  <a:lnTo>
                    <a:pt x="211" y="924"/>
                  </a:lnTo>
                  <a:lnTo>
                    <a:pt x="422" y="1715"/>
                  </a:lnTo>
                  <a:lnTo>
                    <a:pt x="686" y="2533"/>
                  </a:lnTo>
                  <a:lnTo>
                    <a:pt x="950" y="3298"/>
                  </a:lnTo>
                  <a:lnTo>
                    <a:pt x="1082" y="3298"/>
                  </a:lnTo>
                  <a:lnTo>
                    <a:pt x="791" y="2506"/>
                  </a:lnTo>
                  <a:lnTo>
                    <a:pt x="554" y="1715"/>
                  </a:lnTo>
                  <a:lnTo>
                    <a:pt x="343" y="897"/>
                  </a:lnTo>
                  <a:lnTo>
                    <a:pt x="158" y="80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594;p70">
              <a:extLst>
                <a:ext uri="{FF2B5EF4-FFF2-40B4-BE49-F238E27FC236}">
                  <a16:creationId xmlns:a16="http://schemas.microsoft.com/office/drawing/2014/main" id="{5F3315E2-7855-909F-7198-2514746D4DDD}"/>
                </a:ext>
              </a:extLst>
            </p:cNvPr>
            <p:cNvSpPr/>
            <p:nvPr/>
          </p:nvSpPr>
          <p:spPr>
            <a:xfrm>
              <a:off x="2264400" y="4305150"/>
              <a:ext cx="30350" cy="85075"/>
            </a:xfrm>
            <a:custGeom>
              <a:avLst/>
              <a:gdLst/>
              <a:ahLst/>
              <a:cxnLst/>
              <a:rect l="l" t="t" r="r" b="b"/>
              <a:pathLst>
                <a:path w="1214" h="3403" extrusionOk="0">
                  <a:moveTo>
                    <a:pt x="106" y="0"/>
                  </a:moveTo>
                  <a:lnTo>
                    <a:pt x="0" y="27"/>
                  </a:lnTo>
                  <a:lnTo>
                    <a:pt x="0" y="106"/>
                  </a:lnTo>
                  <a:lnTo>
                    <a:pt x="211" y="950"/>
                  </a:lnTo>
                  <a:lnTo>
                    <a:pt x="475" y="1767"/>
                  </a:lnTo>
                  <a:lnTo>
                    <a:pt x="765" y="2585"/>
                  </a:lnTo>
                  <a:lnTo>
                    <a:pt x="1108" y="3403"/>
                  </a:lnTo>
                  <a:lnTo>
                    <a:pt x="1214" y="3376"/>
                  </a:lnTo>
                  <a:lnTo>
                    <a:pt x="897" y="2559"/>
                  </a:lnTo>
                  <a:lnTo>
                    <a:pt x="581" y="1741"/>
                  </a:lnTo>
                  <a:lnTo>
                    <a:pt x="343" y="923"/>
                  </a:lnTo>
                  <a:lnTo>
                    <a:pt x="132" y="7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595;p70">
              <a:extLst>
                <a:ext uri="{FF2B5EF4-FFF2-40B4-BE49-F238E27FC236}">
                  <a16:creationId xmlns:a16="http://schemas.microsoft.com/office/drawing/2014/main" id="{54B6089D-3721-754B-3BAC-391A86EC695B}"/>
                </a:ext>
              </a:extLst>
            </p:cNvPr>
            <p:cNvSpPr/>
            <p:nvPr/>
          </p:nvSpPr>
          <p:spPr>
            <a:xfrm>
              <a:off x="2297375" y="4296575"/>
              <a:ext cx="35625" cy="83775"/>
            </a:xfrm>
            <a:custGeom>
              <a:avLst/>
              <a:gdLst/>
              <a:ahLst/>
              <a:cxnLst/>
              <a:rect l="l" t="t" r="r" b="b"/>
              <a:pathLst>
                <a:path w="1425" h="3351" extrusionOk="0">
                  <a:moveTo>
                    <a:pt x="106" y="0"/>
                  </a:moveTo>
                  <a:lnTo>
                    <a:pt x="0" y="27"/>
                  </a:lnTo>
                  <a:lnTo>
                    <a:pt x="26" y="106"/>
                  </a:lnTo>
                  <a:lnTo>
                    <a:pt x="264" y="950"/>
                  </a:lnTo>
                  <a:lnTo>
                    <a:pt x="554" y="1768"/>
                  </a:lnTo>
                  <a:lnTo>
                    <a:pt x="897" y="2559"/>
                  </a:lnTo>
                  <a:lnTo>
                    <a:pt x="1319" y="3350"/>
                  </a:lnTo>
                  <a:lnTo>
                    <a:pt x="1424" y="3297"/>
                  </a:lnTo>
                  <a:lnTo>
                    <a:pt x="1029" y="2532"/>
                  </a:lnTo>
                  <a:lnTo>
                    <a:pt x="659" y="1715"/>
                  </a:lnTo>
                  <a:lnTo>
                    <a:pt x="369" y="897"/>
                  </a:lnTo>
                  <a:lnTo>
                    <a:pt x="132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596;p70">
              <a:extLst>
                <a:ext uri="{FF2B5EF4-FFF2-40B4-BE49-F238E27FC236}">
                  <a16:creationId xmlns:a16="http://schemas.microsoft.com/office/drawing/2014/main" id="{6080095C-E29D-3F00-1850-58A68B463EBE}"/>
                </a:ext>
              </a:extLst>
            </p:cNvPr>
            <p:cNvSpPr/>
            <p:nvPr/>
          </p:nvSpPr>
          <p:spPr>
            <a:xfrm>
              <a:off x="2330325" y="4282075"/>
              <a:ext cx="40250" cy="83100"/>
            </a:xfrm>
            <a:custGeom>
              <a:avLst/>
              <a:gdLst/>
              <a:ahLst/>
              <a:cxnLst/>
              <a:rect l="l" t="t" r="r" b="b"/>
              <a:pathLst>
                <a:path w="1610" h="3324" extrusionOk="0">
                  <a:moveTo>
                    <a:pt x="106" y="0"/>
                  </a:moveTo>
                  <a:lnTo>
                    <a:pt x="1" y="53"/>
                  </a:lnTo>
                  <a:lnTo>
                    <a:pt x="27" y="158"/>
                  </a:lnTo>
                  <a:lnTo>
                    <a:pt x="370" y="976"/>
                  </a:lnTo>
                  <a:lnTo>
                    <a:pt x="713" y="1767"/>
                  </a:lnTo>
                  <a:lnTo>
                    <a:pt x="1082" y="2559"/>
                  </a:lnTo>
                  <a:lnTo>
                    <a:pt x="1504" y="3323"/>
                  </a:lnTo>
                  <a:lnTo>
                    <a:pt x="1610" y="3271"/>
                  </a:lnTo>
                  <a:lnTo>
                    <a:pt x="1188" y="2506"/>
                  </a:lnTo>
                  <a:lnTo>
                    <a:pt x="818" y="1715"/>
                  </a:lnTo>
                  <a:lnTo>
                    <a:pt x="476" y="923"/>
                  </a:lnTo>
                  <a:lnTo>
                    <a:pt x="159" y="13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597;p70">
              <a:extLst>
                <a:ext uri="{FF2B5EF4-FFF2-40B4-BE49-F238E27FC236}">
                  <a16:creationId xmlns:a16="http://schemas.microsoft.com/office/drawing/2014/main" id="{D52887B1-85F7-9F58-A967-9649282604F2}"/>
                </a:ext>
              </a:extLst>
            </p:cNvPr>
            <p:cNvSpPr/>
            <p:nvPr/>
          </p:nvSpPr>
          <p:spPr>
            <a:xfrm>
              <a:off x="2361325" y="4266900"/>
              <a:ext cx="44200" cy="79150"/>
            </a:xfrm>
            <a:custGeom>
              <a:avLst/>
              <a:gdLst/>
              <a:ahLst/>
              <a:cxnLst/>
              <a:rect l="l" t="t" r="r" b="b"/>
              <a:pathLst>
                <a:path w="1768" h="3166" extrusionOk="0">
                  <a:moveTo>
                    <a:pt x="106" y="1"/>
                  </a:moveTo>
                  <a:lnTo>
                    <a:pt x="0" y="80"/>
                  </a:lnTo>
                  <a:lnTo>
                    <a:pt x="53" y="132"/>
                  </a:lnTo>
                  <a:lnTo>
                    <a:pt x="502" y="871"/>
                  </a:lnTo>
                  <a:lnTo>
                    <a:pt x="924" y="1609"/>
                  </a:lnTo>
                  <a:lnTo>
                    <a:pt x="1293" y="2374"/>
                  </a:lnTo>
                  <a:lnTo>
                    <a:pt x="1662" y="3166"/>
                  </a:lnTo>
                  <a:lnTo>
                    <a:pt x="1768" y="3086"/>
                  </a:lnTo>
                  <a:lnTo>
                    <a:pt x="1398" y="2322"/>
                  </a:lnTo>
                  <a:lnTo>
                    <a:pt x="1003" y="1557"/>
                  </a:lnTo>
                  <a:lnTo>
                    <a:pt x="581" y="792"/>
                  </a:lnTo>
                  <a:lnTo>
                    <a:pt x="159" y="8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598;p70">
              <a:extLst>
                <a:ext uri="{FF2B5EF4-FFF2-40B4-BE49-F238E27FC236}">
                  <a16:creationId xmlns:a16="http://schemas.microsoft.com/office/drawing/2014/main" id="{3A9BA0AD-AC49-F1C5-11CD-ADA624266687}"/>
                </a:ext>
              </a:extLst>
            </p:cNvPr>
            <p:cNvSpPr/>
            <p:nvPr/>
          </p:nvSpPr>
          <p:spPr>
            <a:xfrm>
              <a:off x="2389675" y="4247125"/>
              <a:ext cx="46850" cy="74525"/>
            </a:xfrm>
            <a:custGeom>
              <a:avLst/>
              <a:gdLst/>
              <a:ahLst/>
              <a:cxnLst/>
              <a:rect l="l" t="t" r="r" b="b"/>
              <a:pathLst>
                <a:path w="1874" h="2981" extrusionOk="0">
                  <a:moveTo>
                    <a:pt x="80" y="0"/>
                  </a:moveTo>
                  <a:lnTo>
                    <a:pt x="1" y="79"/>
                  </a:lnTo>
                  <a:lnTo>
                    <a:pt x="53" y="159"/>
                  </a:lnTo>
                  <a:lnTo>
                    <a:pt x="554" y="818"/>
                  </a:lnTo>
                  <a:lnTo>
                    <a:pt x="1003" y="1504"/>
                  </a:lnTo>
                  <a:lnTo>
                    <a:pt x="1398" y="2242"/>
                  </a:lnTo>
                  <a:lnTo>
                    <a:pt x="1768" y="2981"/>
                  </a:lnTo>
                  <a:lnTo>
                    <a:pt x="1873" y="2902"/>
                  </a:lnTo>
                  <a:lnTo>
                    <a:pt x="1504" y="2163"/>
                  </a:lnTo>
                  <a:lnTo>
                    <a:pt x="1108" y="1425"/>
                  </a:lnTo>
                  <a:lnTo>
                    <a:pt x="634" y="739"/>
                  </a:lnTo>
                  <a:lnTo>
                    <a:pt x="159" y="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599;p70">
              <a:extLst>
                <a:ext uri="{FF2B5EF4-FFF2-40B4-BE49-F238E27FC236}">
                  <a16:creationId xmlns:a16="http://schemas.microsoft.com/office/drawing/2014/main" id="{3B451FB8-1AEF-CBFA-417F-708960AFF229}"/>
                </a:ext>
              </a:extLst>
            </p:cNvPr>
            <p:cNvSpPr/>
            <p:nvPr/>
          </p:nvSpPr>
          <p:spPr>
            <a:xfrm>
              <a:off x="2410775" y="4228000"/>
              <a:ext cx="46850" cy="69925"/>
            </a:xfrm>
            <a:custGeom>
              <a:avLst/>
              <a:gdLst/>
              <a:ahLst/>
              <a:cxnLst/>
              <a:rect l="l" t="t" r="r" b="b"/>
              <a:pathLst>
                <a:path w="1874" h="2797" extrusionOk="0">
                  <a:moveTo>
                    <a:pt x="80" y="0"/>
                  </a:moveTo>
                  <a:lnTo>
                    <a:pt x="1" y="106"/>
                  </a:lnTo>
                  <a:lnTo>
                    <a:pt x="80" y="159"/>
                  </a:lnTo>
                  <a:lnTo>
                    <a:pt x="343" y="449"/>
                  </a:lnTo>
                  <a:lnTo>
                    <a:pt x="607" y="739"/>
                  </a:lnTo>
                  <a:lnTo>
                    <a:pt x="845" y="1082"/>
                  </a:lnTo>
                  <a:lnTo>
                    <a:pt x="1056" y="1398"/>
                  </a:lnTo>
                  <a:lnTo>
                    <a:pt x="1267" y="1741"/>
                  </a:lnTo>
                  <a:lnTo>
                    <a:pt x="1451" y="2084"/>
                  </a:lnTo>
                  <a:lnTo>
                    <a:pt x="1794" y="2796"/>
                  </a:lnTo>
                  <a:lnTo>
                    <a:pt x="1873" y="2691"/>
                  </a:lnTo>
                  <a:lnTo>
                    <a:pt x="1530" y="2005"/>
                  </a:lnTo>
                  <a:lnTo>
                    <a:pt x="1346" y="1636"/>
                  </a:lnTo>
                  <a:lnTo>
                    <a:pt x="1135" y="1319"/>
                  </a:lnTo>
                  <a:lnTo>
                    <a:pt x="924" y="976"/>
                  </a:lnTo>
                  <a:lnTo>
                    <a:pt x="686" y="660"/>
                  </a:lnTo>
                  <a:lnTo>
                    <a:pt x="449" y="370"/>
                  </a:lnTo>
                  <a:lnTo>
                    <a:pt x="159" y="8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600;p70">
              <a:extLst>
                <a:ext uri="{FF2B5EF4-FFF2-40B4-BE49-F238E27FC236}">
                  <a16:creationId xmlns:a16="http://schemas.microsoft.com/office/drawing/2014/main" id="{BF7C0D76-A862-5096-60DB-4306DE7A8DCE}"/>
                </a:ext>
              </a:extLst>
            </p:cNvPr>
            <p:cNvSpPr/>
            <p:nvPr/>
          </p:nvSpPr>
          <p:spPr>
            <a:xfrm>
              <a:off x="2796525" y="4454175"/>
              <a:ext cx="187950" cy="741150"/>
            </a:xfrm>
            <a:custGeom>
              <a:avLst/>
              <a:gdLst/>
              <a:ahLst/>
              <a:cxnLst/>
              <a:rect l="l" t="t" r="r" b="b"/>
              <a:pathLst>
                <a:path w="7518" h="29646" extrusionOk="0">
                  <a:moveTo>
                    <a:pt x="4273" y="0"/>
                  </a:moveTo>
                  <a:lnTo>
                    <a:pt x="4088" y="26"/>
                  </a:lnTo>
                  <a:lnTo>
                    <a:pt x="3904" y="106"/>
                  </a:lnTo>
                  <a:lnTo>
                    <a:pt x="3719" y="211"/>
                  </a:lnTo>
                  <a:lnTo>
                    <a:pt x="3534" y="343"/>
                  </a:lnTo>
                  <a:lnTo>
                    <a:pt x="3376" y="475"/>
                  </a:lnTo>
                  <a:lnTo>
                    <a:pt x="3192" y="659"/>
                  </a:lnTo>
                  <a:lnTo>
                    <a:pt x="2875" y="1055"/>
                  </a:lnTo>
                  <a:lnTo>
                    <a:pt x="2559" y="1530"/>
                  </a:lnTo>
                  <a:lnTo>
                    <a:pt x="2268" y="2057"/>
                  </a:lnTo>
                  <a:lnTo>
                    <a:pt x="1978" y="2585"/>
                  </a:lnTo>
                  <a:lnTo>
                    <a:pt x="1741" y="3165"/>
                  </a:lnTo>
                  <a:lnTo>
                    <a:pt x="1504" y="3719"/>
                  </a:lnTo>
                  <a:lnTo>
                    <a:pt x="1293" y="4273"/>
                  </a:lnTo>
                  <a:lnTo>
                    <a:pt x="976" y="5222"/>
                  </a:lnTo>
                  <a:lnTo>
                    <a:pt x="765" y="5908"/>
                  </a:lnTo>
                  <a:lnTo>
                    <a:pt x="712" y="6146"/>
                  </a:lnTo>
                  <a:lnTo>
                    <a:pt x="0" y="29646"/>
                  </a:lnTo>
                  <a:lnTo>
                    <a:pt x="6172" y="28591"/>
                  </a:lnTo>
                  <a:lnTo>
                    <a:pt x="6647" y="24661"/>
                  </a:lnTo>
                  <a:lnTo>
                    <a:pt x="7042" y="21390"/>
                  </a:lnTo>
                  <a:lnTo>
                    <a:pt x="7385" y="18727"/>
                  </a:lnTo>
                  <a:lnTo>
                    <a:pt x="7464" y="18199"/>
                  </a:lnTo>
                  <a:lnTo>
                    <a:pt x="7491" y="17672"/>
                  </a:lnTo>
                  <a:lnTo>
                    <a:pt x="7517" y="17091"/>
                  </a:lnTo>
                  <a:lnTo>
                    <a:pt x="7517" y="16485"/>
                  </a:lnTo>
                  <a:lnTo>
                    <a:pt x="7491" y="15271"/>
                  </a:lnTo>
                  <a:lnTo>
                    <a:pt x="7412" y="14005"/>
                  </a:lnTo>
                  <a:lnTo>
                    <a:pt x="7280" y="12739"/>
                  </a:lnTo>
                  <a:lnTo>
                    <a:pt x="7148" y="11500"/>
                  </a:lnTo>
                  <a:lnTo>
                    <a:pt x="6963" y="10339"/>
                  </a:lnTo>
                  <a:lnTo>
                    <a:pt x="6805" y="9284"/>
                  </a:lnTo>
                  <a:lnTo>
                    <a:pt x="6726" y="8730"/>
                  </a:lnTo>
                  <a:lnTo>
                    <a:pt x="6647" y="8124"/>
                  </a:lnTo>
                  <a:lnTo>
                    <a:pt x="6515" y="6673"/>
                  </a:lnTo>
                  <a:lnTo>
                    <a:pt x="6330" y="5117"/>
                  </a:lnTo>
                  <a:lnTo>
                    <a:pt x="6225" y="4326"/>
                  </a:lnTo>
                  <a:lnTo>
                    <a:pt x="6119" y="3561"/>
                  </a:lnTo>
                  <a:lnTo>
                    <a:pt x="5987" y="2822"/>
                  </a:lnTo>
                  <a:lnTo>
                    <a:pt x="5829" y="2137"/>
                  </a:lnTo>
                  <a:lnTo>
                    <a:pt x="5644" y="1530"/>
                  </a:lnTo>
                  <a:lnTo>
                    <a:pt x="5433" y="976"/>
                  </a:lnTo>
                  <a:lnTo>
                    <a:pt x="5328" y="765"/>
                  </a:lnTo>
                  <a:lnTo>
                    <a:pt x="5196" y="554"/>
                  </a:lnTo>
                  <a:lnTo>
                    <a:pt x="5064" y="369"/>
                  </a:lnTo>
                  <a:lnTo>
                    <a:pt x="4932" y="237"/>
                  </a:lnTo>
                  <a:lnTo>
                    <a:pt x="4774" y="106"/>
                  </a:lnTo>
                  <a:lnTo>
                    <a:pt x="4616" y="53"/>
                  </a:lnTo>
                  <a:lnTo>
                    <a:pt x="445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601;p70">
              <a:extLst>
                <a:ext uri="{FF2B5EF4-FFF2-40B4-BE49-F238E27FC236}">
                  <a16:creationId xmlns:a16="http://schemas.microsoft.com/office/drawing/2014/main" id="{374D2202-F7C6-57D5-AA68-EF2AE2C30238}"/>
                </a:ext>
              </a:extLst>
            </p:cNvPr>
            <p:cNvSpPr/>
            <p:nvPr/>
          </p:nvSpPr>
          <p:spPr>
            <a:xfrm>
              <a:off x="2814325" y="4427800"/>
              <a:ext cx="406850" cy="735875"/>
            </a:xfrm>
            <a:custGeom>
              <a:avLst/>
              <a:gdLst/>
              <a:ahLst/>
              <a:cxnLst/>
              <a:rect l="l" t="t" r="r" b="b"/>
              <a:pathLst>
                <a:path w="16274" h="29435" extrusionOk="0">
                  <a:moveTo>
                    <a:pt x="290" y="0"/>
                  </a:moveTo>
                  <a:lnTo>
                    <a:pt x="185" y="26"/>
                  </a:lnTo>
                  <a:lnTo>
                    <a:pt x="106" y="79"/>
                  </a:lnTo>
                  <a:lnTo>
                    <a:pt x="53" y="158"/>
                  </a:lnTo>
                  <a:lnTo>
                    <a:pt x="27" y="264"/>
                  </a:lnTo>
                  <a:lnTo>
                    <a:pt x="0" y="1477"/>
                  </a:lnTo>
                  <a:lnTo>
                    <a:pt x="0" y="2664"/>
                  </a:lnTo>
                  <a:lnTo>
                    <a:pt x="0" y="3851"/>
                  </a:lnTo>
                  <a:lnTo>
                    <a:pt x="53" y="5038"/>
                  </a:lnTo>
                  <a:lnTo>
                    <a:pt x="106" y="6198"/>
                  </a:lnTo>
                  <a:lnTo>
                    <a:pt x="185" y="7359"/>
                  </a:lnTo>
                  <a:lnTo>
                    <a:pt x="290" y="8493"/>
                  </a:lnTo>
                  <a:lnTo>
                    <a:pt x="396" y="9627"/>
                  </a:lnTo>
                  <a:lnTo>
                    <a:pt x="554" y="10761"/>
                  </a:lnTo>
                  <a:lnTo>
                    <a:pt x="712" y="11869"/>
                  </a:lnTo>
                  <a:lnTo>
                    <a:pt x="897" y="12950"/>
                  </a:lnTo>
                  <a:lnTo>
                    <a:pt x="1082" y="14032"/>
                  </a:lnTo>
                  <a:lnTo>
                    <a:pt x="1319" y="15113"/>
                  </a:lnTo>
                  <a:lnTo>
                    <a:pt x="1556" y="16168"/>
                  </a:lnTo>
                  <a:lnTo>
                    <a:pt x="1820" y="17197"/>
                  </a:lnTo>
                  <a:lnTo>
                    <a:pt x="2110" y="18225"/>
                  </a:lnTo>
                  <a:lnTo>
                    <a:pt x="2400" y="19201"/>
                  </a:lnTo>
                  <a:lnTo>
                    <a:pt x="2743" y="20230"/>
                  </a:lnTo>
                  <a:lnTo>
                    <a:pt x="3139" y="21338"/>
                  </a:lnTo>
                  <a:lnTo>
                    <a:pt x="3376" y="21892"/>
                  </a:lnTo>
                  <a:lnTo>
                    <a:pt x="3640" y="22472"/>
                  </a:lnTo>
                  <a:lnTo>
                    <a:pt x="3904" y="23052"/>
                  </a:lnTo>
                  <a:lnTo>
                    <a:pt x="4220" y="23606"/>
                  </a:lnTo>
                  <a:lnTo>
                    <a:pt x="4537" y="24186"/>
                  </a:lnTo>
                  <a:lnTo>
                    <a:pt x="4880" y="24740"/>
                  </a:lnTo>
                  <a:lnTo>
                    <a:pt x="5249" y="25294"/>
                  </a:lnTo>
                  <a:lnTo>
                    <a:pt x="5645" y="25821"/>
                  </a:lnTo>
                  <a:lnTo>
                    <a:pt x="6067" y="26349"/>
                  </a:lnTo>
                  <a:lnTo>
                    <a:pt x="6515" y="26850"/>
                  </a:lnTo>
                  <a:lnTo>
                    <a:pt x="6963" y="27325"/>
                  </a:lnTo>
                  <a:lnTo>
                    <a:pt x="7438" y="27720"/>
                  </a:lnTo>
                  <a:lnTo>
                    <a:pt x="7913" y="28090"/>
                  </a:lnTo>
                  <a:lnTo>
                    <a:pt x="8388" y="28406"/>
                  </a:lnTo>
                  <a:lnTo>
                    <a:pt x="8862" y="28696"/>
                  </a:lnTo>
                  <a:lnTo>
                    <a:pt x="9337" y="28934"/>
                  </a:lnTo>
                  <a:lnTo>
                    <a:pt x="9838" y="29118"/>
                  </a:lnTo>
                  <a:lnTo>
                    <a:pt x="10339" y="29277"/>
                  </a:lnTo>
                  <a:lnTo>
                    <a:pt x="10656" y="29329"/>
                  </a:lnTo>
                  <a:lnTo>
                    <a:pt x="10972" y="29382"/>
                  </a:lnTo>
                  <a:lnTo>
                    <a:pt x="11289" y="29408"/>
                  </a:lnTo>
                  <a:lnTo>
                    <a:pt x="11605" y="29435"/>
                  </a:lnTo>
                  <a:lnTo>
                    <a:pt x="12054" y="29408"/>
                  </a:lnTo>
                  <a:lnTo>
                    <a:pt x="12476" y="29356"/>
                  </a:lnTo>
                  <a:lnTo>
                    <a:pt x="12898" y="29250"/>
                  </a:lnTo>
                  <a:lnTo>
                    <a:pt x="13293" y="29118"/>
                  </a:lnTo>
                  <a:lnTo>
                    <a:pt x="13689" y="28960"/>
                  </a:lnTo>
                  <a:lnTo>
                    <a:pt x="14058" y="28749"/>
                  </a:lnTo>
                  <a:lnTo>
                    <a:pt x="14401" y="28512"/>
                  </a:lnTo>
                  <a:lnTo>
                    <a:pt x="14691" y="28222"/>
                  </a:lnTo>
                  <a:lnTo>
                    <a:pt x="14981" y="27905"/>
                  </a:lnTo>
                  <a:lnTo>
                    <a:pt x="15245" y="27562"/>
                  </a:lnTo>
                  <a:lnTo>
                    <a:pt x="15483" y="27167"/>
                  </a:lnTo>
                  <a:lnTo>
                    <a:pt x="15667" y="26745"/>
                  </a:lnTo>
                  <a:lnTo>
                    <a:pt x="15852" y="26270"/>
                  </a:lnTo>
                  <a:lnTo>
                    <a:pt x="15984" y="25769"/>
                  </a:lnTo>
                  <a:lnTo>
                    <a:pt x="16089" y="25241"/>
                  </a:lnTo>
                  <a:lnTo>
                    <a:pt x="16195" y="24661"/>
                  </a:lnTo>
                  <a:lnTo>
                    <a:pt x="16247" y="23975"/>
                  </a:lnTo>
                  <a:lnTo>
                    <a:pt x="16274" y="23289"/>
                  </a:lnTo>
                  <a:lnTo>
                    <a:pt x="16274" y="22604"/>
                  </a:lnTo>
                  <a:lnTo>
                    <a:pt x="16247" y="21944"/>
                  </a:lnTo>
                  <a:lnTo>
                    <a:pt x="16195" y="21259"/>
                  </a:lnTo>
                  <a:lnTo>
                    <a:pt x="16116" y="20599"/>
                  </a:lnTo>
                  <a:lnTo>
                    <a:pt x="16010" y="19913"/>
                  </a:lnTo>
                  <a:lnTo>
                    <a:pt x="15905" y="19254"/>
                  </a:lnTo>
                  <a:lnTo>
                    <a:pt x="15614" y="17909"/>
                  </a:lnTo>
                  <a:lnTo>
                    <a:pt x="15272" y="16590"/>
                  </a:lnTo>
                  <a:lnTo>
                    <a:pt x="14929" y="15271"/>
                  </a:lnTo>
                  <a:lnTo>
                    <a:pt x="14533" y="13979"/>
                  </a:lnTo>
                  <a:lnTo>
                    <a:pt x="13874" y="11711"/>
                  </a:lnTo>
                  <a:lnTo>
                    <a:pt x="13584" y="10577"/>
                  </a:lnTo>
                  <a:lnTo>
                    <a:pt x="13320" y="9416"/>
                  </a:lnTo>
                  <a:lnTo>
                    <a:pt x="13267" y="9047"/>
                  </a:lnTo>
                  <a:lnTo>
                    <a:pt x="13241" y="8598"/>
                  </a:lnTo>
                  <a:lnTo>
                    <a:pt x="13241" y="8071"/>
                  </a:lnTo>
                  <a:lnTo>
                    <a:pt x="13267" y="7491"/>
                  </a:lnTo>
                  <a:lnTo>
                    <a:pt x="13320" y="6937"/>
                  </a:lnTo>
                  <a:lnTo>
                    <a:pt x="13399" y="6409"/>
                  </a:lnTo>
                  <a:lnTo>
                    <a:pt x="13452" y="5935"/>
                  </a:lnTo>
                  <a:lnTo>
                    <a:pt x="13557" y="5539"/>
                  </a:lnTo>
                  <a:lnTo>
                    <a:pt x="13557" y="5433"/>
                  </a:lnTo>
                  <a:lnTo>
                    <a:pt x="13504" y="5354"/>
                  </a:lnTo>
                  <a:lnTo>
                    <a:pt x="13452" y="5275"/>
                  </a:lnTo>
                  <a:lnTo>
                    <a:pt x="13346" y="5222"/>
                  </a:lnTo>
                  <a:lnTo>
                    <a:pt x="13241" y="5222"/>
                  </a:lnTo>
                  <a:lnTo>
                    <a:pt x="13162" y="5249"/>
                  </a:lnTo>
                  <a:lnTo>
                    <a:pt x="13082" y="5328"/>
                  </a:lnTo>
                  <a:lnTo>
                    <a:pt x="13030" y="5407"/>
                  </a:lnTo>
                  <a:lnTo>
                    <a:pt x="12951" y="5829"/>
                  </a:lnTo>
                  <a:lnTo>
                    <a:pt x="12871" y="6330"/>
                  </a:lnTo>
                  <a:lnTo>
                    <a:pt x="12819" y="6884"/>
                  </a:lnTo>
                  <a:lnTo>
                    <a:pt x="12766" y="7491"/>
                  </a:lnTo>
                  <a:lnTo>
                    <a:pt x="12713" y="8071"/>
                  </a:lnTo>
                  <a:lnTo>
                    <a:pt x="12713" y="8625"/>
                  </a:lnTo>
                  <a:lnTo>
                    <a:pt x="12740" y="9126"/>
                  </a:lnTo>
                  <a:lnTo>
                    <a:pt x="12792" y="9522"/>
                  </a:lnTo>
                  <a:lnTo>
                    <a:pt x="13082" y="10682"/>
                  </a:lnTo>
                  <a:lnTo>
                    <a:pt x="13373" y="11843"/>
                  </a:lnTo>
                  <a:lnTo>
                    <a:pt x="14032" y="14137"/>
                  </a:lnTo>
                  <a:lnTo>
                    <a:pt x="14401" y="15403"/>
                  </a:lnTo>
                  <a:lnTo>
                    <a:pt x="14770" y="16696"/>
                  </a:lnTo>
                  <a:lnTo>
                    <a:pt x="15113" y="18014"/>
                  </a:lnTo>
                  <a:lnTo>
                    <a:pt x="15377" y="19307"/>
                  </a:lnTo>
                  <a:lnTo>
                    <a:pt x="15509" y="19966"/>
                  </a:lnTo>
                  <a:lnTo>
                    <a:pt x="15588" y="20626"/>
                  </a:lnTo>
                  <a:lnTo>
                    <a:pt x="15667" y="21285"/>
                  </a:lnTo>
                  <a:lnTo>
                    <a:pt x="15720" y="21944"/>
                  </a:lnTo>
                  <a:lnTo>
                    <a:pt x="15746" y="22604"/>
                  </a:lnTo>
                  <a:lnTo>
                    <a:pt x="15746" y="23263"/>
                  </a:lnTo>
                  <a:lnTo>
                    <a:pt x="15720" y="23922"/>
                  </a:lnTo>
                  <a:lnTo>
                    <a:pt x="15667" y="24582"/>
                  </a:lnTo>
                  <a:lnTo>
                    <a:pt x="15588" y="25136"/>
                  </a:lnTo>
                  <a:lnTo>
                    <a:pt x="15483" y="25637"/>
                  </a:lnTo>
                  <a:lnTo>
                    <a:pt x="15351" y="26085"/>
                  </a:lnTo>
                  <a:lnTo>
                    <a:pt x="15192" y="26507"/>
                  </a:lnTo>
                  <a:lnTo>
                    <a:pt x="15034" y="26903"/>
                  </a:lnTo>
                  <a:lnTo>
                    <a:pt x="14823" y="27272"/>
                  </a:lnTo>
                  <a:lnTo>
                    <a:pt x="14586" y="27589"/>
                  </a:lnTo>
                  <a:lnTo>
                    <a:pt x="14322" y="27852"/>
                  </a:lnTo>
                  <a:lnTo>
                    <a:pt x="14164" y="28011"/>
                  </a:lnTo>
                  <a:lnTo>
                    <a:pt x="13953" y="28169"/>
                  </a:lnTo>
                  <a:lnTo>
                    <a:pt x="13768" y="28301"/>
                  </a:lnTo>
                  <a:lnTo>
                    <a:pt x="13531" y="28433"/>
                  </a:lnTo>
                  <a:lnTo>
                    <a:pt x="13320" y="28538"/>
                  </a:lnTo>
                  <a:lnTo>
                    <a:pt x="13082" y="28644"/>
                  </a:lnTo>
                  <a:lnTo>
                    <a:pt x="12845" y="28723"/>
                  </a:lnTo>
                  <a:lnTo>
                    <a:pt x="12581" y="28775"/>
                  </a:lnTo>
                  <a:lnTo>
                    <a:pt x="12080" y="28881"/>
                  </a:lnTo>
                  <a:lnTo>
                    <a:pt x="11526" y="28907"/>
                  </a:lnTo>
                  <a:lnTo>
                    <a:pt x="11263" y="28881"/>
                  </a:lnTo>
                  <a:lnTo>
                    <a:pt x="10999" y="28855"/>
                  </a:lnTo>
                  <a:lnTo>
                    <a:pt x="10735" y="28828"/>
                  </a:lnTo>
                  <a:lnTo>
                    <a:pt x="10445" y="28749"/>
                  </a:lnTo>
                  <a:lnTo>
                    <a:pt x="9997" y="28617"/>
                  </a:lnTo>
                  <a:lnTo>
                    <a:pt x="9548" y="28459"/>
                  </a:lnTo>
                  <a:lnTo>
                    <a:pt x="9100" y="28222"/>
                  </a:lnTo>
                  <a:lnTo>
                    <a:pt x="8651" y="27958"/>
                  </a:lnTo>
                  <a:lnTo>
                    <a:pt x="8203" y="27668"/>
                  </a:lnTo>
                  <a:lnTo>
                    <a:pt x="7755" y="27325"/>
                  </a:lnTo>
                  <a:lnTo>
                    <a:pt x="7333" y="26929"/>
                  </a:lnTo>
                  <a:lnTo>
                    <a:pt x="6884" y="26507"/>
                  </a:lnTo>
                  <a:lnTo>
                    <a:pt x="6462" y="26006"/>
                  </a:lnTo>
                  <a:lnTo>
                    <a:pt x="6040" y="25505"/>
                  </a:lnTo>
                  <a:lnTo>
                    <a:pt x="5671" y="24977"/>
                  </a:lnTo>
                  <a:lnTo>
                    <a:pt x="5302" y="24450"/>
                  </a:lnTo>
                  <a:lnTo>
                    <a:pt x="4959" y="23896"/>
                  </a:lnTo>
                  <a:lnTo>
                    <a:pt x="4669" y="23342"/>
                  </a:lnTo>
                  <a:lnTo>
                    <a:pt x="4379" y="22788"/>
                  </a:lnTo>
                  <a:lnTo>
                    <a:pt x="4088" y="22234"/>
                  </a:lnTo>
                  <a:lnTo>
                    <a:pt x="3851" y="21681"/>
                  </a:lnTo>
                  <a:lnTo>
                    <a:pt x="3614" y="21127"/>
                  </a:lnTo>
                  <a:lnTo>
                    <a:pt x="3218" y="20045"/>
                  </a:lnTo>
                  <a:lnTo>
                    <a:pt x="2875" y="19017"/>
                  </a:lnTo>
                  <a:lnTo>
                    <a:pt x="2611" y="18094"/>
                  </a:lnTo>
                  <a:lnTo>
                    <a:pt x="2321" y="17065"/>
                  </a:lnTo>
                  <a:lnTo>
                    <a:pt x="2058" y="16036"/>
                  </a:lnTo>
                  <a:lnTo>
                    <a:pt x="1820" y="14981"/>
                  </a:lnTo>
                  <a:lnTo>
                    <a:pt x="1609" y="13926"/>
                  </a:lnTo>
                  <a:lnTo>
                    <a:pt x="1398" y="12871"/>
                  </a:lnTo>
                  <a:lnTo>
                    <a:pt x="1214" y="11790"/>
                  </a:lnTo>
                  <a:lnTo>
                    <a:pt x="1055" y="10682"/>
                  </a:lnTo>
                  <a:lnTo>
                    <a:pt x="923" y="9574"/>
                  </a:lnTo>
                  <a:lnTo>
                    <a:pt x="792" y="8440"/>
                  </a:lnTo>
                  <a:lnTo>
                    <a:pt x="712" y="7306"/>
                  </a:lnTo>
                  <a:lnTo>
                    <a:pt x="633" y="6172"/>
                  </a:lnTo>
                  <a:lnTo>
                    <a:pt x="581" y="5011"/>
                  </a:lnTo>
                  <a:lnTo>
                    <a:pt x="528" y="3851"/>
                  </a:lnTo>
                  <a:lnTo>
                    <a:pt x="528" y="2664"/>
                  </a:lnTo>
                  <a:lnTo>
                    <a:pt x="528" y="1477"/>
                  </a:lnTo>
                  <a:lnTo>
                    <a:pt x="554" y="264"/>
                  </a:lnTo>
                  <a:lnTo>
                    <a:pt x="528" y="185"/>
                  </a:lnTo>
                  <a:lnTo>
                    <a:pt x="475" y="79"/>
                  </a:lnTo>
                  <a:lnTo>
                    <a:pt x="396" y="2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602;p70">
              <a:extLst>
                <a:ext uri="{FF2B5EF4-FFF2-40B4-BE49-F238E27FC236}">
                  <a16:creationId xmlns:a16="http://schemas.microsoft.com/office/drawing/2014/main" id="{6F5403AF-643E-13B0-7576-FA48D88CABCE}"/>
                </a:ext>
              </a:extLst>
            </p:cNvPr>
            <p:cNvSpPr/>
            <p:nvPr/>
          </p:nvSpPr>
          <p:spPr>
            <a:xfrm>
              <a:off x="2652100" y="4169325"/>
              <a:ext cx="325775" cy="326400"/>
            </a:xfrm>
            <a:custGeom>
              <a:avLst/>
              <a:gdLst/>
              <a:ahLst/>
              <a:cxnLst/>
              <a:rect l="l" t="t" r="r" b="b"/>
              <a:pathLst>
                <a:path w="13031" h="13056" extrusionOk="0">
                  <a:moveTo>
                    <a:pt x="6648" y="0"/>
                  </a:moveTo>
                  <a:lnTo>
                    <a:pt x="6331" y="26"/>
                  </a:lnTo>
                  <a:lnTo>
                    <a:pt x="5988" y="26"/>
                  </a:lnTo>
                  <a:lnTo>
                    <a:pt x="5672" y="79"/>
                  </a:lnTo>
                  <a:lnTo>
                    <a:pt x="5329" y="106"/>
                  </a:lnTo>
                  <a:lnTo>
                    <a:pt x="5012" y="185"/>
                  </a:lnTo>
                  <a:lnTo>
                    <a:pt x="4696" y="264"/>
                  </a:lnTo>
                  <a:lnTo>
                    <a:pt x="4379" y="369"/>
                  </a:lnTo>
                  <a:lnTo>
                    <a:pt x="4063" y="475"/>
                  </a:lnTo>
                  <a:lnTo>
                    <a:pt x="3773" y="607"/>
                  </a:lnTo>
                  <a:lnTo>
                    <a:pt x="3483" y="765"/>
                  </a:lnTo>
                  <a:lnTo>
                    <a:pt x="3192" y="923"/>
                  </a:lnTo>
                  <a:lnTo>
                    <a:pt x="2665" y="1266"/>
                  </a:lnTo>
                  <a:lnTo>
                    <a:pt x="2164" y="1662"/>
                  </a:lnTo>
                  <a:lnTo>
                    <a:pt x="1715" y="2110"/>
                  </a:lnTo>
                  <a:lnTo>
                    <a:pt x="1320" y="2585"/>
                  </a:lnTo>
                  <a:lnTo>
                    <a:pt x="977" y="3112"/>
                  </a:lnTo>
                  <a:lnTo>
                    <a:pt x="660" y="3640"/>
                  </a:lnTo>
                  <a:lnTo>
                    <a:pt x="423" y="4220"/>
                  </a:lnTo>
                  <a:lnTo>
                    <a:pt x="212" y="4827"/>
                  </a:lnTo>
                  <a:lnTo>
                    <a:pt x="80" y="5433"/>
                  </a:lnTo>
                  <a:lnTo>
                    <a:pt x="1" y="6066"/>
                  </a:lnTo>
                  <a:lnTo>
                    <a:pt x="1" y="6409"/>
                  </a:lnTo>
                  <a:lnTo>
                    <a:pt x="1" y="6726"/>
                  </a:lnTo>
                  <a:lnTo>
                    <a:pt x="1" y="7042"/>
                  </a:lnTo>
                  <a:lnTo>
                    <a:pt x="54" y="7385"/>
                  </a:lnTo>
                  <a:lnTo>
                    <a:pt x="106" y="7702"/>
                  </a:lnTo>
                  <a:lnTo>
                    <a:pt x="159" y="8018"/>
                  </a:lnTo>
                  <a:lnTo>
                    <a:pt x="265" y="8361"/>
                  </a:lnTo>
                  <a:lnTo>
                    <a:pt x="344" y="8677"/>
                  </a:lnTo>
                  <a:lnTo>
                    <a:pt x="476" y="8968"/>
                  </a:lnTo>
                  <a:lnTo>
                    <a:pt x="608" y="9284"/>
                  </a:lnTo>
                  <a:lnTo>
                    <a:pt x="739" y="9574"/>
                  </a:lnTo>
                  <a:lnTo>
                    <a:pt x="898" y="9838"/>
                  </a:lnTo>
                  <a:lnTo>
                    <a:pt x="1241" y="10392"/>
                  </a:lnTo>
                  <a:lnTo>
                    <a:pt x="1636" y="10867"/>
                  </a:lnTo>
                  <a:lnTo>
                    <a:pt x="2085" y="11315"/>
                  </a:lnTo>
                  <a:lnTo>
                    <a:pt x="2559" y="11737"/>
                  </a:lnTo>
                  <a:lnTo>
                    <a:pt x="3087" y="12080"/>
                  </a:lnTo>
                  <a:lnTo>
                    <a:pt x="3641" y="12370"/>
                  </a:lnTo>
                  <a:lnTo>
                    <a:pt x="4195" y="12634"/>
                  </a:lnTo>
                  <a:lnTo>
                    <a:pt x="4801" y="12818"/>
                  </a:lnTo>
                  <a:lnTo>
                    <a:pt x="5434" y="12950"/>
                  </a:lnTo>
                  <a:lnTo>
                    <a:pt x="6067" y="13029"/>
                  </a:lnTo>
                  <a:lnTo>
                    <a:pt x="6384" y="13056"/>
                  </a:lnTo>
                  <a:lnTo>
                    <a:pt x="6700" y="13056"/>
                  </a:lnTo>
                  <a:lnTo>
                    <a:pt x="7017" y="13029"/>
                  </a:lnTo>
                  <a:lnTo>
                    <a:pt x="7360" y="13003"/>
                  </a:lnTo>
                  <a:lnTo>
                    <a:pt x="7676" y="12950"/>
                  </a:lnTo>
                  <a:lnTo>
                    <a:pt x="8019" y="12871"/>
                  </a:lnTo>
                  <a:lnTo>
                    <a:pt x="8336" y="12792"/>
                  </a:lnTo>
                  <a:lnTo>
                    <a:pt x="8652" y="12687"/>
                  </a:lnTo>
                  <a:lnTo>
                    <a:pt x="8969" y="12581"/>
                  </a:lnTo>
                  <a:lnTo>
                    <a:pt x="9259" y="12449"/>
                  </a:lnTo>
                  <a:lnTo>
                    <a:pt x="9549" y="12291"/>
                  </a:lnTo>
                  <a:lnTo>
                    <a:pt x="9839" y="12159"/>
                  </a:lnTo>
                  <a:lnTo>
                    <a:pt x="10366" y="11790"/>
                  </a:lnTo>
                  <a:lnTo>
                    <a:pt x="10868" y="11394"/>
                  </a:lnTo>
                  <a:lnTo>
                    <a:pt x="11316" y="10946"/>
                  </a:lnTo>
                  <a:lnTo>
                    <a:pt x="11712" y="10471"/>
                  </a:lnTo>
                  <a:lnTo>
                    <a:pt x="12054" y="9970"/>
                  </a:lnTo>
                  <a:lnTo>
                    <a:pt x="12371" y="9416"/>
                  </a:lnTo>
                  <a:lnTo>
                    <a:pt x="12608" y="8836"/>
                  </a:lnTo>
                  <a:lnTo>
                    <a:pt x="12793" y="8229"/>
                  </a:lnTo>
                  <a:lnTo>
                    <a:pt x="12951" y="7622"/>
                  </a:lnTo>
                  <a:lnTo>
                    <a:pt x="13030" y="6989"/>
                  </a:lnTo>
                  <a:lnTo>
                    <a:pt x="13030" y="6673"/>
                  </a:lnTo>
                  <a:lnTo>
                    <a:pt x="13030" y="6330"/>
                  </a:lnTo>
                  <a:lnTo>
                    <a:pt x="13004" y="6014"/>
                  </a:lnTo>
                  <a:lnTo>
                    <a:pt x="12978" y="5697"/>
                  </a:lnTo>
                  <a:lnTo>
                    <a:pt x="12925" y="5354"/>
                  </a:lnTo>
                  <a:lnTo>
                    <a:pt x="12846" y="5038"/>
                  </a:lnTo>
                  <a:lnTo>
                    <a:pt x="12767" y="4721"/>
                  </a:lnTo>
                  <a:lnTo>
                    <a:pt x="12661" y="4405"/>
                  </a:lnTo>
                  <a:lnTo>
                    <a:pt x="12556" y="4088"/>
                  </a:lnTo>
                  <a:lnTo>
                    <a:pt x="12424" y="3772"/>
                  </a:lnTo>
                  <a:lnTo>
                    <a:pt x="12292" y="3482"/>
                  </a:lnTo>
                  <a:lnTo>
                    <a:pt x="12134" y="3218"/>
                  </a:lnTo>
                  <a:lnTo>
                    <a:pt x="11764" y="2690"/>
                  </a:lnTo>
                  <a:lnTo>
                    <a:pt x="11369" y="2189"/>
                  </a:lnTo>
                  <a:lnTo>
                    <a:pt x="10947" y="1741"/>
                  </a:lnTo>
                  <a:lnTo>
                    <a:pt x="10446" y="1345"/>
                  </a:lnTo>
                  <a:lnTo>
                    <a:pt x="9944" y="976"/>
                  </a:lnTo>
                  <a:lnTo>
                    <a:pt x="9391" y="686"/>
                  </a:lnTo>
                  <a:lnTo>
                    <a:pt x="8810" y="422"/>
                  </a:lnTo>
                  <a:lnTo>
                    <a:pt x="8230" y="237"/>
                  </a:lnTo>
                  <a:lnTo>
                    <a:pt x="7597" y="106"/>
                  </a:lnTo>
                  <a:lnTo>
                    <a:pt x="6964" y="26"/>
                  </a:lnTo>
                  <a:lnTo>
                    <a:pt x="66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603;p70">
              <a:extLst>
                <a:ext uri="{FF2B5EF4-FFF2-40B4-BE49-F238E27FC236}">
                  <a16:creationId xmlns:a16="http://schemas.microsoft.com/office/drawing/2014/main" id="{4BDA065A-91BB-2112-A801-E2FAA324B3FC}"/>
                </a:ext>
              </a:extLst>
            </p:cNvPr>
            <p:cNvSpPr/>
            <p:nvPr/>
          </p:nvSpPr>
          <p:spPr>
            <a:xfrm>
              <a:off x="2685075" y="4202950"/>
              <a:ext cx="259825" cy="259150"/>
            </a:xfrm>
            <a:custGeom>
              <a:avLst/>
              <a:gdLst/>
              <a:ahLst/>
              <a:cxnLst/>
              <a:rect l="l" t="t" r="r" b="b"/>
              <a:pathLst>
                <a:path w="10393" h="10366" extrusionOk="0">
                  <a:moveTo>
                    <a:pt x="5038" y="0"/>
                  </a:moveTo>
                  <a:lnTo>
                    <a:pt x="4511" y="27"/>
                  </a:lnTo>
                  <a:lnTo>
                    <a:pt x="4010" y="132"/>
                  </a:lnTo>
                  <a:lnTo>
                    <a:pt x="3482" y="290"/>
                  </a:lnTo>
                  <a:lnTo>
                    <a:pt x="3008" y="475"/>
                  </a:lnTo>
                  <a:lnTo>
                    <a:pt x="2559" y="712"/>
                  </a:lnTo>
                  <a:lnTo>
                    <a:pt x="2137" y="1002"/>
                  </a:lnTo>
                  <a:lnTo>
                    <a:pt x="1742" y="1319"/>
                  </a:lnTo>
                  <a:lnTo>
                    <a:pt x="1372" y="1662"/>
                  </a:lnTo>
                  <a:lnTo>
                    <a:pt x="1056" y="2057"/>
                  </a:lnTo>
                  <a:lnTo>
                    <a:pt x="766" y="2453"/>
                  </a:lnTo>
                  <a:lnTo>
                    <a:pt x="528" y="2901"/>
                  </a:lnTo>
                  <a:lnTo>
                    <a:pt x="344" y="3350"/>
                  </a:lnTo>
                  <a:lnTo>
                    <a:pt x="185" y="3825"/>
                  </a:lnTo>
                  <a:lnTo>
                    <a:pt x="80" y="4326"/>
                  </a:lnTo>
                  <a:lnTo>
                    <a:pt x="1" y="4827"/>
                  </a:lnTo>
                  <a:lnTo>
                    <a:pt x="1" y="5328"/>
                  </a:lnTo>
                  <a:lnTo>
                    <a:pt x="53" y="5855"/>
                  </a:lnTo>
                  <a:lnTo>
                    <a:pt x="133" y="6383"/>
                  </a:lnTo>
                  <a:lnTo>
                    <a:pt x="291" y="6884"/>
                  </a:lnTo>
                  <a:lnTo>
                    <a:pt x="475" y="7385"/>
                  </a:lnTo>
                  <a:lnTo>
                    <a:pt x="713" y="7834"/>
                  </a:lnTo>
                  <a:lnTo>
                    <a:pt x="1003" y="8256"/>
                  </a:lnTo>
                  <a:lnTo>
                    <a:pt x="1320" y="8651"/>
                  </a:lnTo>
                  <a:lnTo>
                    <a:pt x="1662" y="8994"/>
                  </a:lnTo>
                  <a:lnTo>
                    <a:pt x="2058" y="9311"/>
                  </a:lnTo>
                  <a:lnTo>
                    <a:pt x="2454" y="9601"/>
                  </a:lnTo>
                  <a:lnTo>
                    <a:pt x="2902" y="9838"/>
                  </a:lnTo>
                  <a:lnTo>
                    <a:pt x="3350" y="10049"/>
                  </a:lnTo>
                  <a:lnTo>
                    <a:pt x="3825" y="10207"/>
                  </a:lnTo>
                  <a:lnTo>
                    <a:pt x="4326" y="10313"/>
                  </a:lnTo>
                  <a:lnTo>
                    <a:pt x="4827" y="10366"/>
                  </a:lnTo>
                  <a:lnTo>
                    <a:pt x="5355" y="10366"/>
                  </a:lnTo>
                  <a:lnTo>
                    <a:pt x="5856" y="10339"/>
                  </a:lnTo>
                  <a:lnTo>
                    <a:pt x="6384" y="10234"/>
                  </a:lnTo>
                  <a:lnTo>
                    <a:pt x="6885" y="10102"/>
                  </a:lnTo>
                  <a:lnTo>
                    <a:pt x="7386" y="9891"/>
                  </a:lnTo>
                  <a:lnTo>
                    <a:pt x="7834" y="9653"/>
                  </a:lnTo>
                  <a:lnTo>
                    <a:pt x="8256" y="9390"/>
                  </a:lnTo>
                  <a:lnTo>
                    <a:pt x="8652" y="9073"/>
                  </a:lnTo>
                  <a:lnTo>
                    <a:pt x="9021" y="8704"/>
                  </a:lnTo>
                  <a:lnTo>
                    <a:pt x="9338" y="8335"/>
                  </a:lnTo>
                  <a:lnTo>
                    <a:pt x="9601" y="7913"/>
                  </a:lnTo>
                  <a:lnTo>
                    <a:pt x="9865" y="7491"/>
                  </a:lnTo>
                  <a:lnTo>
                    <a:pt x="10050" y="7016"/>
                  </a:lnTo>
                  <a:lnTo>
                    <a:pt x="10208" y="6541"/>
                  </a:lnTo>
                  <a:lnTo>
                    <a:pt x="10313" y="6066"/>
                  </a:lnTo>
                  <a:lnTo>
                    <a:pt x="10366" y="5539"/>
                  </a:lnTo>
                  <a:lnTo>
                    <a:pt x="10393" y="5038"/>
                  </a:lnTo>
                  <a:lnTo>
                    <a:pt x="10340" y="4510"/>
                  </a:lnTo>
                  <a:lnTo>
                    <a:pt x="10234" y="3983"/>
                  </a:lnTo>
                  <a:lnTo>
                    <a:pt x="10102" y="3482"/>
                  </a:lnTo>
                  <a:lnTo>
                    <a:pt x="9891" y="3007"/>
                  </a:lnTo>
                  <a:lnTo>
                    <a:pt x="9654" y="2532"/>
                  </a:lnTo>
                  <a:lnTo>
                    <a:pt x="9390" y="2110"/>
                  </a:lnTo>
                  <a:lnTo>
                    <a:pt x="9074" y="1741"/>
                  </a:lnTo>
                  <a:lnTo>
                    <a:pt x="8705" y="1372"/>
                  </a:lnTo>
                  <a:lnTo>
                    <a:pt x="8335" y="1055"/>
                  </a:lnTo>
                  <a:lnTo>
                    <a:pt x="7913" y="765"/>
                  </a:lnTo>
                  <a:lnTo>
                    <a:pt x="7491" y="528"/>
                  </a:lnTo>
                  <a:lnTo>
                    <a:pt x="7017" y="317"/>
                  </a:lnTo>
                  <a:lnTo>
                    <a:pt x="6542" y="185"/>
                  </a:lnTo>
                  <a:lnTo>
                    <a:pt x="6067" y="53"/>
                  </a:lnTo>
                  <a:lnTo>
                    <a:pt x="556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" name="Google Shape;1604;p70">
              <a:extLst>
                <a:ext uri="{FF2B5EF4-FFF2-40B4-BE49-F238E27FC236}">
                  <a16:creationId xmlns:a16="http://schemas.microsoft.com/office/drawing/2014/main" id="{5A2763C5-1DF1-C93D-401E-E89A161106EE}"/>
                </a:ext>
              </a:extLst>
            </p:cNvPr>
            <p:cNvSpPr/>
            <p:nvPr/>
          </p:nvSpPr>
          <p:spPr>
            <a:xfrm>
              <a:off x="2863125" y="4227350"/>
              <a:ext cx="52775" cy="67275"/>
            </a:xfrm>
            <a:custGeom>
              <a:avLst/>
              <a:gdLst/>
              <a:ahLst/>
              <a:cxnLst/>
              <a:rect l="l" t="t" r="r" b="b"/>
              <a:pathLst>
                <a:path w="2111" h="2691" extrusionOk="0">
                  <a:moveTo>
                    <a:pt x="448" y="0"/>
                  </a:moveTo>
                  <a:lnTo>
                    <a:pt x="317" y="26"/>
                  </a:lnTo>
                  <a:lnTo>
                    <a:pt x="211" y="106"/>
                  </a:lnTo>
                  <a:lnTo>
                    <a:pt x="106" y="211"/>
                  </a:lnTo>
                  <a:lnTo>
                    <a:pt x="53" y="343"/>
                  </a:lnTo>
                  <a:lnTo>
                    <a:pt x="26" y="501"/>
                  </a:lnTo>
                  <a:lnTo>
                    <a:pt x="0" y="659"/>
                  </a:lnTo>
                  <a:lnTo>
                    <a:pt x="26" y="818"/>
                  </a:lnTo>
                  <a:lnTo>
                    <a:pt x="53" y="976"/>
                  </a:lnTo>
                  <a:lnTo>
                    <a:pt x="132" y="1266"/>
                  </a:lnTo>
                  <a:lnTo>
                    <a:pt x="264" y="1609"/>
                  </a:lnTo>
                  <a:lnTo>
                    <a:pt x="448" y="1899"/>
                  </a:lnTo>
                  <a:lnTo>
                    <a:pt x="686" y="2189"/>
                  </a:lnTo>
                  <a:lnTo>
                    <a:pt x="950" y="2427"/>
                  </a:lnTo>
                  <a:lnTo>
                    <a:pt x="1134" y="2558"/>
                  </a:lnTo>
                  <a:lnTo>
                    <a:pt x="1345" y="2664"/>
                  </a:lnTo>
                  <a:lnTo>
                    <a:pt x="1451" y="2690"/>
                  </a:lnTo>
                  <a:lnTo>
                    <a:pt x="1662" y="2690"/>
                  </a:lnTo>
                  <a:lnTo>
                    <a:pt x="1767" y="2664"/>
                  </a:lnTo>
                  <a:lnTo>
                    <a:pt x="1899" y="2585"/>
                  </a:lnTo>
                  <a:lnTo>
                    <a:pt x="2005" y="2453"/>
                  </a:lnTo>
                  <a:lnTo>
                    <a:pt x="2057" y="2347"/>
                  </a:lnTo>
                  <a:lnTo>
                    <a:pt x="2110" y="2189"/>
                  </a:lnTo>
                  <a:lnTo>
                    <a:pt x="2110" y="2057"/>
                  </a:lnTo>
                  <a:lnTo>
                    <a:pt x="2110" y="1899"/>
                  </a:lnTo>
                  <a:lnTo>
                    <a:pt x="2084" y="1741"/>
                  </a:lnTo>
                  <a:lnTo>
                    <a:pt x="2031" y="1609"/>
                  </a:lnTo>
                  <a:lnTo>
                    <a:pt x="1952" y="1398"/>
                  </a:lnTo>
                  <a:lnTo>
                    <a:pt x="1767" y="1108"/>
                  </a:lnTo>
                  <a:lnTo>
                    <a:pt x="1556" y="791"/>
                  </a:lnTo>
                  <a:lnTo>
                    <a:pt x="1292" y="501"/>
                  </a:lnTo>
                  <a:lnTo>
                    <a:pt x="1029" y="237"/>
                  </a:lnTo>
                  <a:lnTo>
                    <a:pt x="870" y="132"/>
                  </a:lnTo>
                  <a:lnTo>
                    <a:pt x="739" y="53"/>
                  </a:lnTo>
                  <a:lnTo>
                    <a:pt x="580" y="26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605;p70">
              <a:extLst>
                <a:ext uri="{FF2B5EF4-FFF2-40B4-BE49-F238E27FC236}">
                  <a16:creationId xmlns:a16="http://schemas.microsoft.com/office/drawing/2014/main" id="{B2F7C34C-862B-3B1C-496A-5A585E0E4A1E}"/>
                </a:ext>
              </a:extLst>
            </p:cNvPr>
            <p:cNvSpPr/>
            <p:nvPr/>
          </p:nvSpPr>
          <p:spPr>
            <a:xfrm>
              <a:off x="2909925" y="4300525"/>
              <a:ext cx="27725" cy="31025"/>
            </a:xfrm>
            <a:custGeom>
              <a:avLst/>
              <a:gdLst/>
              <a:ahLst/>
              <a:cxnLst/>
              <a:rect l="l" t="t" r="r" b="b"/>
              <a:pathLst>
                <a:path w="1109" h="1241" extrusionOk="0">
                  <a:moveTo>
                    <a:pt x="449" y="1"/>
                  </a:moveTo>
                  <a:lnTo>
                    <a:pt x="344" y="27"/>
                  </a:lnTo>
                  <a:lnTo>
                    <a:pt x="264" y="53"/>
                  </a:lnTo>
                  <a:lnTo>
                    <a:pt x="185" y="106"/>
                  </a:lnTo>
                  <a:lnTo>
                    <a:pt x="133" y="159"/>
                  </a:lnTo>
                  <a:lnTo>
                    <a:pt x="27" y="291"/>
                  </a:lnTo>
                  <a:lnTo>
                    <a:pt x="1" y="475"/>
                  </a:lnTo>
                  <a:lnTo>
                    <a:pt x="1" y="660"/>
                  </a:lnTo>
                  <a:lnTo>
                    <a:pt x="53" y="818"/>
                  </a:lnTo>
                  <a:lnTo>
                    <a:pt x="133" y="977"/>
                  </a:lnTo>
                  <a:lnTo>
                    <a:pt x="264" y="1108"/>
                  </a:lnTo>
                  <a:lnTo>
                    <a:pt x="423" y="1214"/>
                  </a:lnTo>
                  <a:lnTo>
                    <a:pt x="581" y="1240"/>
                  </a:lnTo>
                  <a:lnTo>
                    <a:pt x="766" y="1214"/>
                  </a:lnTo>
                  <a:lnTo>
                    <a:pt x="845" y="1188"/>
                  </a:lnTo>
                  <a:lnTo>
                    <a:pt x="924" y="1135"/>
                  </a:lnTo>
                  <a:lnTo>
                    <a:pt x="977" y="1056"/>
                  </a:lnTo>
                  <a:lnTo>
                    <a:pt x="1029" y="977"/>
                  </a:lnTo>
                  <a:lnTo>
                    <a:pt x="1082" y="897"/>
                  </a:lnTo>
                  <a:lnTo>
                    <a:pt x="1108" y="792"/>
                  </a:lnTo>
                  <a:lnTo>
                    <a:pt x="1108" y="607"/>
                  </a:lnTo>
                  <a:lnTo>
                    <a:pt x="1056" y="423"/>
                  </a:lnTo>
                  <a:lnTo>
                    <a:pt x="950" y="264"/>
                  </a:lnTo>
                  <a:lnTo>
                    <a:pt x="818" y="106"/>
                  </a:lnTo>
                  <a:lnTo>
                    <a:pt x="739" y="53"/>
                  </a:lnTo>
                  <a:lnTo>
                    <a:pt x="634" y="27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" name="Google Shape;1606;p70">
              <a:extLst>
                <a:ext uri="{FF2B5EF4-FFF2-40B4-BE49-F238E27FC236}">
                  <a16:creationId xmlns:a16="http://schemas.microsoft.com/office/drawing/2014/main" id="{7D74685F-8334-9B74-5623-E422278DCD53}"/>
                </a:ext>
              </a:extLst>
            </p:cNvPr>
            <p:cNvSpPr/>
            <p:nvPr/>
          </p:nvSpPr>
          <p:spPr>
            <a:xfrm>
              <a:off x="2537375" y="4463400"/>
              <a:ext cx="408850" cy="737875"/>
            </a:xfrm>
            <a:custGeom>
              <a:avLst/>
              <a:gdLst/>
              <a:ahLst/>
              <a:cxnLst/>
              <a:rect l="l" t="t" r="r" b="b"/>
              <a:pathLst>
                <a:path w="16354" h="29515" extrusionOk="0">
                  <a:moveTo>
                    <a:pt x="8441" y="0"/>
                  </a:moveTo>
                  <a:lnTo>
                    <a:pt x="7887" y="27"/>
                  </a:lnTo>
                  <a:lnTo>
                    <a:pt x="7333" y="79"/>
                  </a:lnTo>
                  <a:lnTo>
                    <a:pt x="6806" y="185"/>
                  </a:lnTo>
                  <a:lnTo>
                    <a:pt x="6304" y="343"/>
                  </a:lnTo>
                  <a:lnTo>
                    <a:pt x="6067" y="449"/>
                  </a:lnTo>
                  <a:lnTo>
                    <a:pt x="5856" y="554"/>
                  </a:lnTo>
                  <a:lnTo>
                    <a:pt x="5619" y="686"/>
                  </a:lnTo>
                  <a:lnTo>
                    <a:pt x="5434" y="818"/>
                  </a:lnTo>
                  <a:lnTo>
                    <a:pt x="5223" y="976"/>
                  </a:lnTo>
                  <a:lnTo>
                    <a:pt x="5038" y="1161"/>
                  </a:lnTo>
                  <a:lnTo>
                    <a:pt x="4906" y="1319"/>
                  </a:lnTo>
                  <a:lnTo>
                    <a:pt x="4775" y="1504"/>
                  </a:lnTo>
                  <a:lnTo>
                    <a:pt x="4643" y="1688"/>
                  </a:lnTo>
                  <a:lnTo>
                    <a:pt x="4537" y="1873"/>
                  </a:lnTo>
                  <a:lnTo>
                    <a:pt x="4458" y="2084"/>
                  </a:lnTo>
                  <a:lnTo>
                    <a:pt x="4405" y="2269"/>
                  </a:lnTo>
                  <a:lnTo>
                    <a:pt x="4326" y="2691"/>
                  </a:lnTo>
                  <a:lnTo>
                    <a:pt x="4273" y="3086"/>
                  </a:lnTo>
                  <a:lnTo>
                    <a:pt x="4273" y="3508"/>
                  </a:lnTo>
                  <a:lnTo>
                    <a:pt x="4326" y="3904"/>
                  </a:lnTo>
                  <a:lnTo>
                    <a:pt x="4379" y="4273"/>
                  </a:lnTo>
                  <a:lnTo>
                    <a:pt x="4458" y="4616"/>
                  </a:lnTo>
                  <a:lnTo>
                    <a:pt x="4643" y="5196"/>
                  </a:lnTo>
                  <a:lnTo>
                    <a:pt x="4801" y="5592"/>
                  </a:lnTo>
                  <a:lnTo>
                    <a:pt x="4880" y="5750"/>
                  </a:lnTo>
                  <a:lnTo>
                    <a:pt x="4537" y="5961"/>
                  </a:lnTo>
                  <a:lnTo>
                    <a:pt x="4221" y="6199"/>
                  </a:lnTo>
                  <a:lnTo>
                    <a:pt x="3957" y="6436"/>
                  </a:lnTo>
                  <a:lnTo>
                    <a:pt x="3720" y="6673"/>
                  </a:lnTo>
                  <a:lnTo>
                    <a:pt x="3509" y="6937"/>
                  </a:lnTo>
                  <a:lnTo>
                    <a:pt x="3298" y="7201"/>
                  </a:lnTo>
                  <a:lnTo>
                    <a:pt x="3139" y="7465"/>
                  </a:lnTo>
                  <a:lnTo>
                    <a:pt x="3007" y="7702"/>
                  </a:lnTo>
                  <a:lnTo>
                    <a:pt x="2902" y="7966"/>
                  </a:lnTo>
                  <a:lnTo>
                    <a:pt x="2796" y="8203"/>
                  </a:lnTo>
                  <a:lnTo>
                    <a:pt x="2691" y="8651"/>
                  </a:lnTo>
                  <a:lnTo>
                    <a:pt x="2612" y="9047"/>
                  </a:lnTo>
                  <a:lnTo>
                    <a:pt x="2585" y="9364"/>
                  </a:lnTo>
                  <a:lnTo>
                    <a:pt x="2585" y="9680"/>
                  </a:lnTo>
                  <a:lnTo>
                    <a:pt x="2585" y="9706"/>
                  </a:lnTo>
                  <a:lnTo>
                    <a:pt x="2559" y="9733"/>
                  </a:lnTo>
                  <a:lnTo>
                    <a:pt x="2243" y="9970"/>
                  </a:lnTo>
                  <a:lnTo>
                    <a:pt x="1979" y="10234"/>
                  </a:lnTo>
                  <a:lnTo>
                    <a:pt x="1741" y="10471"/>
                  </a:lnTo>
                  <a:lnTo>
                    <a:pt x="1583" y="10735"/>
                  </a:lnTo>
                  <a:lnTo>
                    <a:pt x="1530" y="10788"/>
                  </a:lnTo>
                  <a:lnTo>
                    <a:pt x="1346" y="11157"/>
                  </a:lnTo>
                  <a:lnTo>
                    <a:pt x="1240" y="11526"/>
                  </a:lnTo>
                  <a:lnTo>
                    <a:pt x="1161" y="11869"/>
                  </a:lnTo>
                  <a:lnTo>
                    <a:pt x="1135" y="12186"/>
                  </a:lnTo>
                  <a:lnTo>
                    <a:pt x="1108" y="12449"/>
                  </a:lnTo>
                  <a:lnTo>
                    <a:pt x="1135" y="12660"/>
                  </a:lnTo>
                  <a:lnTo>
                    <a:pt x="1161" y="12898"/>
                  </a:lnTo>
                  <a:lnTo>
                    <a:pt x="950" y="13135"/>
                  </a:lnTo>
                  <a:lnTo>
                    <a:pt x="766" y="13373"/>
                  </a:lnTo>
                  <a:lnTo>
                    <a:pt x="766" y="13399"/>
                  </a:lnTo>
                  <a:lnTo>
                    <a:pt x="581" y="13663"/>
                  </a:lnTo>
                  <a:lnTo>
                    <a:pt x="423" y="13926"/>
                  </a:lnTo>
                  <a:lnTo>
                    <a:pt x="317" y="14190"/>
                  </a:lnTo>
                  <a:lnTo>
                    <a:pt x="212" y="14480"/>
                  </a:lnTo>
                  <a:lnTo>
                    <a:pt x="133" y="14770"/>
                  </a:lnTo>
                  <a:lnTo>
                    <a:pt x="53" y="15034"/>
                  </a:lnTo>
                  <a:lnTo>
                    <a:pt x="27" y="15324"/>
                  </a:lnTo>
                  <a:lnTo>
                    <a:pt x="1" y="15615"/>
                  </a:lnTo>
                  <a:lnTo>
                    <a:pt x="1" y="15905"/>
                  </a:lnTo>
                  <a:lnTo>
                    <a:pt x="27" y="16195"/>
                  </a:lnTo>
                  <a:lnTo>
                    <a:pt x="80" y="16801"/>
                  </a:lnTo>
                  <a:lnTo>
                    <a:pt x="212" y="17382"/>
                  </a:lnTo>
                  <a:lnTo>
                    <a:pt x="370" y="17936"/>
                  </a:lnTo>
                  <a:lnTo>
                    <a:pt x="581" y="18516"/>
                  </a:lnTo>
                  <a:lnTo>
                    <a:pt x="792" y="19043"/>
                  </a:lnTo>
                  <a:lnTo>
                    <a:pt x="1240" y="20072"/>
                  </a:lnTo>
                  <a:lnTo>
                    <a:pt x="1689" y="20969"/>
                  </a:lnTo>
                  <a:lnTo>
                    <a:pt x="1873" y="21364"/>
                  </a:lnTo>
                  <a:lnTo>
                    <a:pt x="2032" y="21734"/>
                  </a:lnTo>
                  <a:lnTo>
                    <a:pt x="2111" y="21971"/>
                  </a:lnTo>
                  <a:lnTo>
                    <a:pt x="2163" y="22235"/>
                  </a:lnTo>
                  <a:lnTo>
                    <a:pt x="2295" y="22894"/>
                  </a:lnTo>
                  <a:lnTo>
                    <a:pt x="2401" y="23685"/>
                  </a:lnTo>
                  <a:lnTo>
                    <a:pt x="2506" y="24556"/>
                  </a:lnTo>
                  <a:lnTo>
                    <a:pt x="2585" y="25479"/>
                  </a:lnTo>
                  <a:lnTo>
                    <a:pt x="2638" y="26428"/>
                  </a:lnTo>
                  <a:lnTo>
                    <a:pt x="2717" y="28275"/>
                  </a:lnTo>
                  <a:lnTo>
                    <a:pt x="3588" y="28565"/>
                  </a:lnTo>
                  <a:lnTo>
                    <a:pt x="4484" y="28802"/>
                  </a:lnTo>
                  <a:lnTo>
                    <a:pt x="5381" y="29013"/>
                  </a:lnTo>
                  <a:lnTo>
                    <a:pt x="6304" y="29198"/>
                  </a:lnTo>
                  <a:lnTo>
                    <a:pt x="7228" y="29330"/>
                  </a:lnTo>
                  <a:lnTo>
                    <a:pt x="8151" y="29435"/>
                  </a:lnTo>
                  <a:lnTo>
                    <a:pt x="9100" y="29488"/>
                  </a:lnTo>
                  <a:lnTo>
                    <a:pt x="10076" y="29514"/>
                  </a:lnTo>
                  <a:lnTo>
                    <a:pt x="10815" y="29488"/>
                  </a:lnTo>
                  <a:lnTo>
                    <a:pt x="11553" y="29461"/>
                  </a:lnTo>
                  <a:lnTo>
                    <a:pt x="12292" y="29409"/>
                  </a:lnTo>
                  <a:lnTo>
                    <a:pt x="13004" y="29330"/>
                  </a:lnTo>
                  <a:lnTo>
                    <a:pt x="13716" y="29224"/>
                  </a:lnTo>
                  <a:lnTo>
                    <a:pt x="14428" y="29092"/>
                  </a:lnTo>
                  <a:lnTo>
                    <a:pt x="15140" y="28934"/>
                  </a:lnTo>
                  <a:lnTo>
                    <a:pt x="15826" y="28749"/>
                  </a:lnTo>
                  <a:lnTo>
                    <a:pt x="16353" y="28617"/>
                  </a:lnTo>
                  <a:lnTo>
                    <a:pt x="16248" y="28275"/>
                  </a:lnTo>
                  <a:lnTo>
                    <a:pt x="12321" y="14437"/>
                  </a:lnTo>
                  <a:lnTo>
                    <a:pt x="12321" y="14437"/>
                  </a:lnTo>
                  <a:lnTo>
                    <a:pt x="12634" y="14296"/>
                  </a:lnTo>
                  <a:lnTo>
                    <a:pt x="12793" y="14243"/>
                  </a:lnTo>
                  <a:lnTo>
                    <a:pt x="13056" y="14085"/>
                  </a:lnTo>
                  <a:lnTo>
                    <a:pt x="13267" y="13926"/>
                  </a:lnTo>
                  <a:lnTo>
                    <a:pt x="13426" y="13742"/>
                  </a:lnTo>
                  <a:lnTo>
                    <a:pt x="13531" y="13584"/>
                  </a:lnTo>
                  <a:lnTo>
                    <a:pt x="13610" y="13425"/>
                  </a:lnTo>
                  <a:lnTo>
                    <a:pt x="13637" y="13267"/>
                  </a:lnTo>
                  <a:lnTo>
                    <a:pt x="13663" y="13109"/>
                  </a:lnTo>
                  <a:lnTo>
                    <a:pt x="13637" y="12951"/>
                  </a:lnTo>
                  <a:lnTo>
                    <a:pt x="13584" y="12740"/>
                  </a:lnTo>
                  <a:lnTo>
                    <a:pt x="13531" y="12581"/>
                  </a:lnTo>
                  <a:lnTo>
                    <a:pt x="13426" y="12397"/>
                  </a:lnTo>
                  <a:lnTo>
                    <a:pt x="13426" y="12397"/>
                  </a:lnTo>
                  <a:lnTo>
                    <a:pt x="13505" y="12449"/>
                  </a:lnTo>
                  <a:lnTo>
                    <a:pt x="13637" y="12502"/>
                  </a:lnTo>
                  <a:lnTo>
                    <a:pt x="13795" y="12555"/>
                  </a:lnTo>
                  <a:lnTo>
                    <a:pt x="13980" y="12581"/>
                  </a:lnTo>
                  <a:lnTo>
                    <a:pt x="14191" y="12581"/>
                  </a:lnTo>
                  <a:lnTo>
                    <a:pt x="14402" y="12555"/>
                  </a:lnTo>
                  <a:lnTo>
                    <a:pt x="14639" y="12476"/>
                  </a:lnTo>
                  <a:lnTo>
                    <a:pt x="14876" y="12344"/>
                  </a:lnTo>
                  <a:lnTo>
                    <a:pt x="15140" y="12133"/>
                  </a:lnTo>
                  <a:lnTo>
                    <a:pt x="15377" y="11869"/>
                  </a:lnTo>
                  <a:lnTo>
                    <a:pt x="15588" y="11474"/>
                  </a:lnTo>
                  <a:lnTo>
                    <a:pt x="15615" y="11421"/>
                  </a:lnTo>
                  <a:lnTo>
                    <a:pt x="15747" y="11183"/>
                  </a:lnTo>
                  <a:lnTo>
                    <a:pt x="15826" y="10920"/>
                  </a:lnTo>
                  <a:lnTo>
                    <a:pt x="15879" y="10709"/>
                  </a:lnTo>
                  <a:lnTo>
                    <a:pt x="15905" y="10498"/>
                  </a:lnTo>
                  <a:lnTo>
                    <a:pt x="15905" y="10313"/>
                  </a:lnTo>
                  <a:lnTo>
                    <a:pt x="15879" y="10128"/>
                  </a:lnTo>
                  <a:lnTo>
                    <a:pt x="15852" y="9970"/>
                  </a:lnTo>
                  <a:lnTo>
                    <a:pt x="15799" y="9838"/>
                  </a:lnTo>
                  <a:lnTo>
                    <a:pt x="15720" y="9706"/>
                  </a:lnTo>
                  <a:lnTo>
                    <a:pt x="15668" y="9601"/>
                  </a:lnTo>
                  <a:lnTo>
                    <a:pt x="15509" y="9443"/>
                  </a:lnTo>
                  <a:lnTo>
                    <a:pt x="15351" y="9337"/>
                  </a:lnTo>
                  <a:lnTo>
                    <a:pt x="15219" y="9258"/>
                  </a:lnTo>
                  <a:lnTo>
                    <a:pt x="15325" y="8994"/>
                  </a:lnTo>
                  <a:lnTo>
                    <a:pt x="15430" y="8731"/>
                  </a:lnTo>
                  <a:lnTo>
                    <a:pt x="15483" y="8467"/>
                  </a:lnTo>
                  <a:lnTo>
                    <a:pt x="15536" y="8229"/>
                  </a:lnTo>
                  <a:lnTo>
                    <a:pt x="15536" y="7992"/>
                  </a:lnTo>
                  <a:lnTo>
                    <a:pt x="15536" y="7755"/>
                  </a:lnTo>
                  <a:lnTo>
                    <a:pt x="15483" y="7544"/>
                  </a:lnTo>
                  <a:lnTo>
                    <a:pt x="15430" y="7333"/>
                  </a:lnTo>
                  <a:lnTo>
                    <a:pt x="15351" y="7122"/>
                  </a:lnTo>
                  <a:lnTo>
                    <a:pt x="15272" y="6911"/>
                  </a:lnTo>
                  <a:lnTo>
                    <a:pt x="15140" y="6726"/>
                  </a:lnTo>
                  <a:lnTo>
                    <a:pt x="15008" y="6541"/>
                  </a:lnTo>
                  <a:lnTo>
                    <a:pt x="14718" y="6199"/>
                  </a:lnTo>
                  <a:lnTo>
                    <a:pt x="14375" y="5882"/>
                  </a:lnTo>
                  <a:lnTo>
                    <a:pt x="14032" y="5618"/>
                  </a:lnTo>
                  <a:lnTo>
                    <a:pt x="13663" y="5381"/>
                  </a:lnTo>
                  <a:lnTo>
                    <a:pt x="13294" y="5170"/>
                  </a:lnTo>
                  <a:lnTo>
                    <a:pt x="12925" y="4985"/>
                  </a:lnTo>
                  <a:lnTo>
                    <a:pt x="12186" y="4642"/>
                  </a:lnTo>
                  <a:lnTo>
                    <a:pt x="11500" y="4405"/>
                  </a:lnTo>
                  <a:lnTo>
                    <a:pt x="11421" y="4379"/>
                  </a:lnTo>
                  <a:lnTo>
                    <a:pt x="10709" y="4168"/>
                  </a:lnTo>
                  <a:lnTo>
                    <a:pt x="10419" y="4089"/>
                  </a:lnTo>
                  <a:lnTo>
                    <a:pt x="10524" y="4089"/>
                  </a:lnTo>
                  <a:lnTo>
                    <a:pt x="10735" y="4036"/>
                  </a:lnTo>
                  <a:lnTo>
                    <a:pt x="10894" y="3983"/>
                  </a:lnTo>
                  <a:lnTo>
                    <a:pt x="11052" y="3904"/>
                  </a:lnTo>
                  <a:lnTo>
                    <a:pt x="11210" y="3798"/>
                  </a:lnTo>
                  <a:lnTo>
                    <a:pt x="11395" y="3667"/>
                  </a:lnTo>
                  <a:lnTo>
                    <a:pt x="11527" y="3561"/>
                  </a:lnTo>
                  <a:lnTo>
                    <a:pt x="11632" y="3403"/>
                  </a:lnTo>
                  <a:lnTo>
                    <a:pt x="11738" y="3245"/>
                  </a:lnTo>
                  <a:lnTo>
                    <a:pt x="11843" y="3060"/>
                  </a:lnTo>
                  <a:lnTo>
                    <a:pt x="11922" y="2849"/>
                  </a:lnTo>
                  <a:lnTo>
                    <a:pt x="12001" y="2612"/>
                  </a:lnTo>
                  <a:lnTo>
                    <a:pt x="12054" y="2348"/>
                  </a:lnTo>
                  <a:lnTo>
                    <a:pt x="12081" y="2058"/>
                  </a:lnTo>
                  <a:lnTo>
                    <a:pt x="12054" y="1847"/>
                  </a:lnTo>
                  <a:lnTo>
                    <a:pt x="12001" y="1636"/>
                  </a:lnTo>
                  <a:lnTo>
                    <a:pt x="11922" y="1425"/>
                  </a:lnTo>
                  <a:lnTo>
                    <a:pt x="11817" y="1240"/>
                  </a:lnTo>
                  <a:lnTo>
                    <a:pt x="11606" y="1003"/>
                  </a:lnTo>
                  <a:lnTo>
                    <a:pt x="11342" y="792"/>
                  </a:lnTo>
                  <a:lnTo>
                    <a:pt x="10946" y="554"/>
                  </a:lnTo>
                  <a:lnTo>
                    <a:pt x="10524" y="370"/>
                  </a:lnTo>
                  <a:lnTo>
                    <a:pt x="10050" y="211"/>
                  </a:lnTo>
                  <a:lnTo>
                    <a:pt x="9522" y="106"/>
                  </a:lnTo>
                  <a:lnTo>
                    <a:pt x="8995" y="27"/>
                  </a:lnTo>
                  <a:lnTo>
                    <a:pt x="84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607;p70">
              <a:extLst>
                <a:ext uri="{FF2B5EF4-FFF2-40B4-BE49-F238E27FC236}">
                  <a16:creationId xmlns:a16="http://schemas.microsoft.com/office/drawing/2014/main" id="{6F7163A0-25EF-7ED9-10DC-9AEE2487A707}"/>
                </a:ext>
              </a:extLst>
            </p:cNvPr>
            <p:cNvSpPr/>
            <p:nvPr/>
          </p:nvSpPr>
          <p:spPr>
            <a:xfrm>
              <a:off x="2599350" y="4559000"/>
              <a:ext cx="320500" cy="148400"/>
            </a:xfrm>
            <a:custGeom>
              <a:avLst/>
              <a:gdLst/>
              <a:ahLst/>
              <a:cxnLst/>
              <a:rect l="l" t="t" r="r" b="b"/>
              <a:pathLst>
                <a:path w="12820" h="5936" extrusionOk="0">
                  <a:moveTo>
                    <a:pt x="5962" y="1"/>
                  </a:moveTo>
                  <a:lnTo>
                    <a:pt x="5777" y="54"/>
                  </a:lnTo>
                  <a:lnTo>
                    <a:pt x="5566" y="106"/>
                  </a:lnTo>
                  <a:lnTo>
                    <a:pt x="5329" y="159"/>
                  </a:lnTo>
                  <a:lnTo>
                    <a:pt x="4801" y="396"/>
                  </a:lnTo>
                  <a:lnTo>
                    <a:pt x="4142" y="739"/>
                  </a:lnTo>
                  <a:lnTo>
                    <a:pt x="3351" y="1214"/>
                  </a:lnTo>
                  <a:lnTo>
                    <a:pt x="2348" y="1873"/>
                  </a:lnTo>
                  <a:lnTo>
                    <a:pt x="1847" y="2216"/>
                  </a:lnTo>
                  <a:lnTo>
                    <a:pt x="1425" y="2586"/>
                  </a:lnTo>
                  <a:lnTo>
                    <a:pt x="1056" y="2955"/>
                  </a:lnTo>
                  <a:lnTo>
                    <a:pt x="766" y="3298"/>
                  </a:lnTo>
                  <a:lnTo>
                    <a:pt x="528" y="3641"/>
                  </a:lnTo>
                  <a:lnTo>
                    <a:pt x="344" y="3983"/>
                  </a:lnTo>
                  <a:lnTo>
                    <a:pt x="212" y="4300"/>
                  </a:lnTo>
                  <a:lnTo>
                    <a:pt x="106" y="4590"/>
                  </a:lnTo>
                  <a:lnTo>
                    <a:pt x="54" y="4854"/>
                  </a:lnTo>
                  <a:lnTo>
                    <a:pt x="27" y="5118"/>
                  </a:lnTo>
                  <a:lnTo>
                    <a:pt x="1" y="5329"/>
                  </a:lnTo>
                  <a:lnTo>
                    <a:pt x="1" y="5513"/>
                  </a:lnTo>
                  <a:lnTo>
                    <a:pt x="27" y="5803"/>
                  </a:lnTo>
                  <a:lnTo>
                    <a:pt x="54" y="5882"/>
                  </a:lnTo>
                  <a:lnTo>
                    <a:pt x="80" y="5935"/>
                  </a:lnTo>
                  <a:lnTo>
                    <a:pt x="133" y="5935"/>
                  </a:lnTo>
                  <a:lnTo>
                    <a:pt x="186" y="5909"/>
                  </a:lnTo>
                  <a:lnTo>
                    <a:pt x="186" y="5856"/>
                  </a:lnTo>
                  <a:lnTo>
                    <a:pt x="159" y="5751"/>
                  </a:lnTo>
                  <a:lnTo>
                    <a:pt x="133" y="5513"/>
                  </a:lnTo>
                  <a:lnTo>
                    <a:pt x="133" y="5329"/>
                  </a:lnTo>
                  <a:lnTo>
                    <a:pt x="133" y="5118"/>
                  </a:lnTo>
                  <a:lnTo>
                    <a:pt x="186" y="4880"/>
                  </a:lnTo>
                  <a:lnTo>
                    <a:pt x="238" y="4616"/>
                  </a:lnTo>
                  <a:lnTo>
                    <a:pt x="344" y="4326"/>
                  </a:lnTo>
                  <a:lnTo>
                    <a:pt x="476" y="4010"/>
                  </a:lnTo>
                  <a:lnTo>
                    <a:pt x="660" y="3693"/>
                  </a:lnTo>
                  <a:lnTo>
                    <a:pt x="898" y="3350"/>
                  </a:lnTo>
                  <a:lnTo>
                    <a:pt x="1188" y="3034"/>
                  </a:lnTo>
                  <a:lnTo>
                    <a:pt x="1531" y="2665"/>
                  </a:lnTo>
                  <a:lnTo>
                    <a:pt x="1953" y="2322"/>
                  </a:lnTo>
                  <a:lnTo>
                    <a:pt x="2427" y="1979"/>
                  </a:lnTo>
                  <a:lnTo>
                    <a:pt x="3403" y="1346"/>
                  </a:lnTo>
                  <a:lnTo>
                    <a:pt x="4195" y="871"/>
                  </a:lnTo>
                  <a:lnTo>
                    <a:pt x="4828" y="528"/>
                  </a:lnTo>
                  <a:lnTo>
                    <a:pt x="5355" y="291"/>
                  </a:lnTo>
                  <a:lnTo>
                    <a:pt x="5566" y="238"/>
                  </a:lnTo>
                  <a:lnTo>
                    <a:pt x="5777" y="185"/>
                  </a:lnTo>
                  <a:lnTo>
                    <a:pt x="5988" y="133"/>
                  </a:lnTo>
                  <a:lnTo>
                    <a:pt x="6542" y="133"/>
                  </a:lnTo>
                  <a:lnTo>
                    <a:pt x="6964" y="185"/>
                  </a:lnTo>
                  <a:lnTo>
                    <a:pt x="7307" y="238"/>
                  </a:lnTo>
                  <a:lnTo>
                    <a:pt x="7676" y="317"/>
                  </a:lnTo>
                  <a:lnTo>
                    <a:pt x="8467" y="528"/>
                  </a:lnTo>
                  <a:lnTo>
                    <a:pt x="9311" y="845"/>
                  </a:lnTo>
                  <a:lnTo>
                    <a:pt x="10235" y="1214"/>
                  </a:lnTo>
                  <a:lnTo>
                    <a:pt x="10788" y="1478"/>
                  </a:lnTo>
                  <a:lnTo>
                    <a:pt x="11105" y="1610"/>
                  </a:lnTo>
                  <a:lnTo>
                    <a:pt x="11395" y="1794"/>
                  </a:lnTo>
                  <a:lnTo>
                    <a:pt x="11685" y="1979"/>
                  </a:lnTo>
                  <a:lnTo>
                    <a:pt x="11949" y="2190"/>
                  </a:lnTo>
                  <a:lnTo>
                    <a:pt x="12186" y="2454"/>
                  </a:lnTo>
                  <a:lnTo>
                    <a:pt x="12397" y="2717"/>
                  </a:lnTo>
                  <a:lnTo>
                    <a:pt x="12476" y="2902"/>
                  </a:lnTo>
                  <a:lnTo>
                    <a:pt x="12556" y="3060"/>
                  </a:lnTo>
                  <a:lnTo>
                    <a:pt x="12635" y="3245"/>
                  </a:lnTo>
                  <a:lnTo>
                    <a:pt x="12661" y="3430"/>
                  </a:lnTo>
                  <a:lnTo>
                    <a:pt x="12687" y="3614"/>
                  </a:lnTo>
                  <a:lnTo>
                    <a:pt x="12687" y="3799"/>
                  </a:lnTo>
                  <a:lnTo>
                    <a:pt x="12687" y="3983"/>
                  </a:lnTo>
                  <a:lnTo>
                    <a:pt x="12635" y="4142"/>
                  </a:lnTo>
                  <a:lnTo>
                    <a:pt x="12529" y="4432"/>
                  </a:lnTo>
                  <a:lnTo>
                    <a:pt x="12371" y="4669"/>
                  </a:lnTo>
                  <a:lnTo>
                    <a:pt x="12186" y="4880"/>
                  </a:lnTo>
                  <a:lnTo>
                    <a:pt x="11923" y="5038"/>
                  </a:lnTo>
                  <a:lnTo>
                    <a:pt x="11896" y="5065"/>
                  </a:lnTo>
                  <a:lnTo>
                    <a:pt x="11896" y="5118"/>
                  </a:lnTo>
                  <a:lnTo>
                    <a:pt x="11949" y="5144"/>
                  </a:lnTo>
                  <a:lnTo>
                    <a:pt x="12002" y="5144"/>
                  </a:lnTo>
                  <a:lnTo>
                    <a:pt x="12134" y="5065"/>
                  </a:lnTo>
                  <a:lnTo>
                    <a:pt x="12265" y="4959"/>
                  </a:lnTo>
                  <a:lnTo>
                    <a:pt x="12371" y="4854"/>
                  </a:lnTo>
                  <a:lnTo>
                    <a:pt x="12476" y="4748"/>
                  </a:lnTo>
                  <a:lnTo>
                    <a:pt x="12582" y="4616"/>
                  </a:lnTo>
                  <a:lnTo>
                    <a:pt x="12661" y="4485"/>
                  </a:lnTo>
                  <a:lnTo>
                    <a:pt x="12714" y="4353"/>
                  </a:lnTo>
                  <a:lnTo>
                    <a:pt x="12767" y="4194"/>
                  </a:lnTo>
                  <a:lnTo>
                    <a:pt x="12793" y="4010"/>
                  </a:lnTo>
                  <a:lnTo>
                    <a:pt x="12819" y="3799"/>
                  </a:lnTo>
                  <a:lnTo>
                    <a:pt x="12819" y="3614"/>
                  </a:lnTo>
                  <a:lnTo>
                    <a:pt x="12793" y="3403"/>
                  </a:lnTo>
                  <a:lnTo>
                    <a:pt x="12740" y="3219"/>
                  </a:lnTo>
                  <a:lnTo>
                    <a:pt x="12687" y="3034"/>
                  </a:lnTo>
                  <a:lnTo>
                    <a:pt x="12608" y="2823"/>
                  </a:lnTo>
                  <a:lnTo>
                    <a:pt x="12503" y="2665"/>
                  </a:lnTo>
                  <a:lnTo>
                    <a:pt x="12292" y="2375"/>
                  </a:lnTo>
                  <a:lnTo>
                    <a:pt x="12054" y="2111"/>
                  </a:lnTo>
                  <a:lnTo>
                    <a:pt x="11764" y="1900"/>
                  </a:lnTo>
                  <a:lnTo>
                    <a:pt x="11474" y="1689"/>
                  </a:lnTo>
                  <a:lnTo>
                    <a:pt x="11158" y="1504"/>
                  </a:lnTo>
                  <a:lnTo>
                    <a:pt x="10868" y="1346"/>
                  </a:lnTo>
                  <a:lnTo>
                    <a:pt x="10287" y="1082"/>
                  </a:lnTo>
                  <a:lnTo>
                    <a:pt x="9338" y="713"/>
                  </a:lnTo>
                  <a:lnTo>
                    <a:pt x="8494" y="423"/>
                  </a:lnTo>
                  <a:lnTo>
                    <a:pt x="7703" y="185"/>
                  </a:lnTo>
                  <a:lnTo>
                    <a:pt x="7333" y="106"/>
                  </a:lnTo>
                  <a:lnTo>
                    <a:pt x="6964" y="54"/>
                  </a:lnTo>
                  <a:lnTo>
                    <a:pt x="65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608;p70">
              <a:extLst>
                <a:ext uri="{FF2B5EF4-FFF2-40B4-BE49-F238E27FC236}">
                  <a16:creationId xmlns:a16="http://schemas.microsoft.com/office/drawing/2014/main" id="{A000B57E-8131-A696-A5BB-DE37770B5701}"/>
                </a:ext>
              </a:extLst>
            </p:cNvPr>
            <p:cNvSpPr/>
            <p:nvPr/>
          </p:nvSpPr>
          <p:spPr>
            <a:xfrm>
              <a:off x="2563100" y="4651975"/>
              <a:ext cx="371900" cy="135850"/>
            </a:xfrm>
            <a:custGeom>
              <a:avLst/>
              <a:gdLst/>
              <a:ahLst/>
              <a:cxnLst/>
              <a:rect l="l" t="t" r="r" b="b"/>
              <a:pathLst>
                <a:path w="14876" h="5434" extrusionOk="0">
                  <a:moveTo>
                    <a:pt x="6093" y="1"/>
                  </a:moveTo>
                  <a:lnTo>
                    <a:pt x="5803" y="27"/>
                  </a:lnTo>
                  <a:lnTo>
                    <a:pt x="5513" y="80"/>
                  </a:lnTo>
                  <a:lnTo>
                    <a:pt x="5170" y="185"/>
                  </a:lnTo>
                  <a:lnTo>
                    <a:pt x="4853" y="291"/>
                  </a:lnTo>
                  <a:lnTo>
                    <a:pt x="4168" y="581"/>
                  </a:lnTo>
                  <a:lnTo>
                    <a:pt x="3508" y="924"/>
                  </a:lnTo>
                  <a:lnTo>
                    <a:pt x="2902" y="1240"/>
                  </a:lnTo>
                  <a:lnTo>
                    <a:pt x="2400" y="1530"/>
                  </a:lnTo>
                  <a:lnTo>
                    <a:pt x="1926" y="1847"/>
                  </a:lnTo>
                  <a:lnTo>
                    <a:pt x="1477" y="2137"/>
                  </a:lnTo>
                  <a:lnTo>
                    <a:pt x="1108" y="2427"/>
                  </a:lnTo>
                  <a:lnTo>
                    <a:pt x="818" y="2744"/>
                  </a:lnTo>
                  <a:lnTo>
                    <a:pt x="581" y="3034"/>
                  </a:lnTo>
                  <a:lnTo>
                    <a:pt x="396" y="3350"/>
                  </a:lnTo>
                  <a:lnTo>
                    <a:pt x="238" y="3640"/>
                  </a:lnTo>
                  <a:lnTo>
                    <a:pt x="132" y="3931"/>
                  </a:lnTo>
                  <a:lnTo>
                    <a:pt x="53" y="4194"/>
                  </a:lnTo>
                  <a:lnTo>
                    <a:pt x="27" y="4432"/>
                  </a:lnTo>
                  <a:lnTo>
                    <a:pt x="0" y="4669"/>
                  </a:lnTo>
                  <a:lnTo>
                    <a:pt x="0" y="5038"/>
                  </a:lnTo>
                  <a:lnTo>
                    <a:pt x="53" y="5302"/>
                  </a:lnTo>
                  <a:lnTo>
                    <a:pt x="79" y="5381"/>
                  </a:lnTo>
                  <a:lnTo>
                    <a:pt x="106" y="5408"/>
                  </a:lnTo>
                  <a:lnTo>
                    <a:pt x="132" y="5434"/>
                  </a:lnTo>
                  <a:lnTo>
                    <a:pt x="159" y="5434"/>
                  </a:lnTo>
                  <a:lnTo>
                    <a:pt x="185" y="5381"/>
                  </a:lnTo>
                  <a:lnTo>
                    <a:pt x="211" y="5355"/>
                  </a:lnTo>
                  <a:lnTo>
                    <a:pt x="159" y="5249"/>
                  </a:lnTo>
                  <a:lnTo>
                    <a:pt x="132" y="4986"/>
                  </a:lnTo>
                  <a:lnTo>
                    <a:pt x="132" y="4643"/>
                  </a:lnTo>
                  <a:lnTo>
                    <a:pt x="132" y="4405"/>
                  </a:lnTo>
                  <a:lnTo>
                    <a:pt x="185" y="4168"/>
                  </a:lnTo>
                  <a:lnTo>
                    <a:pt x="264" y="3931"/>
                  </a:lnTo>
                  <a:lnTo>
                    <a:pt x="370" y="3667"/>
                  </a:lnTo>
                  <a:lnTo>
                    <a:pt x="501" y="3377"/>
                  </a:lnTo>
                  <a:lnTo>
                    <a:pt x="686" y="3087"/>
                  </a:lnTo>
                  <a:lnTo>
                    <a:pt x="923" y="2823"/>
                  </a:lnTo>
                  <a:lnTo>
                    <a:pt x="1214" y="2533"/>
                  </a:lnTo>
                  <a:lnTo>
                    <a:pt x="1556" y="2243"/>
                  </a:lnTo>
                  <a:lnTo>
                    <a:pt x="1978" y="1952"/>
                  </a:lnTo>
                  <a:lnTo>
                    <a:pt x="2427" y="1662"/>
                  </a:lnTo>
                  <a:lnTo>
                    <a:pt x="2928" y="1372"/>
                  </a:lnTo>
                  <a:lnTo>
                    <a:pt x="3508" y="1056"/>
                  </a:lnTo>
                  <a:lnTo>
                    <a:pt x="4194" y="739"/>
                  </a:lnTo>
                  <a:lnTo>
                    <a:pt x="4853" y="449"/>
                  </a:lnTo>
                  <a:lnTo>
                    <a:pt x="5196" y="317"/>
                  </a:lnTo>
                  <a:lnTo>
                    <a:pt x="5513" y="212"/>
                  </a:lnTo>
                  <a:lnTo>
                    <a:pt x="5829" y="159"/>
                  </a:lnTo>
                  <a:lnTo>
                    <a:pt x="6093" y="133"/>
                  </a:lnTo>
                  <a:lnTo>
                    <a:pt x="6594" y="106"/>
                  </a:lnTo>
                  <a:lnTo>
                    <a:pt x="7069" y="133"/>
                  </a:lnTo>
                  <a:lnTo>
                    <a:pt x="7570" y="185"/>
                  </a:lnTo>
                  <a:lnTo>
                    <a:pt x="8071" y="264"/>
                  </a:lnTo>
                  <a:lnTo>
                    <a:pt x="9047" y="423"/>
                  </a:lnTo>
                  <a:lnTo>
                    <a:pt x="10049" y="634"/>
                  </a:lnTo>
                  <a:lnTo>
                    <a:pt x="10339" y="713"/>
                  </a:lnTo>
                  <a:lnTo>
                    <a:pt x="11078" y="845"/>
                  </a:lnTo>
                  <a:lnTo>
                    <a:pt x="11843" y="1003"/>
                  </a:lnTo>
                  <a:lnTo>
                    <a:pt x="12238" y="1082"/>
                  </a:lnTo>
                  <a:lnTo>
                    <a:pt x="12608" y="1188"/>
                  </a:lnTo>
                  <a:lnTo>
                    <a:pt x="12977" y="1319"/>
                  </a:lnTo>
                  <a:lnTo>
                    <a:pt x="13346" y="1478"/>
                  </a:lnTo>
                  <a:lnTo>
                    <a:pt x="13663" y="1662"/>
                  </a:lnTo>
                  <a:lnTo>
                    <a:pt x="14006" y="1900"/>
                  </a:lnTo>
                  <a:lnTo>
                    <a:pt x="14243" y="2111"/>
                  </a:lnTo>
                  <a:lnTo>
                    <a:pt x="14375" y="2269"/>
                  </a:lnTo>
                  <a:lnTo>
                    <a:pt x="14507" y="2454"/>
                  </a:lnTo>
                  <a:lnTo>
                    <a:pt x="14639" y="2691"/>
                  </a:lnTo>
                  <a:lnTo>
                    <a:pt x="14718" y="2928"/>
                  </a:lnTo>
                  <a:lnTo>
                    <a:pt x="14744" y="3060"/>
                  </a:lnTo>
                  <a:lnTo>
                    <a:pt x="14744" y="3192"/>
                  </a:lnTo>
                  <a:lnTo>
                    <a:pt x="14744" y="3324"/>
                  </a:lnTo>
                  <a:lnTo>
                    <a:pt x="14718" y="3482"/>
                  </a:lnTo>
                  <a:lnTo>
                    <a:pt x="14665" y="3614"/>
                  </a:lnTo>
                  <a:lnTo>
                    <a:pt x="14586" y="3772"/>
                  </a:lnTo>
                  <a:lnTo>
                    <a:pt x="14428" y="4010"/>
                  </a:lnTo>
                  <a:lnTo>
                    <a:pt x="14217" y="4221"/>
                  </a:lnTo>
                  <a:lnTo>
                    <a:pt x="13953" y="4405"/>
                  </a:lnTo>
                  <a:lnTo>
                    <a:pt x="13663" y="4590"/>
                  </a:lnTo>
                  <a:lnTo>
                    <a:pt x="13373" y="4722"/>
                  </a:lnTo>
                  <a:lnTo>
                    <a:pt x="13030" y="4854"/>
                  </a:lnTo>
                  <a:lnTo>
                    <a:pt x="12713" y="4959"/>
                  </a:lnTo>
                  <a:lnTo>
                    <a:pt x="12687" y="4986"/>
                  </a:lnTo>
                  <a:lnTo>
                    <a:pt x="12687" y="5038"/>
                  </a:lnTo>
                  <a:lnTo>
                    <a:pt x="12713" y="5091"/>
                  </a:lnTo>
                  <a:lnTo>
                    <a:pt x="12766" y="5091"/>
                  </a:lnTo>
                  <a:lnTo>
                    <a:pt x="13082" y="4959"/>
                  </a:lnTo>
                  <a:lnTo>
                    <a:pt x="13425" y="4827"/>
                  </a:lnTo>
                  <a:lnTo>
                    <a:pt x="13742" y="4695"/>
                  </a:lnTo>
                  <a:lnTo>
                    <a:pt x="14032" y="4511"/>
                  </a:lnTo>
                  <a:lnTo>
                    <a:pt x="14296" y="4300"/>
                  </a:lnTo>
                  <a:lnTo>
                    <a:pt x="14533" y="4089"/>
                  </a:lnTo>
                  <a:lnTo>
                    <a:pt x="14639" y="3957"/>
                  </a:lnTo>
                  <a:lnTo>
                    <a:pt x="14718" y="3825"/>
                  </a:lnTo>
                  <a:lnTo>
                    <a:pt x="14770" y="3667"/>
                  </a:lnTo>
                  <a:lnTo>
                    <a:pt x="14823" y="3509"/>
                  </a:lnTo>
                  <a:lnTo>
                    <a:pt x="14876" y="3298"/>
                  </a:lnTo>
                  <a:lnTo>
                    <a:pt x="14876" y="3060"/>
                  </a:lnTo>
                  <a:lnTo>
                    <a:pt x="14823" y="2849"/>
                  </a:lnTo>
                  <a:lnTo>
                    <a:pt x="14744" y="2612"/>
                  </a:lnTo>
                  <a:lnTo>
                    <a:pt x="14639" y="2401"/>
                  </a:lnTo>
                  <a:lnTo>
                    <a:pt x="14480" y="2190"/>
                  </a:lnTo>
                  <a:lnTo>
                    <a:pt x="14296" y="1979"/>
                  </a:lnTo>
                  <a:lnTo>
                    <a:pt x="14085" y="1794"/>
                  </a:lnTo>
                  <a:lnTo>
                    <a:pt x="13742" y="1557"/>
                  </a:lnTo>
                  <a:lnTo>
                    <a:pt x="13399" y="1372"/>
                  </a:lnTo>
                  <a:lnTo>
                    <a:pt x="13030" y="1214"/>
                  </a:lnTo>
                  <a:lnTo>
                    <a:pt x="12660" y="1082"/>
                  </a:lnTo>
                  <a:lnTo>
                    <a:pt x="12265" y="977"/>
                  </a:lnTo>
                  <a:lnTo>
                    <a:pt x="11896" y="871"/>
                  </a:lnTo>
                  <a:lnTo>
                    <a:pt x="11104" y="713"/>
                  </a:lnTo>
                  <a:lnTo>
                    <a:pt x="10366" y="581"/>
                  </a:lnTo>
                  <a:lnTo>
                    <a:pt x="10076" y="502"/>
                  </a:lnTo>
                  <a:lnTo>
                    <a:pt x="9100" y="317"/>
                  </a:lnTo>
                  <a:lnTo>
                    <a:pt x="8098" y="133"/>
                  </a:lnTo>
                  <a:lnTo>
                    <a:pt x="7596" y="53"/>
                  </a:lnTo>
                  <a:lnTo>
                    <a:pt x="70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" name="Google Shape;1609;p70">
              <a:extLst>
                <a:ext uri="{FF2B5EF4-FFF2-40B4-BE49-F238E27FC236}">
                  <a16:creationId xmlns:a16="http://schemas.microsoft.com/office/drawing/2014/main" id="{F6113003-5B51-E4F0-7B5C-34F382F6322C}"/>
                </a:ext>
              </a:extLst>
            </p:cNvPr>
            <p:cNvSpPr/>
            <p:nvPr/>
          </p:nvSpPr>
          <p:spPr>
            <a:xfrm>
              <a:off x="2534750" y="4739675"/>
              <a:ext cx="346200" cy="154975"/>
            </a:xfrm>
            <a:custGeom>
              <a:avLst/>
              <a:gdLst/>
              <a:ahLst/>
              <a:cxnLst/>
              <a:rect l="l" t="t" r="r" b="b"/>
              <a:pathLst>
                <a:path w="13848" h="6199" extrusionOk="0">
                  <a:moveTo>
                    <a:pt x="7623" y="1"/>
                  </a:moveTo>
                  <a:lnTo>
                    <a:pt x="6752" y="27"/>
                  </a:lnTo>
                  <a:lnTo>
                    <a:pt x="6357" y="53"/>
                  </a:lnTo>
                  <a:lnTo>
                    <a:pt x="5697" y="80"/>
                  </a:lnTo>
                  <a:lnTo>
                    <a:pt x="5117" y="159"/>
                  </a:lnTo>
                  <a:lnTo>
                    <a:pt x="4563" y="238"/>
                  </a:lnTo>
                  <a:lnTo>
                    <a:pt x="4036" y="396"/>
                  </a:lnTo>
                  <a:lnTo>
                    <a:pt x="3482" y="581"/>
                  </a:lnTo>
                  <a:lnTo>
                    <a:pt x="2901" y="871"/>
                  </a:lnTo>
                  <a:lnTo>
                    <a:pt x="2242" y="1240"/>
                  </a:lnTo>
                  <a:lnTo>
                    <a:pt x="1477" y="1715"/>
                  </a:lnTo>
                  <a:lnTo>
                    <a:pt x="1293" y="1847"/>
                  </a:lnTo>
                  <a:lnTo>
                    <a:pt x="1108" y="1979"/>
                  </a:lnTo>
                  <a:lnTo>
                    <a:pt x="950" y="2137"/>
                  </a:lnTo>
                  <a:lnTo>
                    <a:pt x="818" y="2295"/>
                  </a:lnTo>
                  <a:lnTo>
                    <a:pt x="554" y="2638"/>
                  </a:lnTo>
                  <a:lnTo>
                    <a:pt x="369" y="2981"/>
                  </a:lnTo>
                  <a:lnTo>
                    <a:pt x="238" y="3350"/>
                  </a:lnTo>
                  <a:lnTo>
                    <a:pt x="132" y="3719"/>
                  </a:lnTo>
                  <a:lnTo>
                    <a:pt x="53" y="4089"/>
                  </a:lnTo>
                  <a:lnTo>
                    <a:pt x="27" y="4458"/>
                  </a:lnTo>
                  <a:lnTo>
                    <a:pt x="0" y="4775"/>
                  </a:lnTo>
                  <a:lnTo>
                    <a:pt x="27" y="5091"/>
                  </a:lnTo>
                  <a:lnTo>
                    <a:pt x="79" y="5645"/>
                  </a:lnTo>
                  <a:lnTo>
                    <a:pt x="132" y="6014"/>
                  </a:lnTo>
                  <a:lnTo>
                    <a:pt x="158" y="6146"/>
                  </a:lnTo>
                  <a:lnTo>
                    <a:pt x="185" y="6199"/>
                  </a:lnTo>
                  <a:lnTo>
                    <a:pt x="238" y="6199"/>
                  </a:lnTo>
                  <a:lnTo>
                    <a:pt x="290" y="6172"/>
                  </a:lnTo>
                  <a:lnTo>
                    <a:pt x="290" y="6120"/>
                  </a:lnTo>
                  <a:lnTo>
                    <a:pt x="264" y="5988"/>
                  </a:lnTo>
                  <a:lnTo>
                    <a:pt x="185" y="5619"/>
                  </a:lnTo>
                  <a:lnTo>
                    <a:pt x="132" y="5091"/>
                  </a:lnTo>
                  <a:lnTo>
                    <a:pt x="132" y="4801"/>
                  </a:lnTo>
                  <a:lnTo>
                    <a:pt x="158" y="4458"/>
                  </a:lnTo>
                  <a:lnTo>
                    <a:pt x="185" y="4115"/>
                  </a:lnTo>
                  <a:lnTo>
                    <a:pt x="238" y="3772"/>
                  </a:lnTo>
                  <a:lnTo>
                    <a:pt x="343" y="3403"/>
                  </a:lnTo>
                  <a:lnTo>
                    <a:pt x="475" y="3060"/>
                  </a:lnTo>
                  <a:lnTo>
                    <a:pt x="660" y="2717"/>
                  </a:lnTo>
                  <a:lnTo>
                    <a:pt x="897" y="2401"/>
                  </a:lnTo>
                  <a:lnTo>
                    <a:pt x="1213" y="2084"/>
                  </a:lnTo>
                  <a:lnTo>
                    <a:pt x="1372" y="1952"/>
                  </a:lnTo>
                  <a:lnTo>
                    <a:pt x="1556" y="1820"/>
                  </a:lnTo>
                  <a:lnTo>
                    <a:pt x="2295" y="1346"/>
                  </a:lnTo>
                  <a:lnTo>
                    <a:pt x="2954" y="976"/>
                  </a:lnTo>
                  <a:lnTo>
                    <a:pt x="3508" y="713"/>
                  </a:lnTo>
                  <a:lnTo>
                    <a:pt x="4062" y="502"/>
                  </a:lnTo>
                  <a:lnTo>
                    <a:pt x="4563" y="370"/>
                  </a:lnTo>
                  <a:lnTo>
                    <a:pt x="5117" y="291"/>
                  </a:lnTo>
                  <a:lnTo>
                    <a:pt x="5697" y="212"/>
                  </a:lnTo>
                  <a:lnTo>
                    <a:pt x="6357" y="185"/>
                  </a:lnTo>
                  <a:lnTo>
                    <a:pt x="7385" y="132"/>
                  </a:lnTo>
                  <a:lnTo>
                    <a:pt x="8519" y="132"/>
                  </a:lnTo>
                  <a:lnTo>
                    <a:pt x="9706" y="185"/>
                  </a:lnTo>
                  <a:lnTo>
                    <a:pt x="10313" y="212"/>
                  </a:lnTo>
                  <a:lnTo>
                    <a:pt x="10867" y="291"/>
                  </a:lnTo>
                  <a:lnTo>
                    <a:pt x="11421" y="370"/>
                  </a:lnTo>
                  <a:lnTo>
                    <a:pt x="11948" y="449"/>
                  </a:lnTo>
                  <a:lnTo>
                    <a:pt x="12397" y="581"/>
                  </a:lnTo>
                  <a:lnTo>
                    <a:pt x="12819" y="713"/>
                  </a:lnTo>
                  <a:lnTo>
                    <a:pt x="13161" y="897"/>
                  </a:lnTo>
                  <a:lnTo>
                    <a:pt x="13320" y="976"/>
                  </a:lnTo>
                  <a:lnTo>
                    <a:pt x="13425" y="1082"/>
                  </a:lnTo>
                  <a:lnTo>
                    <a:pt x="13531" y="1187"/>
                  </a:lnTo>
                  <a:lnTo>
                    <a:pt x="13610" y="1293"/>
                  </a:lnTo>
                  <a:lnTo>
                    <a:pt x="13689" y="1425"/>
                  </a:lnTo>
                  <a:lnTo>
                    <a:pt x="13715" y="1557"/>
                  </a:lnTo>
                  <a:lnTo>
                    <a:pt x="13715" y="1715"/>
                  </a:lnTo>
                  <a:lnTo>
                    <a:pt x="13689" y="1900"/>
                  </a:lnTo>
                  <a:lnTo>
                    <a:pt x="13610" y="2084"/>
                  </a:lnTo>
                  <a:lnTo>
                    <a:pt x="13504" y="2242"/>
                  </a:lnTo>
                  <a:lnTo>
                    <a:pt x="13346" y="2427"/>
                  </a:lnTo>
                  <a:lnTo>
                    <a:pt x="13135" y="2612"/>
                  </a:lnTo>
                  <a:lnTo>
                    <a:pt x="12898" y="2770"/>
                  </a:lnTo>
                  <a:lnTo>
                    <a:pt x="12634" y="2928"/>
                  </a:lnTo>
                  <a:lnTo>
                    <a:pt x="12344" y="3060"/>
                  </a:lnTo>
                  <a:lnTo>
                    <a:pt x="12054" y="3192"/>
                  </a:lnTo>
                  <a:lnTo>
                    <a:pt x="11421" y="3429"/>
                  </a:lnTo>
                  <a:lnTo>
                    <a:pt x="10788" y="3614"/>
                  </a:lnTo>
                  <a:lnTo>
                    <a:pt x="10181" y="3772"/>
                  </a:lnTo>
                  <a:lnTo>
                    <a:pt x="9654" y="3878"/>
                  </a:lnTo>
                  <a:lnTo>
                    <a:pt x="9258" y="3930"/>
                  </a:lnTo>
                  <a:lnTo>
                    <a:pt x="8414" y="4010"/>
                  </a:lnTo>
                  <a:lnTo>
                    <a:pt x="7544" y="4089"/>
                  </a:lnTo>
                  <a:lnTo>
                    <a:pt x="6568" y="4115"/>
                  </a:lnTo>
                  <a:lnTo>
                    <a:pt x="6541" y="4141"/>
                  </a:lnTo>
                  <a:lnTo>
                    <a:pt x="4748" y="5355"/>
                  </a:lnTo>
                  <a:lnTo>
                    <a:pt x="4721" y="5381"/>
                  </a:lnTo>
                  <a:lnTo>
                    <a:pt x="4721" y="5434"/>
                  </a:lnTo>
                  <a:lnTo>
                    <a:pt x="4774" y="5460"/>
                  </a:lnTo>
                  <a:lnTo>
                    <a:pt x="4800" y="5460"/>
                  </a:lnTo>
                  <a:lnTo>
                    <a:pt x="6594" y="4247"/>
                  </a:lnTo>
                  <a:lnTo>
                    <a:pt x="7649" y="4194"/>
                  </a:lnTo>
                  <a:lnTo>
                    <a:pt x="8493" y="4141"/>
                  </a:lnTo>
                  <a:lnTo>
                    <a:pt x="9284" y="4062"/>
                  </a:lnTo>
                  <a:lnTo>
                    <a:pt x="9706" y="4010"/>
                  </a:lnTo>
                  <a:lnTo>
                    <a:pt x="10234" y="3904"/>
                  </a:lnTo>
                  <a:lnTo>
                    <a:pt x="10840" y="3746"/>
                  </a:lnTo>
                  <a:lnTo>
                    <a:pt x="11500" y="3535"/>
                  </a:lnTo>
                  <a:lnTo>
                    <a:pt x="12133" y="3297"/>
                  </a:lnTo>
                  <a:lnTo>
                    <a:pt x="12449" y="3166"/>
                  </a:lnTo>
                  <a:lnTo>
                    <a:pt x="12739" y="3034"/>
                  </a:lnTo>
                  <a:lnTo>
                    <a:pt x="13003" y="2875"/>
                  </a:lnTo>
                  <a:lnTo>
                    <a:pt x="13241" y="2691"/>
                  </a:lnTo>
                  <a:lnTo>
                    <a:pt x="13452" y="2533"/>
                  </a:lnTo>
                  <a:lnTo>
                    <a:pt x="13610" y="2322"/>
                  </a:lnTo>
                  <a:lnTo>
                    <a:pt x="13742" y="2137"/>
                  </a:lnTo>
                  <a:lnTo>
                    <a:pt x="13821" y="1926"/>
                  </a:lnTo>
                  <a:lnTo>
                    <a:pt x="13847" y="1741"/>
                  </a:lnTo>
                  <a:lnTo>
                    <a:pt x="13847" y="1530"/>
                  </a:lnTo>
                  <a:lnTo>
                    <a:pt x="13794" y="1346"/>
                  </a:lnTo>
                  <a:lnTo>
                    <a:pt x="13715" y="1214"/>
                  </a:lnTo>
                  <a:lnTo>
                    <a:pt x="13610" y="1056"/>
                  </a:lnTo>
                  <a:lnTo>
                    <a:pt x="13452" y="924"/>
                  </a:lnTo>
                  <a:lnTo>
                    <a:pt x="13267" y="818"/>
                  </a:lnTo>
                  <a:lnTo>
                    <a:pt x="13082" y="686"/>
                  </a:lnTo>
                  <a:lnTo>
                    <a:pt x="12845" y="607"/>
                  </a:lnTo>
                  <a:lnTo>
                    <a:pt x="12608" y="502"/>
                  </a:lnTo>
                  <a:lnTo>
                    <a:pt x="12054" y="343"/>
                  </a:lnTo>
                  <a:lnTo>
                    <a:pt x="11421" y="238"/>
                  </a:lnTo>
                  <a:lnTo>
                    <a:pt x="10788" y="132"/>
                  </a:lnTo>
                  <a:lnTo>
                    <a:pt x="10102" y="80"/>
                  </a:lnTo>
                  <a:lnTo>
                    <a:pt x="9443" y="27"/>
                  </a:lnTo>
                  <a:lnTo>
                    <a:pt x="8783" y="27"/>
                  </a:lnTo>
                  <a:lnTo>
                    <a:pt x="76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" name="Google Shape;1610;p70">
              <a:extLst>
                <a:ext uri="{FF2B5EF4-FFF2-40B4-BE49-F238E27FC236}">
                  <a16:creationId xmlns:a16="http://schemas.microsoft.com/office/drawing/2014/main" id="{A4CB21E9-113F-3511-B5EA-FE3EE6A85627}"/>
                </a:ext>
              </a:extLst>
            </p:cNvPr>
            <p:cNvSpPr/>
            <p:nvPr/>
          </p:nvSpPr>
          <p:spPr>
            <a:xfrm>
              <a:off x="2687050" y="4843200"/>
              <a:ext cx="19825" cy="44850"/>
            </a:xfrm>
            <a:custGeom>
              <a:avLst/>
              <a:gdLst/>
              <a:ahLst/>
              <a:cxnLst/>
              <a:rect l="l" t="t" r="r" b="b"/>
              <a:pathLst>
                <a:path w="793" h="1794" extrusionOk="0">
                  <a:moveTo>
                    <a:pt x="687" y="0"/>
                  </a:moveTo>
                  <a:lnTo>
                    <a:pt x="660" y="53"/>
                  </a:lnTo>
                  <a:lnTo>
                    <a:pt x="528" y="475"/>
                  </a:lnTo>
                  <a:lnTo>
                    <a:pt x="396" y="897"/>
                  </a:lnTo>
                  <a:lnTo>
                    <a:pt x="212" y="1319"/>
                  </a:lnTo>
                  <a:lnTo>
                    <a:pt x="27" y="1715"/>
                  </a:lnTo>
                  <a:lnTo>
                    <a:pt x="1" y="1768"/>
                  </a:lnTo>
                  <a:lnTo>
                    <a:pt x="54" y="1794"/>
                  </a:lnTo>
                  <a:lnTo>
                    <a:pt x="106" y="1794"/>
                  </a:lnTo>
                  <a:lnTo>
                    <a:pt x="133" y="1768"/>
                  </a:lnTo>
                  <a:lnTo>
                    <a:pt x="344" y="1372"/>
                  </a:lnTo>
                  <a:lnTo>
                    <a:pt x="528" y="950"/>
                  </a:lnTo>
                  <a:lnTo>
                    <a:pt x="660" y="528"/>
                  </a:lnTo>
                  <a:lnTo>
                    <a:pt x="792" y="80"/>
                  </a:lnTo>
                  <a:lnTo>
                    <a:pt x="766" y="27"/>
                  </a:lnTo>
                  <a:lnTo>
                    <a:pt x="7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611;p70">
              <a:extLst>
                <a:ext uri="{FF2B5EF4-FFF2-40B4-BE49-F238E27FC236}">
                  <a16:creationId xmlns:a16="http://schemas.microsoft.com/office/drawing/2014/main" id="{256A3865-DC25-EA3B-738C-17326C89ED5C}"/>
                </a:ext>
              </a:extLst>
            </p:cNvPr>
            <p:cNvSpPr/>
            <p:nvPr/>
          </p:nvSpPr>
          <p:spPr>
            <a:xfrm>
              <a:off x="2760250" y="4839250"/>
              <a:ext cx="50800" cy="178700"/>
            </a:xfrm>
            <a:custGeom>
              <a:avLst/>
              <a:gdLst/>
              <a:ahLst/>
              <a:cxnLst/>
              <a:rect l="l" t="t" r="r" b="b"/>
              <a:pathLst>
                <a:path w="2032" h="7148" extrusionOk="0">
                  <a:moveTo>
                    <a:pt x="80" y="0"/>
                  </a:moveTo>
                  <a:lnTo>
                    <a:pt x="27" y="27"/>
                  </a:lnTo>
                  <a:lnTo>
                    <a:pt x="1" y="79"/>
                  </a:lnTo>
                  <a:lnTo>
                    <a:pt x="80" y="976"/>
                  </a:lnTo>
                  <a:lnTo>
                    <a:pt x="185" y="1899"/>
                  </a:lnTo>
                  <a:lnTo>
                    <a:pt x="343" y="2796"/>
                  </a:lnTo>
                  <a:lnTo>
                    <a:pt x="554" y="3693"/>
                  </a:lnTo>
                  <a:lnTo>
                    <a:pt x="818" y="4563"/>
                  </a:lnTo>
                  <a:lnTo>
                    <a:pt x="1135" y="5434"/>
                  </a:lnTo>
                  <a:lnTo>
                    <a:pt x="1504" y="6278"/>
                  </a:lnTo>
                  <a:lnTo>
                    <a:pt x="1900" y="7095"/>
                  </a:lnTo>
                  <a:lnTo>
                    <a:pt x="1926" y="7122"/>
                  </a:lnTo>
                  <a:lnTo>
                    <a:pt x="1952" y="7148"/>
                  </a:lnTo>
                  <a:lnTo>
                    <a:pt x="1979" y="7122"/>
                  </a:lnTo>
                  <a:lnTo>
                    <a:pt x="2031" y="7095"/>
                  </a:lnTo>
                  <a:lnTo>
                    <a:pt x="2005" y="7042"/>
                  </a:lnTo>
                  <a:lnTo>
                    <a:pt x="1609" y="6225"/>
                  </a:lnTo>
                  <a:lnTo>
                    <a:pt x="1267" y="5381"/>
                  </a:lnTo>
                  <a:lnTo>
                    <a:pt x="950" y="4537"/>
                  </a:lnTo>
                  <a:lnTo>
                    <a:pt x="686" y="3666"/>
                  </a:lnTo>
                  <a:lnTo>
                    <a:pt x="475" y="2770"/>
                  </a:lnTo>
                  <a:lnTo>
                    <a:pt x="317" y="1873"/>
                  </a:lnTo>
                  <a:lnTo>
                    <a:pt x="212" y="976"/>
                  </a:lnTo>
                  <a:lnTo>
                    <a:pt x="132" y="53"/>
                  </a:lnTo>
                  <a:lnTo>
                    <a:pt x="132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612;p70">
              <a:extLst>
                <a:ext uri="{FF2B5EF4-FFF2-40B4-BE49-F238E27FC236}">
                  <a16:creationId xmlns:a16="http://schemas.microsoft.com/office/drawing/2014/main" id="{AF530D99-4846-7668-0DD4-E72899427BE7}"/>
                </a:ext>
              </a:extLst>
            </p:cNvPr>
            <p:cNvSpPr/>
            <p:nvPr/>
          </p:nvSpPr>
          <p:spPr>
            <a:xfrm>
              <a:off x="3130825" y="4367775"/>
              <a:ext cx="159600" cy="265100"/>
            </a:xfrm>
            <a:custGeom>
              <a:avLst/>
              <a:gdLst/>
              <a:ahLst/>
              <a:cxnLst/>
              <a:rect l="l" t="t" r="r" b="b"/>
              <a:pathLst>
                <a:path w="6384" h="10604" extrusionOk="0">
                  <a:moveTo>
                    <a:pt x="6120" y="1"/>
                  </a:moveTo>
                  <a:lnTo>
                    <a:pt x="5671" y="555"/>
                  </a:lnTo>
                  <a:lnTo>
                    <a:pt x="5196" y="1082"/>
                  </a:lnTo>
                  <a:lnTo>
                    <a:pt x="4220" y="2137"/>
                  </a:lnTo>
                  <a:lnTo>
                    <a:pt x="3297" y="3166"/>
                  </a:lnTo>
                  <a:lnTo>
                    <a:pt x="2638" y="3931"/>
                  </a:lnTo>
                  <a:lnTo>
                    <a:pt x="2295" y="4326"/>
                  </a:lnTo>
                  <a:lnTo>
                    <a:pt x="1952" y="4775"/>
                  </a:lnTo>
                  <a:lnTo>
                    <a:pt x="1662" y="5171"/>
                  </a:lnTo>
                  <a:lnTo>
                    <a:pt x="1398" y="5593"/>
                  </a:lnTo>
                  <a:lnTo>
                    <a:pt x="1135" y="6015"/>
                  </a:lnTo>
                  <a:lnTo>
                    <a:pt x="897" y="6463"/>
                  </a:lnTo>
                  <a:lnTo>
                    <a:pt x="660" y="6938"/>
                  </a:lnTo>
                  <a:lnTo>
                    <a:pt x="475" y="7412"/>
                  </a:lnTo>
                  <a:lnTo>
                    <a:pt x="291" y="7914"/>
                  </a:lnTo>
                  <a:lnTo>
                    <a:pt x="159" y="8415"/>
                  </a:lnTo>
                  <a:lnTo>
                    <a:pt x="80" y="8758"/>
                  </a:lnTo>
                  <a:lnTo>
                    <a:pt x="27" y="9127"/>
                  </a:lnTo>
                  <a:lnTo>
                    <a:pt x="0" y="9496"/>
                  </a:lnTo>
                  <a:lnTo>
                    <a:pt x="0" y="9865"/>
                  </a:lnTo>
                  <a:lnTo>
                    <a:pt x="0" y="10366"/>
                  </a:lnTo>
                  <a:lnTo>
                    <a:pt x="27" y="10446"/>
                  </a:lnTo>
                  <a:lnTo>
                    <a:pt x="53" y="10498"/>
                  </a:lnTo>
                  <a:lnTo>
                    <a:pt x="53" y="10525"/>
                  </a:lnTo>
                  <a:lnTo>
                    <a:pt x="159" y="10577"/>
                  </a:lnTo>
                  <a:lnTo>
                    <a:pt x="264" y="10604"/>
                  </a:lnTo>
                  <a:lnTo>
                    <a:pt x="291" y="10604"/>
                  </a:lnTo>
                  <a:lnTo>
                    <a:pt x="396" y="10577"/>
                  </a:lnTo>
                  <a:lnTo>
                    <a:pt x="475" y="10525"/>
                  </a:lnTo>
                  <a:lnTo>
                    <a:pt x="502" y="10446"/>
                  </a:lnTo>
                  <a:lnTo>
                    <a:pt x="528" y="10340"/>
                  </a:lnTo>
                  <a:lnTo>
                    <a:pt x="502" y="9839"/>
                  </a:lnTo>
                  <a:lnTo>
                    <a:pt x="528" y="9338"/>
                  </a:lnTo>
                  <a:lnTo>
                    <a:pt x="607" y="8837"/>
                  </a:lnTo>
                  <a:lnTo>
                    <a:pt x="713" y="8336"/>
                  </a:lnTo>
                  <a:lnTo>
                    <a:pt x="871" y="7808"/>
                  </a:lnTo>
                  <a:lnTo>
                    <a:pt x="1135" y="7149"/>
                  </a:lnTo>
                  <a:lnTo>
                    <a:pt x="1477" y="6489"/>
                  </a:lnTo>
                  <a:lnTo>
                    <a:pt x="1899" y="5804"/>
                  </a:lnTo>
                  <a:lnTo>
                    <a:pt x="2374" y="5091"/>
                  </a:lnTo>
                  <a:lnTo>
                    <a:pt x="2981" y="4300"/>
                  </a:lnTo>
                  <a:lnTo>
                    <a:pt x="3667" y="3509"/>
                  </a:lnTo>
                  <a:lnTo>
                    <a:pt x="4616" y="2507"/>
                  </a:lnTo>
                  <a:lnTo>
                    <a:pt x="5513" y="1531"/>
                  </a:lnTo>
                  <a:lnTo>
                    <a:pt x="5961" y="1030"/>
                  </a:lnTo>
                  <a:lnTo>
                    <a:pt x="6383" y="502"/>
                  </a:lnTo>
                  <a:lnTo>
                    <a:pt x="6278" y="265"/>
                  </a:lnTo>
                  <a:lnTo>
                    <a:pt x="6120" y="1"/>
                  </a:lnTo>
                  <a:close/>
                </a:path>
              </a:pathLst>
            </a:custGeom>
            <a:solidFill>
              <a:srgbClr val="212D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613;p70">
              <a:extLst>
                <a:ext uri="{FF2B5EF4-FFF2-40B4-BE49-F238E27FC236}">
                  <a16:creationId xmlns:a16="http://schemas.microsoft.com/office/drawing/2014/main" id="{A7DEA6B8-1D34-92C4-104A-178C8AA34FCC}"/>
                </a:ext>
              </a:extLst>
            </p:cNvPr>
            <p:cNvSpPr/>
            <p:nvPr/>
          </p:nvSpPr>
          <p:spPr>
            <a:xfrm>
              <a:off x="2944875" y="4103375"/>
              <a:ext cx="199825" cy="530175"/>
            </a:xfrm>
            <a:custGeom>
              <a:avLst/>
              <a:gdLst/>
              <a:ahLst/>
              <a:cxnLst/>
              <a:rect l="l" t="t" r="r" b="b"/>
              <a:pathLst>
                <a:path w="7993" h="21207" extrusionOk="0">
                  <a:moveTo>
                    <a:pt x="1003" y="0"/>
                  </a:moveTo>
                  <a:lnTo>
                    <a:pt x="713" y="713"/>
                  </a:lnTo>
                  <a:lnTo>
                    <a:pt x="449" y="1398"/>
                  </a:lnTo>
                  <a:lnTo>
                    <a:pt x="264" y="2058"/>
                  </a:lnTo>
                  <a:lnTo>
                    <a:pt x="132" y="2717"/>
                  </a:lnTo>
                  <a:lnTo>
                    <a:pt x="53" y="3350"/>
                  </a:lnTo>
                  <a:lnTo>
                    <a:pt x="1" y="4010"/>
                  </a:lnTo>
                  <a:lnTo>
                    <a:pt x="27" y="4669"/>
                  </a:lnTo>
                  <a:lnTo>
                    <a:pt x="80" y="5355"/>
                  </a:lnTo>
                  <a:lnTo>
                    <a:pt x="159" y="5829"/>
                  </a:lnTo>
                  <a:lnTo>
                    <a:pt x="238" y="6331"/>
                  </a:lnTo>
                  <a:lnTo>
                    <a:pt x="370" y="6858"/>
                  </a:lnTo>
                  <a:lnTo>
                    <a:pt x="502" y="7359"/>
                  </a:lnTo>
                  <a:lnTo>
                    <a:pt x="660" y="7887"/>
                  </a:lnTo>
                  <a:lnTo>
                    <a:pt x="871" y="8388"/>
                  </a:lnTo>
                  <a:lnTo>
                    <a:pt x="1082" y="8915"/>
                  </a:lnTo>
                  <a:lnTo>
                    <a:pt x="1319" y="9469"/>
                  </a:lnTo>
                  <a:lnTo>
                    <a:pt x="1715" y="10260"/>
                  </a:lnTo>
                  <a:lnTo>
                    <a:pt x="2005" y="10788"/>
                  </a:lnTo>
                  <a:lnTo>
                    <a:pt x="2322" y="11315"/>
                  </a:lnTo>
                  <a:lnTo>
                    <a:pt x="2955" y="12370"/>
                  </a:lnTo>
                  <a:lnTo>
                    <a:pt x="3614" y="13373"/>
                  </a:lnTo>
                  <a:lnTo>
                    <a:pt x="4300" y="14375"/>
                  </a:lnTo>
                  <a:lnTo>
                    <a:pt x="5197" y="15667"/>
                  </a:lnTo>
                  <a:lnTo>
                    <a:pt x="5882" y="16749"/>
                  </a:lnTo>
                  <a:lnTo>
                    <a:pt x="6383" y="17593"/>
                  </a:lnTo>
                  <a:lnTo>
                    <a:pt x="6621" y="18041"/>
                  </a:lnTo>
                  <a:lnTo>
                    <a:pt x="6858" y="18490"/>
                  </a:lnTo>
                  <a:lnTo>
                    <a:pt x="7043" y="18964"/>
                  </a:lnTo>
                  <a:lnTo>
                    <a:pt x="7201" y="19465"/>
                  </a:lnTo>
                  <a:lnTo>
                    <a:pt x="7333" y="19940"/>
                  </a:lnTo>
                  <a:lnTo>
                    <a:pt x="7438" y="20441"/>
                  </a:lnTo>
                  <a:lnTo>
                    <a:pt x="7465" y="20969"/>
                  </a:lnTo>
                  <a:lnTo>
                    <a:pt x="7465" y="21022"/>
                  </a:lnTo>
                  <a:lnTo>
                    <a:pt x="7491" y="21074"/>
                  </a:lnTo>
                  <a:lnTo>
                    <a:pt x="7491" y="21101"/>
                  </a:lnTo>
                  <a:lnTo>
                    <a:pt x="7544" y="21153"/>
                  </a:lnTo>
                  <a:lnTo>
                    <a:pt x="7597" y="21180"/>
                  </a:lnTo>
                  <a:lnTo>
                    <a:pt x="7649" y="21206"/>
                  </a:lnTo>
                  <a:lnTo>
                    <a:pt x="7834" y="21206"/>
                  </a:lnTo>
                  <a:lnTo>
                    <a:pt x="7913" y="21127"/>
                  </a:lnTo>
                  <a:lnTo>
                    <a:pt x="7966" y="21048"/>
                  </a:lnTo>
                  <a:lnTo>
                    <a:pt x="7992" y="20942"/>
                  </a:lnTo>
                  <a:lnTo>
                    <a:pt x="7966" y="20679"/>
                  </a:lnTo>
                  <a:lnTo>
                    <a:pt x="7940" y="20415"/>
                  </a:lnTo>
                  <a:lnTo>
                    <a:pt x="7913" y="20098"/>
                  </a:lnTo>
                  <a:lnTo>
                    <a:pt x="7834" y="19782"/>
                  </a:lnTo>
                  <a:lnTo>
                    <a:pt x="7755" y="19465"/>
                  </a:lnTo>
                  <a:lnTo>
                    <a:pt x="7676" y="19175"/>
                  </a:lnTo>
                  <a:lnTo>
                    <a:pt x="7597" y="18991"/>
                  </a:lnTo>
                  <a:lnTo>
                    <a:pt x="7333" y="18305"/>
                  </a:lnTo>
                  <a:lnTo>
                    <a:pt x="7016" y="17672"/>
                  </a:lnTo>
                  <a:lnTo>
                    <a:pt x="6674" y="17065"/>
                  </a:lnTo>
                  <a:lnTo>
                    <a:pt x="6331" y="16459"/>
                  </a:lnTo>
                  <a:lnTo>
                    <a:pt x="5645" y="15430"/>
                  </a:lnTo>
                  <a:lnTo>
                    <a:pt x="4722" y="14085"/>
                  </a:lnTo>
                  <a:lnTo>
                    <a:pt x="4062" y="13083"/>
                  </a:lnTo>
                  <a:lnTo>
                    <a:pt x="3403" y="12080"/>
                  </a:lnTo>
                  <a:lnTo>
                    <a:pt x="2770" y="11078"/>
                  </a:lnTo>
                  <a:lnTo>
                    <a:pt x="2190" y="10023"/>
                  </a:lnTo>
                  <a:lnTo>
                    <a:pt x="1873" y="9390"/>
                  </a:lnTo>
                  <a:lnTo>
                    <a:pt x="1583" y="8783"/>
                  </a:lnTo>
                  <a:lnTo>
                    <a:pt x="1319" y="8177"/>
                  </a:lnTo>
                  <a:lnTo>
                    <a:pt x="1108" y="7570"/>
                  </a:lnTo>
                  <a:lnTo>
                    <a:pt x="924" y="6937"/>
                  </a:lnTo>
                  <a:lnTo>
                    <a:pt x="792" y="6410"/>
                  </a:lnTo>
                  <a:lnTo>
                    <a:pt x="686" y="5856"/>
                  </a:lnTo>
                  <a:lnTo>
                    <a:pt x="607" y="5328"/>
                  </a:lnTo>
                  <a:lnTo>
                    <a:pt x="554" y="4801"/>
                  </a:lnTo>
                  <a:lnTo>
                    <a:pt x="528" y="4300"/>
                  </a:lnTo>
                  <a:lnTo>
                    <a:pt x="528" y="3799"/>
                  </a:lnTo>
                  <a:lnTo>
                    <a:pt x="581" y="3297"/>
                  </a:lnTo>
                  <a:lnTo>
                    <a:pt x="634" y="2796"/>
                  </a:lnTo>
                  <a:lnTo>
                    <a:pt x="765" y="2163"/>
                  </a:lnTo>
                  <a:lnTo>
                    <a:pt x="950" y="1530"/>
                  </a:lnTo>
                  <a:lnTo>
                    <a:pt x="1187" y="871"/>
                  </a:lnTo>
                  <a:lnTo>
                    <a:pt x="1504" y="185"/>
                  </a:lnTo>
                  <a:lnTo>
                    <a:pt x="1267" y="80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614;p70">
              <a:extLst>
                <a:ext uri="{FF2B5EF4-FFF2-40B4-BE49-F238E27FC236}">
                  <a16:creationId xmlns:a16="http://schemas.microsoft.com/office/drawing/2014/main" id="{9E7C25B0-587F-D9A1-8414-EA72B9BB465A}"/>
                </a:ext>
              </a:extLst>
            </p:cNvPr>
            <p:cNvSpPr/>
            <p:nvPr/>
          </p:nvSpPr>
          <p:spPr>
            <a:xfrm>
              <a:off x="3068175" y="4486475"/>
              <a:ext cx="124000" cy="198500"/>
            </a:xfrm>
            <a:custGeom>
              <a:avLst/>
              <a:gdLst/>
              <a:ahLst/>
              <a:cxnLst/>
              <a:rect l="l" t="t" r="r" b="b"/>
              <a:pathLst>
                <a:path w="4960" h="7940" extrusionOk="0">
                  <a:moveTo>
                    <a:pt x="4300" y="1"/>
                  </a:moveTo>
                  <a:lnTo>
                    <a:pt x="4194" y="27"/>
                  </a:lnTo>
                  <a:lnTo>
                    <a:pt x="4089" y="53"/>
                  </a:lnTo>
                  <a:lnTo>
                    <a:pt x="4010" y="106"/>
                  </a:lnTo>
                  <a:lnTo>
                    <a:pt x="3904" y="185"/>
                  </a:lnTo>
                  <a:lnTo>
                    <a:pt x="3825" y="264"/>
                  </a:lnTo>
                  <a:lnTo>
                    <a:pt x="3509" y="713"/>
                  </a:lnTo>
                  <a:lnTo>
                    <a:pt x="3166" y="1267"/>
                  </a:lnTo>
                  <a:lnTo>
                    <a:pt x="3008" y="1583"/>
                  </a:lnTo>
                  <a:lnTo>
                    <a:pt x="2849" y="1900"/>
                  </a:lnTo>
                  <a:lnTo>
                    <a:pt x="2717" y="2216"/>
                  </a:lnTo>
                  <a:lnTo>
                    <a:pt x="2638" y="2559"/>
                  </a:lnTo>
                  <a:lnTo>
                    <a:pt x="1346" y="396"/>
                  </a:lnTo>
                  <a:lnTo>
                    <a:pt x="1267" y="291"/>
                  </a:lnTo>
                  <a:lnTo>
                    <a:pt x="1161" y="212"/>
                  </a:lnTo>
                  <a:lnTo>
                    <a:pt x="1056" y="159"/>
                  </a:lnTo>
                  <a:lnTo>
                    <a:pt x="924" y="106"/>
                  </a:lnTo>
                  <a:lnTo>
                    <a:pt x="660" y="106"/>
                  </a:lnTo>
                  <a:lnTo>
                    <a:pt x="528" y="159"/>
                  </a:lnTo>
                  <a:lnTo>
                    <a:pt x="423" y="238"/>
                  </a:lnTo>
                  <a:lnTo>
                    <a:pt x="238" y="370"/>
                  </a:lnTo>
                  <a:lnTo>
                    <a:pt x="159" y="449"/>
                  </a:lnTo>
                  <a:lnTo>
                    <a:pt x="80" y="554"/>
                  </a:lnTo>
                  <a:lnTo>
                    <a:pt x="27" y="660"/>
                  </a:lnTo>
                  <a:lnTo>
                    <a:pt x="1" y="765"/>
                  </a:lnTo>
                  <a:lnTo>
                    <a:pt x="1" y="897"/>
                  </a:lnTo>
                  <a:lnTo>
                    <a:pt x="1" y="1003"/>
                  </a:lnTo>
                  <a:lnTo>
                    <a:pt x="54" y="1135"/>
                  </a:lnTo>
                  <a:lnTo>
                    <a:pt x="106" y="1240"/>
                  </a:lnTo>
                  <a:lnTo>
                    <a:pt x="423" y="1689"/>
                  </a:lnTo>
                  <a:lnTo>
                    <a:pt x="792" y="2269"/>
                  </a:lnTo>
                  <a:lnTo>
                    <a:pt x="1188" y="2955"/>
                  </a:lnTo>
                  <a:lnTo>
                    <a:pt x="1583" y="3746"/>
                  </a:lnTo>
                  <a:lnTo>
                    <a:pt x="1768" y="4168"/>
                  </a:lnTo>
                  <a:lnTo>
                    <a:pt x="1953" y="4616"/>
                  </a:lnTo>
                  <a:lnTo>
                    <a:pt x="2111" y="5065"/>
                  </a:lnTo>
                  <a:lnTo>
                    <a:pt x="2243" y="5539"/>
                  </a:lnTo>
                  <a:lnTo>
                    <a:pt x="2375" y="6014"/>
                  </a:lnTo>
                  <a:lnTo>
                    <a:pt x="2480" y="6515"/>
                  </a:lnTo>
                  <a:lnTo>
                    <a:pt x="2559" y="7016"/>
                  </a:lnTo>
                  <a:lnTo>
                    <a:pt x="2586" y="7517"/>
                  </a:lnTo>
                  <a:lnTo>
                    <a:pt x="2612" y="7623"/>
                  </a:lnTo>
                  <a:lnTo>
                    <a:pt x="2638" y="7702"/>
                  </a:lnTo>
                  <a:lnTo>
                    <a:pt x="2691" y="7781"/>
                  </a:lnTo>
                  <a:lnTo>
                    <a:pt x="2770" y="7860"/>
                  </a:lnTo>
                  <a:lnTo>
                    <a:pt x="2849" y="7887"/>
                  </a:lnTo>
                  <a:lnTo>
                    <a:pt x="2955" y="7913"/>
                  </a:lnTo>
                  <a:lnTo>
                    <a:pt x="3034" y="7939"/>
                  </a:lnTo>
                  <a:lnTo>
                    <a:pt x="3139" y="7913"/>
                  </a:lnTo>
                  <a:lnTo>
                    <a:pt x="3298" y="7860"/>
                  </a:lnTo>
                  <a:lnTo>
                    <a:pt x="3403" y="7728"/>
                  </a:lnTo>
                  <a:lnTo>
                    <a:pt x="3456" y="7597"/>
                  </a:lnTo>
                  <a:lnTo>
                    <a:pt x="3456" y="7438"/>
                  </a:lnTo>
                  <a:lnTo>
                    <a:pt x="3377" y="6489"/>
                  </a:lnTo>
                  <a:lnTo>
                    <a:pt x="3324" y="5909"/>
                  </a:lnTo>
                  <a:lnTo>
                    <a:pt x="3324" y="5249"/>
                  </a:lnTo>
                  <a:lnTo>
                    <a:pt x="3350" y="4590"/>
                  </a:lnTo>
                  <a:lnTo>
                    <a:pt x="3403" y="3957"/>
                  </a:lnTo>
                  <a:lnTo>
                    <a:pt x="3482" y="3640"/>
                  </a:lnTo>
                  <a:lnTo>
                    <a:pt x="3535" y="3350"/>
                  </a:lnTo>
                  <a:lnTo>
                    <a:pt x="3641" y="3086"/>
                  </a:lnTo>
                  <a:lnTo>
                    <a:pt x="3746" y="2849"/>
                  </a:lnTo>
                  <a:lnTo>
                    <a:pt x="4063" y="2269"/>
                  </a:lnTo>
                  <a:lnTo>
                    <a:pt x="4353" y="1768"/>
                  </a:lnTo>
                  <a:lnTo>
                    <a:pt x="4854" y="1003"/>
                  </a:lnTo>
                  <a:lnTo>
                    <a:pt x="4933" y="871"/>
                  </a:lnTo>
                  <a:lnTo>
                    <a:pt x="4959" y="739"/>
                  </a:lnTo>
                  <a:lnTo>
                    <a:pt x="4959" y="607"/>
                  </a:lnTo>
                  <a:lnTo>
                    <a:pt x="4959" y="502"/>
                  </a:lnTo>
                  <a:lnTo>
                    <a:pt x="4907" y="370"/>
                  </a:lnTo>
                  <a:lnTo>
                    <a:pt x="4827" y="264"/>
                  </a:lnTo>
                  <a:lnTo>
                    <a:pt x="4748" y="159"/>
                  </a:lnTo>
                  <a:lnTo>
                    <a:pt x="4643" y="80"/>
                  </a:lnTo>
                  <a:lnTo>
                    <a:pt x="4537" y="27"/>
                  </a:lnTo>
                  <a:lnTo>
                    <a:pt x="4432" y="27"/>
                  </a:lnTo>
                  <a:lnTo>
                    <a:pt x="430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615;p70">
              <a:extLst>
                <a:ext uri="{FF2B5EF4-FFF2-40B4-BE49-F238E27FC236}">
                  <a16:creationId xmlns:a16="http://schemas.microsoft.com/office/drawing/2014/main" id="{D395D4A1-648E-E1F7-6CED-980CEE4A38E9}"/>
                </a:ext>
              </a:extLst>
            </p:cNvPr>
            <p:cNvSpPr/>
            <p:nvPr/>
          </p:nvSpPr>
          <p:spPr>
            <a:xfrm>
              <a:off x="2874325" y="470012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49"/>
                  </a:lnTo>
                  <a:lnTo>
                    <a:pt x="2374" y="4668"/>
                  </a:lnTo>
                  <a:lnTo>
                    <a:pt x="2823" y="2796"/>
                  </a:lnTo>
                  <a:lnTo>
                    <a:pt x="4669" y="2295"/>
                  </a:lnTo>
                  <a:lnTo>
                    <a:pt x="2796" y="1846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616;p70">
              <a:extLst>
                <a:ext uri="{FF2B5EF4-FFF2-40B4-BE49-F238E27FC236}">
                  <a16:creationId xmlns:a16="http://schemas.microsoft.com/office/drawing/2014/main" id="{A76EF68A-C9FE-DF54-E21B-68D828167089}"/>
                </a:ext>
              </a:extLst>
            </p:cNvPr>
            <p:cNvSpPr/>
            <p:nvPr/>
          </p:nvSpPr>
          <p:spPr>
            <a:xfrm>
              <a:off x="3070825" y="4354600"/>
              <a:ext cx="117400" cy="116725"/>
            </a:xfrm>
            <a:custGeom>
              <a:avLst/>
              <a:gdLst/>
              <a:ahLst/>
              <a:cxnLst/>
              <a:rect l="l" t="t" r="r" b="b"/>
              <a:pathLst>
                <a:path w="4696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400" y="4669"/>
                  </a:lnTo>
                  <a:lnTo>
                    <a:pt x="2849" y="2796"/>
                  </a:lnTo>
                  <a:lnTo>
                    <a:pt x="4695" y="2269"/>
                  </a:lnTo>
                  <a:lnTo>
                    <a:pt x="2822" y="1820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617;p70">
              <a:extLst>
                <a:ext uri="{FF2B5EF4-FFF2-40B4-BE49-F238E27FC236}">
                  <a16:creationId xmlns:a16="http://schemas.microsoft.com/office/drawing/2014/main" id="{AD46DE4B-2FD9-A818-1D94-D38BC641A031}"/>
                </a:ext>
              </a:extLst>
            </p:cNvPr>
            <p:cNvSpPr/>
            <p:nvPr/>
          </p:nvSpPr>
          <p:spPr>
            <a:xfrm>
              <a:off x="2726625" y="4018975"/>
              <a:ext cx="160900" cy="141800"/>
            </a:xfrm>
            <a:custGeom>
              <a:avLst/>
              <a:gdLst/>
              <a:ahLst/>
              <a:cxnLst/>
              <a:rect l="l" t="t" r="r" b="b"/>
              <a:pathLst>
                <a:path w="6436" h="5672" extrusionOk="0">
                  <a:moveTo>
                    <a:pt x="5038" y="0"/>
                  </a:moveTo>
                  <a:lnTo>
                    <a:pt x="4748" y="27"/>
                  </a:lnTo>
                  <a:lnTo>
                    <a:pt x="4484" y="80"/>
                  </a:lnTo>
                  <a:lnTo>
                    <a:pt x="4194" y="132"/>
                  </a:lnTo>
                  <a:lnTo>
                    <a:pt x="3904" y="238"/>
                  </a:lnTo>
                  <a:lnTo>
                    <a:pt x="3587" y="370"/>
                  </a:lnTo>
                  <a:lnTo>
                    <a:pt x="3271" y="528"/>
                  </a:lnTo>
                  <a:lnTo>
                    <a:pt x="2954" y="686"/>
                  </a:lnTo>
                  <a:lnTo>
                    <a:pt x="2638" y="871"/>
                  </a:lnTo>
                  <a:lnTo>
                    <a:pt x="2321" y="1108"/>
                  </a:lnTo>
                  <a:lnTo>
                    <a:pt x="2005" y="1346"/>
                  </a:lnTo>
                  <a:lnTo>
                    <a:pt x="1715" y="1583"/>
                  </a:lnTo>
                  <a:lnTo>
                    <a:pt x="1425" y="1847"/>
                  </a:lnTo>
                  <a:lnTo>
                    <a:pt x="1187" y="2137"/>
                  </a:lnTo>
                  <a:lnTo>
                    <a:pt x="950" y="2401"/>
                  </a:lnTo>
                  <a:lnTo>
                    <a:pt x="739" y="2664"/>
                  </a:lnTo>
                  <a:lnTo>
                    <a:pt x="554" y="2954"/>
                  </a:lnTo>
                  <a:lnTo>
                    <a:pt x="370" y="3218"/>
                  </a:lnTo>
                  <a:lnTo>
                    <a:pt x="238" y="3482"/>
                  </a:lnTo>
                  <a:lnTo>
                    <a:pt x="132" y="3746"/>
                  </a:lnTo>
                  <a:lnTo>
                    <a:pt x="53" y="4010"/>
                  </a:lnTo>
                  <a:lnTo>
                    <a:pt x="0" y="4247"/>
                  </a:lnTo>
                  <a:lnTo>
                    <a:pt x="0" y="4484"/>
                  </a:lnTo>
                  <a:lnTo>
                    <a:pt x="0" y="4695"/>
                  </a:lnTo>
                  <a:lnTo>
                    <a:pt x="27" y="4906"/>
                  </a:lnTo>
                  <a:lnTo>
                    <a:pt x="106" y="5091"/>
                  </a:lnTo>
                  <a:lnTo>
                    <a:pt x="211" y="5249"/>
                  </a:lnTo>
                  <a:lnTo>
                    <a:pt x="370" y="5381"/>
                  </a:lnTo>
                  <a:lnTo>
                    <a:pt x="528" y="5513"/>
                  </a:lnTo>
                  <a:lnTo>
                    <a:pt x="713" y="5592"/>
                  </a:lnTo>
                  <a:lnTo>
                    <a:pt x="924" y="5645"/>
                  </a:lnTo>
                  <a:lnTo>
                    <a:pt x="1161" y="5671"/>
                  </a:lnTo>
                  <a:lnTo>
                    <a:pt x="1398" y="5671"/>
                  </a:lnTo>
                  <a:lnTo>
                    <a:pt x="1662" y="5645"/>
                  </a:lnTo>
                  <a:lnTo>
                    <a:pt x="1952" y="5592"/>
                  </a:lnTo>
                  <a:lnTo>
                    <a:pt x="2242" y="5513"/>
                  </a:lnTo>
                  <a:lnTo>
                    <a:pt x="2532" y="5407"/>
                  </a:lnTo>
                  <a:lnTo>
                    <a:pt x="2849" y="5302"/>
                  </a:lnTo>
                  <a:lnTo>
                    <a:pt x="3165" y="5144"/>
                  </a:lnTo>
                  <a:lnTo>
                    <a:pt x="3482" y="4985"/>
                  </a:lnTo>
                  <a:lnTo>
                    <a:pt x="3798" y="4774"/>
                  </a:lnTo>
                  <a:lnTo>
                    <a:pt x="4115" y="4563"/>
                  </a:lnTo>
                  <a:lnTo>
                    <a:pt x="4431" y="4326"/>
                  </a:lnTo>
                  <a:lnTo>
                    <a:pt x="4722" y="4062"/>
                  </a:lnTo>
                  <a:lnTo>
                    <a:pt x="4985" y="3798"/>
                  </a:lnTo>
                  <a:lnTo>
                    <a:pt x="5249" y="3535"/>
                  </a:lnTo>
                  <a:lnTo>
                    <a:pt x="5486" y="3271"/>
                  </a:lnTo>
                  <a:lnTo>
                    <a:pt x="5697" y="2981"/>
                  </a:lnTo>
                  <a:lnTo>
                    <a:pt x="5882" y="2717"/>
                  </a:lnTo>
                  <a:lnTo>
                    <a:pt x="6040" y="2453"/>
                  </a:lnTo>
                  <a:lnTo>
                    <a:pt x="6172" y="2163"/>
                  </a:lnTo>
                  <a:lnTo>
                    <a:pt x="6304" y="1926"/>
                  </a:lnTo>
                  <a:lnTo>
                    <a:pt x="6383" y="1662"/>
                  </a:lnTo>
                  <a:lnTo>
                    <a:pt x="6410" y="1425"/>
                  </a:lnTo>
                  <a:lnTo>
                    <a:pt x="6436" y="1187"/>
                  </a:lnTo>
                  <a:lnTo>
                    <a:pt x="6436" y="976"/>
                  </a:lnTo>
                  <a:lnTo>
                    <a:pt x="6383" y="765"/>
                  </a:lnTo>
                  <a:lnTo>
                    <a:pt x="6304" y="581"/>
                  </a:lnTo>
                  <a:lnTo>
                    <a:pt x="6199" y="422"/>
                  </a:lnTo>
                  <a:lnTo>
                    <a:pt x="6067" y="264"/>
                  </a:lnTo>
                  <a:lnTo>
                    <a:pt x="5908" y="159"/>
                  </a:lnTo>
                  <a:lnTo>
                    <a:pt x="5724" y="80"/>
                  </a:lnTo>
                  <a:lnTo>
                    <a:pt x="5513" y="27"/>
                  </a:lnTo>
                  <a:lnTo>
                    <a:pt x="5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618;p70">
              <a:extLst>
                <a:ext uri="{FF2B5EF4-FFF2-40B4-BE49-F238E27FC236}">
                  <a16:creationId xmlns:a16="http://schemas.microsoft.com/office/drawing/2014/main" id="{2712ABDE-D7DE-470D-0727-8F49D7AF2009}"/>
                </a:ext>
              </a:extLst>
            </p:cNvPr>
            <p:cNvSpPr/>
            <p:nvPr/>
          </p:nvSpPr>
          <p:spPr>
            <a:xfrm>
              <a:off x="2720700" y="4016325"/>
              <a:ext cx="157600" cy="135200"/>
            </a:xfrm>
            <a:custGeom>
              <a:avLst/>
              <a:gdLst/>
              <a:ahLst/>
              <a:cxnLst/>
              <a:rect l="l" t="t" r="r" b="b"/>
              <a:pathLst>
                <a:path w="6304" h="5408" extrusionOk="0">
                  <a:moveTo>
                    <a:pt x="5090" y="1"/>
                  </a:moveTo>
                  <a:lnTo>
                    <a:pt x="4853" y="54"/>
                  </a:lnTo>
                  <a:lnTo>
                    <a:pt x="4589" y="133"/>
                  </a:lnTo>
                  <a:lnTo>
                    <a:pt x="4299" y="212"/>
                  </a:lnTo>
                  <a:lnTo>
                    <a:pt x="4009" y="344"/>
                  </a:lnTo>
                  <a:lnTo>
                    <a:pt x="3719" y="476"/>
                  </a:lnTo>
                  <a:lnTo>
                    <a:pt x="3429" y="634"/>
                  </a:lnTo>
                  <a:lnTo>
                    <a:pt x="3112" y="819"/>
                  </a:lnTo>
                  <a:lnTo>
                    <a:pt x="2796" y="1030"/>
                  </a:lnTo>
                  <a:lnTo>
                    <a:pt x="2479" y="1241"/>
                  </a:lnTo>
                  <a:lnTo>
                    <a:pt x="2189" y="1478"/>
                  </a:lnTo>
                  <a:lnTo>
                    <a:pt x="1873" y="1742"/>
                  </a:lnTo>
                  <a:lnTo>
                    <a:pt x="1583" y="2005"/>
                  </a:lnTo>
                  <a:lnTo>
                    <a:pt x="1345" y="2243"/>
                  </a:lnTo>
                  <a:lnTo>
                    <a:pt x="1081" y="2507"/>
                  </a:lnTo>
                  <a:lnTo>
                    <a:pt x="870" y="2770"/>
                  </a:lnTo>
                  <a:lnTo>
                    <a:pt x="659" y="3034"/>
                  </a:lnTo>
                  <a:lnTo>
                    <a:pt x="501" y="3298"/>
                  </a:lnTo>
                  <a:lnTo>
                    <a:pt x="343" y="3535"/>
                  </a:lnTo>
                  <a:lnTo>
                    <a:pt x="237" y="3799"/>
                  </a:lnTo>
                  <a:lnTo>
                    <a:pt x="132" y="4010"/>
                  </a:lnTo>
                  <a:lnTo>
                    <a:pt x="53" y="4247"/>
                  </a:lnTo>
                  <a:lnTo>
                    <a:pt x="26" y="4458"/>
                  </a:lnTo>
                  <a:lnTo>
                    <a:pt x="0" y="4643"/>
                  </a:lnTo>
                  <a:lnTo>
                    <a:pt x="26" y="4828"/>
                  </a:lnTo>
                  <a:lnTo>
                    <a:pt x="79" y="4986"/>
                  </a:lnTo>
                  <a:lnTo>
                    <a:pt x="158" y="5118"/>
                  </a:lnTo>
                  <a:lnTo>
                    <a:pt x="290" y="5223"/>
                  </a:lnTo>
                  <a:lnTo>
                    <a:pt x="422" y="5302"/>
                  </a:lnTo>
                  <a:lnTo>
                    <a:pt x="607" y="5382"/>
                  </a:lnTo>
                  <a:lnTo>
                    <a:pt x="791" y="5408"/>
                  </a:lnTo>
                  <a:lnTo>
                    <a:pt x="1002" y="5408"/>
                  </a:lnTo>
                  <a:lnTo>
                    <a:pt x="1240" y="5382"/>
                  </a:lnTo>
                  <a:lnTo>
                    <a:pt x="1477" y="5329"/>
                  </a:lnTo>
                  <a:lnTo>
                    <a:pt x="1741" y="5276"/>
                  </a:lnTo>
                  <a:lnTo>
                    <a:pt x="2005" y="5171"/>
                  </a:lnTo>
                  <a:lnTo>
                    <a:pt x="2295" y="5065"/>
                  </a:lnTo>
                  <a:lnTo>
                    <a:pt x="2585" y="4907"/>
                  </a:lnTo>
                  <a:lnTo>
                    <a:pt x="2901" y="4749"/>
                  </a:lnTo>
                  <a:lnTo>
                    <a:pt x="3218" y="4590"/>
                  </a:lnTo>
                  <a:lnTo>
                    <a:pt x="3508" y="4379"/>
                  </a:lnTo>
                  <a:lnTo>
                    <a:pt x="3824" y="4142"/>
                  </a:lnTo>
                  <a:lnTo>
                    <a:pt x="4141" y="3904"/>
                  </a:lnTo>
                  <a:lnTo>
                    <a:pt x="4457" y="3667"/>
                  </a:lnTo>
                  <a:lnTo>
                    <a:pt x="4721" y="3403"/>
                  </a:lnTo>
                  <a:lnTo>
                    <a:pt x="4985" y="3140"/>
                  </a:lnTo>
                  <a:lnTo>
                    <a:pt x="5222" y="2876"/>
                  </a:lnTo>
                  <a:lnTo>
                    <a:pt x="5460" y="2612"/>
                  </a:lnTo>
                  <a:lnTo>
                    <a:pt x="5644" y="2348"/>
                  </a:lnTo>
                  <a:lnTo>
                    <a:pt x="5829" y="2085"/>
                  </a:lnTo>
                  <a:lnTo>
                    <a:pt x="5961" y="1847"/>
                  </a:lnTo>
                  <a:lnTo>
                    <a:pt x="6093" y="1610"/>
                  </a:lnTo>
                  <a:lnTo>
                    <a:pt x="6198" y="1372"/>
                  </a:lnTo>
                  <a:lnTo>
                    <a:pt x="6251" y="1161"/>
                  </a:lnTo>
                  <a:lnTo>
                    <a:pt x="6304" y="950"/>
                  </a:lnTo>
                  <a:lnTo>
                    <a:pt x="6304" y="739"/>
                  </a:lnTo>
                  <a:lnTo>
                    <a:pt x="6304" y="581"/>
                  </a:lnTo>
                  <a:lnTo>
                    <a:pt x="6251" y="423"/>
                  </a:lnTo>
                  <a:lnTo>
                    <a:pt x="6145" y="291"/>
                  </a:lnTo>
                  <a:lnTo>
                    <a:pt x="6040" y="159"/>
                  </a:lnTo>
                  <a:lnTo>
                    <a:pt x="5908" y="80"/>
                  </a:lnTo>
                  <a:lnTo>
                    <a:pt x="5723" y="27"/>
                  </a:lnTo>
                  <a:lnTo>
                    <a:pt x="55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619;p70">
              <a:extLst>
                <a:ext uri="{FF2B5EF4-FFF2-40B4-BE49-F238E27FC236}">
                  <a16:creationId xmlns:a16="http://schemas.microsoft.com/office/drawing/2014/main" id="{1131FA76-2137-E293-0E59-7E6EDAE4F81D}"/>
                </a:ext>
              </a:extLst>
            </p:cNvPr>
            <p:cNvSpPr/>
            <p:nvPr/>
          </p:nvSpPr>
          <p:spPr>
            <a:xfrm>
              <a:off x="2775425" y="4050625"/>
              <a:ext cx="58050" cy="65950"/>
            </a:xfrm>
            <a:custGeom>
              <a:avLst/>
              <a:gdLst/>
              <a:ahLst/>
              <a:cxnLst/>
              <a:rect l="l" t="t" r="r" b="b"/>
              <a:pathLst>
                <a:path w="2322" h="2638" extrusionOk="0">
                  <a:moveTo>
                    <a:pt x="79" y="0"/>
                  </a:moveTo>
                  <a:lnTo>
                    <a:pt x="27" y="27"/>
                  </a:lnTo>
                  <a:lnTo>
                    <a:pt x="0" y="80"/>
                  </a:lnTo>
                  <a:lnTo>
                    <a:pt x="0" y="132"/>
                  </a:lnTo>
                  <a:lnTo>
                    <a:pt x="2163" y="2612"/>
                  </a:lnTo>
                  <a:lnTo>
                    <a:pt x="2242" y="2638"/>
                  </a:lnTo>
                  <a:lnTo>
                    <a:pt x="2295" y="2612"/>
                  </a:lnTo>
                  <a:lnTo>
                    <a:pt x="2321" y="2559"/>
                  </a:lnTo>
                  <a:lnTo>
                    <a:pt x="2295" y="2506"/>
                  </a:lnTo>
                  <a:lnTo>
                    <a:pt x="132" y="2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620;p70">
              <a:extLst>
                <a:ext uri="{FF2B5EF4-FFF2-40B4-BE49-F238E27FC236}">
                  <a16:creationId xmlns:a16="http://schemas.microsoft.com/office/drawing/2014/main" id="{6DF4A4D7-6F62-72B6-1106-F098719E3A0F}"/>
                </a:ext>
              </a:extLst>
            </p:cNvPr>
            <p:cNvSpPr/>
            <p:nvPr/>
          </p:nvSpPr>
          <p:spPr>
            <a:xfrm>
              <a:off x="3002900" y="4197000"/>
              <a:ext cx="175425" cy="124000"/>
            </a:xfrm>
            <a:custGeom>
              <a:avLst/>
              <a:gdLst/>
              <a:ahLst/>
              <a:cxnLst/>
              <a:rect l="l" t="t" r="r" b="b"/>
              <a:pathLst>
                <a:path w="7017" h="4960" extrusionOk="0">
                  <a:moveTo>
                    <a:pt x="1478" y="1"/>
                  </a:moveTo>
                  <a:lnTo>
                    <a:pt x="1214" y="27"/>
                  </a:lnTo>
                  <a:lnTo>
                    <a:pt x="950" y="80"/>
                  </a:lnTo>
                  <a:lnTo>
                    <a:pt x="739" y="159"/>
                  </a:lnTo>
                  <a:lnTo>
                    <a:pt x="555" y="238"/>
                  </a:lnTo>
                  <a:lnTo>
                    <a:pt x="370" y="370"/>
                  </a:lnTo>
                  <a:lnTo>
                    <a:pt x="238" y="502"/>
                  </a:lnTo>
                  <a:lnTo>
                    <a:pt x="133" y="660"/>
                  </a:lnTo>
                  <a:lnTo>
                    <a:pt x="53" y="845"/>
                  </a:lnTo>
                  <a:lnTo>
                    <a:pt x="1" y="1029"/>
                  </a:lnTo>
                  <a:lnTo>
                    <a:pt x="1" y="1240"/>
                  </a:lnTo>
                  <a:lnTo>
                    <a:pt x="27" y="1451"/>
                  </a:lnTo>
                  <a:lnTo>
                    <a:pt x="106" y="1689"/>
                  </a:lnTo>
                  <a:lnTo>
                    <a:pt x="185" y="1926"/>
                  </a:lnTo>
                  <a:lnTo>
                    <a:pt x="317" y="2137"/>
                  </a:lnTo>
                  <a:lnTo>
                    <a:pt x="475" y="2375"/>
                  </a:lnTo>
                  <a:lnTo>
                    <a:pt x="660" y="2638"/>
                  </a:lnTo>
                  <a:lnTo>
                    <a:pt x="871" y="2876"/>
                  </a:lnTo>
                  <a:lnTo>
                    <a:pt x="1108" y="3087"/>
                  </a:lnTo>
                  <a:lnTo>
                    <a:pt x="1346" y="3324"/>
                  </a:lnTo>
                  <a:lnTo>
                    <a:pt x="1636" y="3561"/>
                  </a:lnTo>
                  <a:lnTo>
                    <a:pt x="1926" y="3772"/>
                  </a:lnTo>
                  <a:lnTo>
                    <a:pt x="2269" y="3983"/>
                  </a:lnTo>
                  <a:lnTo>
                    <a:pt x="2612" y="4168"/>
                  </a:lnTo>
                  <a:lnTo>
                    <a:pt x="2955" y="4353"/>
                  </a:lnTo>
                  <a:lnTo>
                    <a:pt x="3298" y="4511"/>
                  </a:lnTo>
                  <a:lnTo>
                    <a:pt x="3640" y="4643"/>
                  </a:lnTo>
                  <a:lnTo>
                    <a:pt x="3983" y="4748"/>
                  </a:lnTo>
                  <a:lnTo>
                    <a:pt x="4326" y="4827"/>
                  </a:lnTo>
                  <a:lnTo>
                    <a:pt x="4643" y="4907"/>
                  </a:lnTo>
                  <a:lnTo>
                    <a:pt x="4959" y="4933"/>
                  </a:lnTo>
                  <a:lnTo>
                    <a:pt x="5276" y="4959"/>
                  </a:lnTo>
                  <a:lnTo>
                    <a:pt x="5539" y="4959"/>
                  </a:lnTo>
                  <a:lnTo>
                    <a:pt x="5803" y="4933"/>
                  </a:lnTo>
                  <a:lnTo>
                    <a:pt x="6067" y="4880"/>
                  </a:lnTo>
                  <a:lnTo>
                    <a:pt x="6278" y="4827"/>
                  </a:lnTo>
                  <a:lnTo>
                    <a:pt x="6489" y="4722"/>
                  </a:lnTo>
                  <a:lnTo>
                    <a:pt x="6647" y="4616"/>
                  </a:lnTo>
                  <a:lnTo>
                    <a:pt x="6779" y="4458"/>
                  </a:lnTo>
                  <a:lnTo>
                    <a:pt x="6911" y="4300"/>
                  </a:lnTo>
                  <a:lnTo>
                    <a:pt x="6964" y="4115"/>
                  </a:lnTo>
                  <a:lnTo>
                    <a:pt x="7016" y="3931"/>
                  </a:lnTo>
                  <a:lnTo>
                    <a:pt x="7016" y="3720"/>
                  </a:lnTo>
                  <a:lnTo>
                    <a:pt x="6990" y="3509"/>
                  </a:lnTo>
                  <a:lnTo>
                    <a:pt x="6937" y="3271"/>
                  </a:lnTo>
                  <a:lnTo>
                    <a:pt x="6832" y="3060"/>
                  </a:lnTo>
                  <a:lnTo>
                    <a:pt x="6700" y="2823"/>
                  </a:lnTo>
                  <a:lnTo>
                    <a:pt x="6542" y="2586"/>
                  </a:lnTo>
                  <a:lnTo>
                    <a:pt x="6357" y="2348"/>
                  </a:lnTo>
                  <a:lnTo>
                    <a:pt x="6146" y="2111"/>
                  </a:lnTo>
                  <a:lnTo>
                    <a:pt x="5935" y="1873"/>
                  </a:lnTo>
                  <a:lnTo>
                    <a:pt x="5671" y="1636"/>
                  </a:lnTo>
                  <a:lnTo>
                    <a:pt x="5381" y="1399"/>
                  </a:lnTo>
                  <a:lnTo>
                    <a:pt x="5091" y="1188"/>
                  </a:lnTo>
                  <a:lnTo>
                    <a:pt x="4748" y="977"/>
                  </a:lnTo>
                  <a:lnTo>
                    <a:pt x="4405" y="792"/>
                  </a:lnTo>
                  <a:lnTo>
                    <a:pt x="4062" y="607"/>
                  </a:lnTo>
                  <a:lnTo>
                    <a:pt x="3720" y="449"/>
                  </a:lnTo>
                  <a:lnTo>
                    <a:pt x="3377" y="317"/>
                  </a:lnTo>
                  <a:lnTo>
                    <a:pt x="3034" y="212"/>
                  </a:lnTo>
                  <a:lnTo>
                    <a:pt x="2691" y="133"/>
                  </a:lnTo>
                  <a:lnTo>
                    <a:pt x="2374" y="54"/>
                  </a:lnTo>
                  <a:lnTo>
                    <a:pt x="2058" y="27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621;p70">
              <a:extLst>
                <a:ext uri="{FF2B5EF4-FFF2-40B4-BE49-F238E27FC236}">
                  <a16:creationId xmlns:a16="http://schemas.microsoft.com/office/drawing/2014/main" id="{1C574773-E8CD-FFA9-D827-14B29FA66A1F}"/>
                </a:ext>
              </a:extLst>
            </p:cNvPr>
            <p:cNvSpPr/>
            <p:nvPr/>
          </p:nvSpPr>
          <p:spPr>
            <a:xfrm>
              <a:off x="3006850" y="4193050"/>
              <a:ext cx="173450" cy="114100"/>
            </a:xfrm>
            <a:custGeom>
              <a:avLst/>
              <a:gdLst/>
              <a:ahLst/>
              <a:cxnLst/>
              <a:rect l="l" t="t" r="r" b="b"/>
              <a:pathLst>
                <a:path w="6938" h="4564" extrusionOk="0">
                  <a:moveTo>
                    <a:pt x="1056" y="1"/>
                  </a:moveTo>
                  <a:lnTo>
                    <a:pt x="819" y="27"/>
                  </a:lnTo>
                  <a:lnTo>
                    <a:pt x="634" y="53"/>
                  </a:lnTo>
                  <a:lnTo>
                    <a:pt x="449" y="132"/>
                  </a:lnTo>
                  <a:lnTo>
                    <a:pt x="291" y="212"/>
                  </a:lnTo>
                  <a:lnTo>
                    <a:pt x="159" y="317"/>
                  </a:lnTo>
                  <a:lnTo>
                    <a:pt x="80" y="449"/>
                  </a:lnTo>
                  <a:lnTo>
                    <a:pt x="1" y="607"/>
                  </a:lnTo>
                  <a:lnTo>
                    <a:pt x="1" y="765"/>
                  </a:lnTo>
                  <a:lnTo>
                    <a:pt x="1" y="950"/>
                  </a:lnTo>
                  <a:lnTo>
                    <a:pt x="54" y="1135"/>
                  </a:lnTo>
                  <a:lnTo>
                    <a:pt x="133" y="1346"/>
                  </a:lnTo>
                  <a:lnTo>
                    <a:pt x="238" y="1530"/>
                  </a:lnTo>
                  <a:lnTo>
                    <a:pt x="370" y="1741"/>
                  </a:lnTo>
                  <a:lnTo>
                    <a:pt x="528" y="1952"/>
                  </a:lnTo>
                  <a:lnTo>
                    <a:pt x="739" y="2190"/>
                  </a:lnTo>
                  <a:lnTo>
                    <a:pt x="950" y="2401"/>
                  </a:lnTo>
                  <a:lnTo>
                    <a:pt x="1188" y="2612"/>
                  </a:lnTo>
                  <a:lnTo>
                    <a:pt x="1452" y="2849"/>
                  </a:lnTo>
                  <a:lnTo>
                    <a:pt x="1742" y="3060"/>
                  </a:lnTo>
                  <a:lnTo>
                    <a:pt x="2058" y="3271"/>
                  </a:lnTo>
                  <a:lnTo>
                    <a:pt x="2375" y="3456"/>
                  </a:lnTo>
                  <a:lnTo>
                    <a:pt x="2718" y="3667"/>
                  </a:lnTo>
                  <a:lnTo>
                    <a:pt x="3060" y="3825"/>
                  </a:lnTo>
                  <a:lnTo>
                    <a:pt x="3430" y="3983"/>
                  </a:lnTo>
                  <a:lnTo>
                    <a:pt x="3773" y="4141"/>
                  </a:lnTo>
                  <a:lnTo>
                    <a:pt x="4089" y="4247"/>
                  </a:lnTo>
                  <a:lnTo>
                    <a:pt x="4432" y="4352"/>
                  </a:lnTo>
                  <a:lnTo>
                    <a:pt x="4748" y="4432"/>
                  </a:lnTo>
                  <a:lnTo>
                    <a:pt x="5039" y="4511"/>
                  </a:lnTo>
                  <a:lnTo>
                    <a:pt x="5329" y="4537"/>
                  </a:lnTo>
                  <a:lnTo>
                    <a:pt x="5619" y="4563"/>
                  </a:lnTo>
                  <a:lnTo>
                    <a:pt x="5856" y="4563"/>
                  </a:lnTo>
                  <a:lnTo>
                    <a:pt x="6094" y="4537"/>
                  </a:lnTo>
                  <a:lnTo>
                    <a:pt x="6305" y="4484"/>
                  </a:lnTo>
                  <a:lnTo>
                    <a:pt x="6489" y="4432"/>
                  </a:lnTo>
                  <a:lnTo>
                    <a:pt x="6621" y="4352"/>
                  </a:lnTo>
                  <a:lnTo>
                    <a:pt x="6753" y="4221"/>
                  </a:lnTo>
                  <a:lnTo>
                    <a:pt x="6858" y="4089"/>
                  </a:lnTo>
                  <a:lnTo>
                    <a:pt x="6911" y="3957"/>
                  </a:lnTo>
                  <a:lnTo>
                    <a:pt x="6938" y="3772"/>
                  </a:lnTo>
                  <a:lnTo>
                    <a:pt x="6911" y="3614"/>
                  </a:lnTo>
                  <a:lnTo>
                    <a:pt x="6885" y="3429"/>
                  </a:lnTo>
                  <a:lnTo>
                    <a:pt x="6806" y="3218"/>
                  </a:lnTo>
                  <a:lnTo>
                    <a:pt x="6674" y="3007"/>
                  </a:lnTo>
                  <a:lnTo>
                    <a:pt x="6542" y="2796"/>
                  </a:lnTo>
                  <a:lnTo>
                    <a:pt x="6384" y="2585"/>
                  </a:lnTo>
                  <a:lnTo>
                    <a:pt x="6199" y="2374"/>
                  </a:lnTo>
                  <a:lnTo>
                    <a:pt x="5962" y="2163"/>
                  </a:lnTo>
                  <a:lnTo>
                    <a:pt x="5724" y="1926"/>
                  </a:lnTo>
                  <a:lnTo>
                    <a:pt x="5461" y="1715"/>
                  </a:lnTo>
                  <a:lnTo>
                    <a:pt x="5170" y="1504"/>
                  </a:lnTo>
                  <a:lnTo>
                    <a:pt x="4880" y="1293"/>
                  </a:lnTo>
                  <a:lnTo>
                    <a:pt x="4537" y="1082"/>
                  </a:lnTo>
                  <a:lnTo>
                    <a:pt x="4195" y="897"/>
                  </a:lnTo>
                  <a:lnTo>
                    <a:pt x="3852" y="713"/>
                  </a:lnTo>
                  <a:lnTo>
                    <a:pt x="3509" y="554"/>
                  </a:lnTo>
                  <a:lnTo>
                    <a:pt x="3166" y="423"/>
                  </a:lnTo>
                  <a:lnTo>
                    <a:pt x="2823" y="291"/>
                  </a:lnTo>
                  <a:lnTo>
                    <a:pt x="2507" y="212"/>
                  </a:lnTo>
                  <a:lnTo>
                    <a:pt x="2190" y="106"/>
                  </a:lnTo>
                  <a:lnTo>
                    <a:pt x="1874" y="53"/>
                  </a:lnTo>
                  <a:lnTo>
                    <a:pt x="1583" y="27"/>
                  </a:lnTo>
                  <a:lnTo>
                    <a:pt x="13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622;p70">
              <a:extLst>
                <a:ext uri="{FF2B5EF4-FFF2-40B4-BE49-F238E27FC236}">
                  <a16:creationId xmlns:a16="http://schemas.microsoft.com/office/drawing/2014/main" id="{9023E775-4C91-CC4C-200D-8E7625FA6B8E}"/>
                </a:ext>
              </a:extLst>
            </p:cNvPr>
            <p:cNvSpPr/>
            <p:nvPr/>
          </p:nvSpPr>
          <p:spPr>
            <a:xfrm>
              <a:off x="3075425" y="4215475"/>
              <a:ext cx="39600" cy="77825"/>
            </a:xfrm>
            <a:custGeom>
              <a:avLst/>
              <a:gdLst/>
              <a:ahLst/>
              <a:cxnLst/>
              <a:rect l="l" t="t" r="r" b="b"/>
              <a:pathLst>
                <a:path w="1584" h="3113" extrusionOk="0">
                  <a:moveTo>
                    <a:pt x="1478" y="0"/>
                  </a:moveTo>
                  <a:lnTo>
                    <a:pt x="1425" y="27"/>
                  </a:lnTo>
                  <a:lnTo>
                    <a:pt x="1" y="2981"/>
                  </a:lnTo>
                  <a:lnTo>
                    <a:pt x="1" y="3060"/>
                  </a:lnTo>
                  <a:lnTo>
                    <a:pt x="27" y="3086"/>
                  </a:lnTo>
                  <a:lnTo>
                    <a:pt x="54" y="3113"/>
                  </a:lnTo>
                  <a:lnTo>
                    <a:pt x="106" y="3086"/>
                  </a:lnTo>
                  <a:lnTo>
                    <a:pt x="133" y="3060"/>
                  </a:lnTo>
                  <a:lnTo>
                    <a:pt x="1583" y="106"/>
                  </a:lnTo>
                  <a:lnTo>
                    <a:pt x="1583" y="53"/>
                  </a:lnTo>
                  <a:lnTo>
                    <a:pt x="15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623;p70">
              <a:extLst>
                <a:ext uri="{FF2B5EF4-FFF2-40B4-BE49-F238E27FC236}">
                  <a16:creationId xmlns:a16="http://schemas.microsoft.com/office/drawing/2014/main" id="{A269398C-B05F-4F52-B7D8-1025CBEFF847}"/>
                </a:ext>
              </a:extLst>
            </p:cNvPr>
            <p:cNvSpPr/>
            <p:nvPr/>
          </p:nvSpPr>
          <p:spPr>
            <a:xfrm>
              <a:off x="2515625" y="414887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374" y="4669"/>
                  </a:lnTo>
                  <a:lnTo>
                    <a:pt x="2822" y="2796"/>
                  </a:lnTo>
                  <a:lnTo>
                    <a:pt x="4669" y="2295"/>
                  </a:lnTo>
                  <a:lnTo>
                    <a:pt x="2796" y="1847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624;p70">
              <a:extLst>
                <a:ext uri="{FF2B5EF4-FFF2-40B4-BE49-F238E27FC236}">
                  <a16:creationId xmlns:a16="http://schemas.microsoft.com/office/drawing/2014/main" id="{427D98C5-608B-D267-D174-016ECA8805FC}"/>
                </a:ext>
              </a:extLst>
            </p:cNvPr>
            <p:cNvSpPr/>
            <p:nvPr/>
          </p:nvSpPr>
          <p:spPr>
            <a:xfrm>
              <a:off x="2991700" y="4449550"/>
              <a:ext cx="4625" cy="90350"/>
            </a:xfrm>
            <a:custGeom>
              <a:avLst/>
              <a:gdLst/>
              <a:ahLst/>
              <a:cxnLst/>
              <a:rect l="l" t="t" r="r" b="b"/>
              <a:pathLst>
                <a:path w="185" h="3614" extrusionOk="0">
                  <a:moveTo>
                    <a:pt x="53" y="0"/>
                  </a:moveTo>
                  <a:lnTo>
                    <a:pt x="27" y="27"/>
                  </a:lnTo>
                  <a:lnTo>
                    <a:pt x="0" y="53"/>
                  </a:lnTo>
                  <a:lnTo>
                    <a:pt x="0" y="106"/>
                  </a:lnTo>
                  <a:lnTo>
                    <a:pt x="0" y="3508"/>
                  </a:lnTo>
                  <a:lnTo>
                    <a:pt x="0" y="3561"/>
                  </a:lnTo>
                  <a:lnTo>
                    <a:pt x="27" y="3588"/>
                  </a:lnTo>
                  <a:lnTo>
                    <a:pt x="53" y="3614"/>
                  </a:lnTo>
                  <a:lnTo>
                    <a:pt x="132" y="3614"/>
                  </a:lnTo>
                  <a:lnTo>
                    <a:pt x="159" y="3588"/>
                  </a:lnTo>
                  <a:lnTo>
                    <a:pt x="185" y="3561"/>
                  </a:lnTo>
                  <a:lnTo>
                    <a:pt x="185" y="3508"/>
                  </a:lnTo>
                  <a:lnTo>
                    <a:pt x="185" y="106"/>
                  </a:lnTo>
                  <a:lnTo>
                    <a:pt x="185" y="53"/>
                  </a:lnTo>
                  <a:lnTo>
                    <a:pt x="159" y="2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625;p70">
              <a:extLst>
                <a:ext uri="{FF2B5EF4-FFF2-40B4-BE49-F238E27FC236}">
                  <a16:creationId xmlns:a16="http://schemas.microsoft.com/office/drawing/2014/main" id="{09AC8769-31C0-0CEC-BA6A-D2F211B468F4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2480" y="1"/>
                  </a:moveTo>
                  <a:lnTo>
                    <a:pt x="2454" y="27"/>
                  </a:lnTo>
                  <a:lnTo>
                    <a:pt x="27" y="2427"/>
                  </a:lnTo>
                  <a:lnTo>
                    <a:pt x="1" y="2480"/>
                  </a:lnTo>
                  <a:lnTo>
                    <a:pt x="1" y="2506"/>
                  </a:lnTo>
                  <a:lnTo>
                    <a:pt x="1" y="2559"/>
                  </a:lnTo>
                  <a:lnTo>
                    <a:pt x="27" y="2585"/>
                  </a:lnTo>
                  <a:lnTo>
                    <a:pt x="54" y="2612"/>
                  </a:lnTo>
                  <a:lnTo>
                    <a:pt x="133" y="2612"/>
                  </a:lnTo>
                  <a:lnTo>
                    <a:pt x="186" y="2585"/>
                  </a:lnTo>
                  <a:lnTo>
                    <a:pt x="2586" y="159"/>
                  </a:lnTo>
                  <a:lnTo>
                    <a:pt x="2612" y="132"/>
                  </a:lnTo>
                  <a:lnTo>
                    <a:pt x="2612" y="106"/>
                  </a:lnTo>
                  <a:lnTo>
                    <a:pt x="2612" y="53"/>
                  </a:lnTo>
                  <a:lnTo>
                    <a:pt x="2586" y="27"/>
                  </a:lnTo>
                  <a:lnTo>
                    <a:pt x="25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626;p70">
              <a:extLst>
                <a:ext uri="{FF2B5EF4-FFF2-40B4-BE49-F238E27FC236}">
                  <a16:creationId xmlns:a16="http://schemas.microsoft.com/office/drawing/2014/main" id="{92A8792A-A423-0D6F-F5BA-AEC662447400}"/>
                </a:ext>
              </a:extLst>
            </p:cNvPr>
            <p:cNvSpPr/>
            <p:nvPr/>
          </p:nvSpPr>
          <p:spPr>
            <a:xfrm>
              <a:off x="2948825" y="4491750"/>
              <a:ext cx="90375" cy="5300"/>
            </a:xfrm>
            <a:custGeom>
              <a:avLst/>
              <a:gdLst/>
              <a:ahLst/>
              <a:cxnLst/>
              <a:rect l="l" t="t" r="r" b="b"/>
              <a:pathLst>
                <a:path w="3615" h="212" extrusionOk="0">
                  <a:moveTo>
                    <a:pt x="106" y="1"/>
                  </a:moveTo>
                  <a:lnTo>
                    <a:pt x="54" y="27"/>
                  </a:lnTo>
                  <a:lnTo>
                    <a:pt x="27" y="53"/>
                  </a:lnTo>
                  <a:lnTo>
                    <a:pt x="1" y="80"/>
                  </a:lnTo>
                  <a:lnTo>
                    <a:pt x="1" y="106"/>
                  </a:lnTo>
                  <a:lnTo>
                    <a:pt x="1" y="159"/>
                  </a:lnTo>
                  <a:lnTo>
                    <a:pt x="27" y="185"/>
                  </a:lnTo>
                  <a:lnTo>
                    <a:pt x="54" y="212"/>
                  </a:lnTo>
                  <a:lnTo>
                    <a:pt x="3562" y="212"/>
                  </a:lnTo>
                  <a:lnTo>
                    <a:pt x="3588" y="185"/>
                  </a:lnTo>
                  <a:lnTo>
                    <a:pt x="3614" y="159"/>
                  </a:lnTo>
                  <a:lnTo>
                    <a:pt x="3614" y="106"/>
                  </a:lnTo>
                  <a:lnTo>
                    <a:pt x="3614" y="80"/>
                  </a:lnTo>
                  <a:lnTo>
                    <a:pt x="3588" y="53"/>
                  </a:lnTo>
                  <a:lnTo>
                    <a:pt x="3562" y="27"/>
                  </a:lnTo>
                  <a:lnTo>
                    <a:pt x="350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627;p70">
              <a:extLst>
                <a:ext uri="{FF2B5EF4-FFF2-40B4-BE49-F238E27FC236}">
                  <a16:creationId xmlns:a16="http://schemas.microsoft.com/office/drawing/2014/main" id="{F99337FF-5FA2-6C45-8964-ED5C60CF7217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54" y="1"/>
                  </a:moveTo>
                  <a:lnTo>
                    <a:pt x="27" y="27"/>
                  </a:lnTo>
                  <a:lnTo>
                    <a:pt x="1" y="53"/>
                  </a:lnTo>
                  <a:lnTo>
                    <a:pt x="1" y="106"/>
                  </a:lnTo>
                  <a:lnTo>
                    <a:pt x="1" y="132"/>
                  </a:lnTo>
                  <a:lnTo>
                    <a:pt x="27" y="159"/>
                  </a:lnTo>
                  <a:lnTo>
                    <a:pt x="2454" y="2585"/>
                  </a:lnTo>
                  <a:lnTo>
                    <a:pt x="2480" y="2612"/>
                  </a:lnTo>
                  <a:lnTo>
                    <a:pt x="2559" y="2612"/>
                  </a:lnTo>
                  <a:lnTo>
                    <a:pt x="2586" y="2585"/>
                  </a:lnTo>
                  <a:lnTo>
                    <a:pt x="2612" y="2559"/>
                  </a:lnTo>
                  <a:lnTo>
                    <a:pt x="2612" y="2506"/>
                  </a:lnTo>
                  <a:lnTo>
                    <a:pt x="2612" y="2480"/>
                  </a:lnTo>
                  <a:lnTo>
                    <a:pt x="2586" y="2427"/>
                  </a:lnTo>
                  <a:lnTo>
                    <a:pt x="186" y="27"/>
                  </a:lnTo>
                  <a:lnTo>
                    <a:pt x="1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628;p70">
              <a:extLst>
                <a:ext uri="{FF2B5EF4-FFF2-40B4-BE49-F238E27FC236}">
                  <a16:creationId xmlns:a16="http://schemas.microsoft.com/office/drawing/2014/main" id="{79CC3938-5207-2B8E-E664-1B013D893A5E}"/>
                </a:ext>
              </a:extLst>
            </p:cNvPr>
            <p:cNvSpPr/>
            <p:nvPr/>
          </p:nvSpPr>
          <p:spPr>
            <a:xfrm>
              <a:off x="3287100" y="4533300"/>
              <a:ext cx="4650" cy="85075"/>
            </a:xfrm>
            <a:custGeom>
              <a:avLst/>
              <a:gdLst/>
              <a:ahLst/>
              <a:cxnLst/>
              <a:rect l="l" t="t" r="r" b="b"/>
              <a:pathLst>
                <a:path w="186" h="3403" extrusionOk="0">
                  <a:moveTo>
                    <a:pt x="106" y="0"/>
                  </a:moveTo>
                  <a:lnTo>
                    <a:pt x="27" y="53"/>
                  </a:lnTo>
                  <a:lnTo>
                    <a:pt x="0" y="106"/>
                  </a:lnTo>
                  <a:lnTo>
                    <a:pt x="0" y="3297"/>
                  </a:lnTo>
                  <a:lnTo>
                    <a:pt x="27" y="3376"/>
                  </a:lnTo>
                  <a:lnTo>
                    <a:pt x="106" y="3403"/>
                  </a:lnTo>
                  <a:lnTo>
                    <a:pt x="159" y="3376"/>
                  </a:lnTo>
                  <a:lnTo>
                    <a:pt x="185" y="3297"/>
                  </a:lnTo>
                  <a:lnTo>
                    <a:pt x="185" y="106"/>
                  </a:lnTo>
                  <a:lnTo>
                    <a:pt x="159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629;p70">
              <a:extLst>
                <a:ext uri="{FF2B5EF4-FFF2-40B4-BE49-F238E27FC236}">
                  <a16:creationId xmlns:a16="http://schemas.microsoft.com/office/drawing/2014/main" id="{0A050B12-E0E1-D273-F06F-8009C1329505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74" y="1"/>
                  </a:moveTo>
                  <a:lnTo>
                    <a:pt x="2295" y="27"/>
                  </a:lnTo>
                  <a:lnTo>
                    <a:pt x="27" y="2296"/>
                  </a:lnTo>
                  <a:lnTo>
                    <a:pt x="0" y="2375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3" y="106"/>
                  </a:lnTo>
                  <a:lnTo>
                    <a:pt x="2427" y="27"/>
                  </a:lnTo>
                  <a:lnTo>
                    <a:pt x="23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630;p70">
              <a:extLst>
                <a:ext uri="{FF2B5EF4-FFF2-40B4-BE49-F238E27FC236}">
                  <a16:creationId xmlns:a16="http://schemas.microsoft.com/office/drawing/2014/main" id="{258B1F79-C762-AD08-40B7-20FA1A0D6A31}"/>
                </a:ext>
              </a:extLst>
            </p:cNvPr>
            <p:cNvSpPr/>
            <p:nvPr/>
          </p:nvSpPr>
          <p:spPr>
            <a:xfrm>
              <a:off x="3246875" y="4573525"/>
              <a:ext cx="85075" cy="4625"/>
            </a:xfrm>
            <a:custGeom>
              <a:avLst/>
              <a:gdLst/>
              <a:ahLst/>
              <a:cxnLst/>
              <a:rect l="l" t="t" r="r" b="b"/>
              <a:pathLst>
                <a:path w="3403" h="185" extrusionOk="0">
                  <a:moveTo>
                    <a:pt x="106" y="0"/>
                  </a:moveTo>
                  <a:lnTo>
                    <a:pt x="27" y="26"/>
                  </a:lnTo>
                  <a:lnTo>
                    <a:pt x="0" y="106"/>
                  </a:lnTo>
                  <a:lnTo>
                    <a:pt x="27" y="158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7" y="158"/>
                  </a:lnTo>
                  <a:lnTo>
                    <a:pt x="3403" y="106"/>
                  </a:lnTo>
                  <a:lnTo>
                    <a:pt x="3377" y="26"/>
                  </a:lnTo>
                  <a:lnTo>
                    <a:pt x="32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631;p70">
              <a:extLst>
                <a:ext uri="{FF2B5EF4-FFF2-40B4-BE49-F238E27FC236}">
                  <a16:creationId xmlns:a16="http://schemas.microsoft.com/office/drawing/2014/main" id="{470CFF29-D730-2C17-1EBD-A5D6823055E0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2295" y="2427"/>
                  </a:lnTo>
                  <a:lnTo>
                    <a:pt x="2374" y="2454"/>
                  </a:lnTo>
                  <a:lnTo>
                    <a:pt x="2427" y="2427"/>
                  </a:lnTo>
                  <a:lnTo>
                    <a:pt x="2453" y="2375"/>
                  </a:lnTo>
                  <a:lnTo>
                    <a:pt x="2427" y="2296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632;p70">
              <a:extLst>
                <a:ext uri="{FF2B5EF4-FFF2-40B4-BE49-F238E27FC236}">
                  <a16:creationId xmlns:a16="http://schemas.microsoft.com/office/drawing/2014/main" id="{7E44C8A5-7F05-E7CE-F5FA-C31A2FA2E87A}"/>
                </a:ext>
              </a:extLst>
            </p:cNvPr>
            <p:cNvSpPr/>
            <p:nvPr/>
          </p:nvSpPr>
          <p:spPr>
            <a:xfrm>
              <a:off x="2355400" y="4740325"/>
              <a:ext cx="4625" cy="85100"/>
            </a:xfrm>
            <a:custGeom>
              <a:avLst/>
              <a:gdLst/>
              <a:ahLst/>
              <a:cxnLst/>
              <a:rect l="l" t="t" r="r" b="b"/>
              <a:pathLst>
                <a:path w="185" h="3404" extrusionOk="0">
                  <a:moveTo>
                    <a:pt x="106" y="1"/>
                  </a:moveTo>
                  <a:lnTo>
                    <a:pt x="26" y="54"/>
                  </a:lnTo>
                  <a:lnTo>
                    <a:pt x="0" y="106"/>
                  </a:lnTo>
                  <a:lnTo>
                    <a:pt x="0" y="3298"/>
                  </a:lnTo>
                  <a:lnTo>
                    <a:pt x="26" y="3377"/>
                  </a:lnTo>
                  <a:lnTo>
                    <a:pt x="106" y="3403"/>
                  </a:lnTo>
                  <a:lnTo>
                    <a:pt x="158" y="3377"/>
                  </a:lnTo>
                  <a:lnTo>
                    <a:pt x="185" y="3298"/>
                  </a:lnTo>
                  <a:lnTo>
                    <a:pt x="185" y="106"/>
                  </a:lnTo>
                  <a:lnTo>
                    <a:pt x="158" y="54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633;p70">
              <a:extLst>
                <a:ext uri="{FF2B5EF4-FFF2-40B4-BE49-F238E27FC236}">
                  <a16:creationId xmlns:a16="http://schemas.microsoft.com/office/drawing/2014/main" id="{CB6D4016-5DB4-B55B-F676-559DEAF831CA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48" y="1"/>
                  </a:moveTo>
                  <a:lnTo>
                    <a:pt x="2296" y="27"/>
                  </a:lnTo>
                  <a:lnTo>
                    <a:pt x="27" y="2295"/>
                  </a:lnTo>
                  <a:lnTo>
                    <a:pt x="1" y="2374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4" y="106"/>
                  </a:lnTo>
                  <a:lnTo>
                    <a:pt x="2427" y="27"/>
                  </a:lnTo>
                  <a:lnTo>
                    <a:pt x="234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634;p70">
              <a:extLst>
                <a:ext uri="{FF2B5EF4-FFF2-40B4-BE49-F238E27FC236}">
                  <a16:creationId xmlns:a16="http://schemas.microsoft.com/office/drawing/2014/main" id="{AB5CEF98-2F7C-711C-63EB-2353E354F528}"/>
                </a:ext>
              </a:extLst>
            </p:cNvPr>
            <p:cNvSpPr/>
            <p:nvPr/>
          </p:nvSpPr>
          <p:spPr>
            <a:xfrm>
              <a:off x="2315175" y="4780550"/>
              <a:ext cx="85075" cy="4650"/>
            </a:xfrm>
            <a:custGeom>
              <a:avLst/>
              <a:gdLst/>
              <a:ahLst/>
              <a:cxnLst/>
              <a:rect l="l" t="t" r="r" b="b"/>
              <a:pathLst>
                <a:path w="3403" h="186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6" y="159"/>
                  </a:lnTo>
                  <a:lnTo>
                    <a:pt x="3403" y="106"/>
                  </a:lnTo>
                  <a:lnTo>
                    <a:pt x="3376" y="27"/>
                  </a:lnTo>
                  <a:lnTo>
                    <a:pt x="329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635;p70">
              <a:extLst>
                <a:ext uri="{FF2B5EF4-FFF2-40B4-BE49-F238E27FC236}">
                  <a16:creationId xmlns:a16="http://schemas.microsoft.com/office/drawing/2014/main" id="{A4784752-C1CF-F6C6-B0F6-9C58BF50CEF1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9"/>
                  </a:lnTo>
                  <a:lnTo>
                    <a:pt x="2296" y="2427"/>
                  </a:lnTo>
                  <a:lnTo>
                    <a:pt x="2348" y="2454"/>
                  </a:lnTo>
                  <a:lnTo>
                    <a:pt x="2427" y="2427"/>
                  </a:lnTo>
                  <a:lnTo>
                    <a:pt x="2454" y="2374"/>
                  </a:lnTo>
                  <a:lnTo>
                    <a:pt x="2427" y="2295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636;p70">
              <a:extLst>
                <a:ext uri="{FF2B5EF4-FFF2-40B4-BE49-F238E27FC236}">
                  <a16:creationId xmlns:a16="http://schemas.microsoft.com/office/drawing/2014/main" id="{A178C191-7E3A-2937-9187-E71BF327DFAF}"/>
                </a:ext>
              </a:extLst>
            </p:cNvPr>
            <p:cNvSpPr/>
            <p:nvPr/>
          </p:nvSpPr>
          <p:spPr>
            <a:xfrm>
              <a:off x="2590125" y="434667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713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214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3"/>
                  </a:lnTo>
                  <a:lnTo>
                    <a:pt x="528" y="1663"/>
                  </a:lnTo>
                  <a:lnTo>
                    <a:pt x="713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3"/>
                  </a:lnTo>
                  <a:lnTo>
                    <a:pt x="1504" y="1478"/>
                  </a:lnTo>
                  <a:lnTo>
                    <a:pt x="1610" y="1346"/>
                  </a:lnTo>
                  <a:lnTo>
                    <a:pt x="1689" y="1214"/>
                  </a:lnTo>
                  <a:lnTo>
                    <a:pt x="1741" y="1030"/>
                  </a:lnTo>
                  <a:lnTo>
                    <a:pt x="1741" y="871"/>
                  </a:lnTo>
                  <a:lnTo>
                    <a:pt x="1741" y="687"/>
                  </a:lnTo>
                  <a:lnTo>
                    <a:pt x="1689" y="528"/>
                  </a:lnTo>
                  <a:lnTo>
                    <a:pt x="1610" y="370"/>
                  </a:lnTo>
                  <a:lnTo>
                    <a:pt x="1504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637;p70">
              <a:extLst>
                <a:ext uri="{FF2B5EF4-FFF2-40B4-BE49-F238E27FC236}">
                  <a16:creationId xmlns:a16="http://schemas.microsoft.com/office/drawing/2014/main" id="{5BBFAEE6-FBF7-1D5F-947E-7226B89D600A}"/>
                </a:ext>
              </a:extLst>
            </p:cNvPr>
            <p:cNvSpPr/>
            <p:nvPr/>
          </p:nvSpPr>
          <p:spPr>
            <a:xfrm>
              <a:off x="3238300" y="446272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6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188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4"/>
                  </a:lnTo>
                  <a:lnTo>
                    <a:pt x="528" y="1663"/>
                  </a:lnTo>
                  <a:lnTo>
                    <a:pt x="686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4"/>
                  </a:lnTo>
                  <a:lnTo>
                    <a:pt x="1478" y="1478"/>
                  </a:lnTo>
                  <a:lnTo>
                    <a:pt x="1583" y="1346"/>
                  </a:lnTo>
                  <a:lnTo>
                    <a:pt x="1662" y="1188"/>
                  </a:lnTo>
                  <a:lnTo>
                    <a:pt x="1715" y="1030"/>
                  </a:lnTo>
                  <a:lnTo>
                    <a:pt x="1741" y="871"/>
                  </a:lnTo>
                  <a:lnTo>
                    <a:pt x="1715" y="687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638;p70">
              <a:extLst>
                <a:ext uri="{FF2B5EF4-FFF2-40B4-BE49-F238E27FC236}">
                  <a16:creationId xmlns:a16="http://schemas.microsoft.com/office/drawing/2014/main" id="{A5F15743-5E4B-20F9-3D6E-A3F3239AA0B4}"/>
                </a:ext>
              </a:extLst>
            </p:cNvPr>
            <p:cNvSpPr/>
            <p:nvPr/>
          </p:nvSpPr>
          <p:spPr>
            <a:xfrm>
              <a:off x="2898050" y="4121850"/>
              <a:ext cx="43550" cy="43525"/>
            </a:xfrm>
            <a:custGeom>
              <a:avLst/>
              <a:gdLst/>
              <a:ahLst/>
              <a:cxnLst/>
              <a:rect l="l" t="t" r="r" b="b"/>
              <a:pathLst>
                <a:path w="1742" h="1741" extrusionOk="0">
                  <a:moveTo>
                    <a:pt x="871" y="0"/>
                  </a:moveTo>
                  <a:lnTo>
                    <a:pt x="687" y="26"/>
                  </a:lnTo>
                  <a:lnTo>
                    <a:pt x="528" y="79"/>
                  </a:lnTo>
                  <a:lnTo>
                    <a:pt x="370" y="158"/>
                  </a:lnTo>
                  <a:lnTo>
                    <a:pt x="238" y="264"/>
                  </a:lnTo>
                  <a:lnTo>
                    <a:pt x="133" y="396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0"/>
                  </a:lnTo>
                  <a:lnTo>
                    <a:pt x="1" y="1055"/>
                  </a:lnTo>
                  <a:lnTo>
                    <a:pt x="54" y="1213"/>
                  </a:lnTo>
                  <a:lnTo>
                    <a:pt x="133" y="1345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4"/>
                  </a:lnTo>
                  <a:lnTo>
                    <a:pt x="871" y="1741"/>
                  </a:lnTo>
                  <a:lnTo>
                    <a:pt x="1030" y="1714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5"/>
                  </a:lnTo>
                  <a:lnTo>
                    <a:pt x="1663" y="1213"/>
                  </a:lnTo>
                  <a:lnTo>
                    <a:pt x="1715" y="1055"/>
                  </a:lnTo>
                  <a:lnTo>
                    <a:pt x="1742" y="870"/>
                  </a:lnTo>
                  <a:lnTo>
                    <a:pt x="1715" y="686"/>
                  </a:lnTo>
                  <a:lnTo>
                    <a:pt x="1663" y="528"/>
                  </a:lnTo>
                  <a:lnTo>
                    <a:pt x="1583" y="396"/>
                  </a:lnTo>
                  <a:lnTo>
                    <a:pt x="1478" y="264"/>
                  </a:lnTo>
                  <a:lnTo>
                    <a:pt x="1346" y="158"/>
                  </a:lnTo>
                  <a:lnTo>
                    <a:pt x="1188" y="79"/>
                  </a:lnTo>
                  <a:lnTo>
                    <a:pt x="1030" y="26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639;p70">
              <a:extLst>
                <a:ext uri="{FF2B5EF4-FFF2-40B4-BE49-F238E27FC236}">
                  <a16:creationId xmlns:a16="http://schemas.microsoft.com/office/drawing/2014/main" id="{AA582F83-70E7-72B0-A05B-B0598100093D}"/>
                </a:ext>
              </a:extLst>
            </p:cNvPr>
            <p:cNvSpPr/>
            <p:nvPr/>
          </p:nvSpPr>
          <p:spPr>
            <a:xfrm>
              <a:off x="3010825" y="4622975"/>
              <a:ext cx="43525" cy="43525"/>
            </a:xfrm>
            <a:custGeom>
              <a:avLst/>
              <a:gdLst/>
              <a:ahLst/>
              <a:cxnLst/>
              <a:rect l="l" t="t" r="r" b="b"/>
              <a:pathLst>
                <a:path w="1741" h="1741" extrusionOk="0">
                  <a:moveTo>
                    <a:pt x="871" y="0"/>
                  </a:moveTo>
                  <a:lnTo>
                    <a:pt x="686" y="27"/>
                  </a:lnTo>
                  <a:lnTo>
                    <a:pt x="528" y="79"/>
                  </a:lnTo>
                  <a:lnTo>
                    <a:pt x="369" y="158"/>
                  </a:lnTo>
                  <a:lnTo>
                    <a:pt x="238" y="264"/>
                  </a:lnTo>
                  <a:lnTo>
                    <a:pt x="132" y="396"/>
                  </a:lnTo>
                  <a:lnTo>
                    <a:pt x="53" y="528"/>
                  </a:lnTo>
                  <a:lnTo>
                    <a:pt x="0" y="686"/>
                  </a:lnTo>
                  <a:lnTo>
                    <a:pt x="0" y="871"/>
                  </a:lnTo>
                  <a:lnTo>
                    <a:pt x="0" y="1055"/>
                  </a:lnTo>
                  <a:lnTo>
                    <a:pt x="53" y="1213"/>
                  </a:lnTo>
                  <a:lnTo>
                    <a:pt x="132" y="1345"/>
                  </a:lnTo>
                  <a:lnTo>
                    <a:pt x="238" y="1477"/>
                  </a:lnTo>
                  <a:lnTo>
                    <a:pt x="369" y="1583"/>
                  </a:lnTo>
                  <a:lnTo>
                    <a:pt x="528" y="1662"/>
                  </a:lnTo>
                  <a:lnTo>
                    <a:pt x="686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213" y="1662"/>
                  </a:lnTo>
                  <a:lnTo>
                    <a:pt x="1345" y="1583"/>
                  </a:lnTo>
                  <a:lnTo>
                    <a:pt x="1477" y="1477"/>
                  </a:lnTo>
                  <a:lnTo>
                    <a:pt x="1583" y="1345"/>
                  </a:lnTo>
                  <a:lnTo>
                    <a:pt x="1662" y="1213"/>
                  </a:lnTo>
                  <a:lnTo>
                    <a:pt x="1715" y="1055"/>
                  </a:lnTo>
                  <a:lnTo>
                    <a:pt x="1741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96"/>
                  </a:lnTo>
                  <a:lnTo>
                    <a:pt x="1477" y="264"/>
                  </a:lnTo>
                  <a:lnTo>
                    <a:pt x="1345" y="158"/>
                  </a:lnTo>
                  <a:lnTo>
                    <a:pt x="1213" y="79"/>
                  </a:lnTo>
                  <a:lnTo>
                    <a:pt x="1029" y="27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" name="Google Shape;1640;p70">
              <a:extLst>
                <a:ext uri="{FF2B5EF4-FFF2-40B4-BE49-F238E27FC236}">
                  <a16:creationId xmlns:a16="http://schemas.microsoft.com/office/drawing/2014/main" id="{A77CF89A-267B-C4E1-FA22-BF0B8B67A69B}"/>
                </a:ext>
              </a:extLst>
            </p:cNvPr>
            <p:cNvSpPr/>
            <p:nvPr/>
          </p:nvSpPr>
          <p:spPr>
            <a:xfrm>
              <a:off x="2507700" y="4706050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7" y="0"/>
                  </a:moveTo>
                  <a:lnTo>
                    <a:pt x="528" y="53"/>
                  </a:lnTo>
                  <a:lnTo>
                    <a:pt x="370" y="132"/>
                  </a:lnTo>
                  <a:lnTo>
                    <a:pt x="238" y="238"/>
                  </a:lnTo>
                  <a:lnTo>
                    <a:pt x="133" y="370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1"/>
                  </a:lnTo>
                  <a:lnTo>
                    <a:pt x="1" y="1029"/>
                  </a:lnTo>
                  <a:lnTo>
                    <a:pt x="54" y="1187"/>
                  </a:lnTo>
                  <a:lnTo>
                    <a:pt x="133" y="1346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6"/>
                  </a:lnTo>
                  <a:lnTo>
                    <a:pt x="1662" y="1187"/>
                  </a:lnTo>
                  <a:lnTo>
                    <a:pt x="1715" y="1029"/>
                  </a:lnTo>
                  <a:lnTo>
                    <a:pt x="1742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46" y="132"/>
                  </a:lnTo>
                  <a:lnTo>
                    <a:pt x="1188" y="53"/>
                  </a:lnTo>
                  <a:lnTo>
                    <a:pt x="10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8" name="Google Shape;1481;p70">
            <a:extLst>
              <a:ext uri="{FF2B5EF4-FFF2-40B4-BE49-F238E27FC236}">
                <a16:creationId xmlns:a16="http://schemas.microsoft.com/office/drawing/2014/main" id="{1C342458-6799-314E-C3AB-1C6D88CED574}"/>
              </a:ext>
            </a:extLst>
          </p:cNvPr>
          <p:cNvGrpSpPr/>
          <p:nvPr/>
        </p:nvGrpSpPr>
        <p:grpSpPr>
          <a:xfrm>
            <a:off x="3896483" y="3410602"/>
            <a:ext cx="1836934" cy="1523218"/>
            <a:chOff x="2600893" y="2263554"/>
            <a:chExt cx="2376793" cy="1853421"/>
          </a:xfrm>
        </p:grpSpPr>
        <p:grpSp>
          <p:nvGrpSpPr>
            <p:cNvPr id="209" name="Google Shape;1482;p70">
              <a:extLst>
                <a:ext uri="{FF2B5EF4-FFF2-40B4-BE49-F238E27FC236}">
                  <a16:creationId xmlns:a16="http://schemas.microsoft.com/office/drawing/2014/main" id="{51DEC0A9-6B05-83E5-EEE0-D430F169163A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291" name="Google Shape;1483;p70">
                <a:extLst>
                  <a:ext uri="{FF2B5EF4-FFF2-40B4-BE49-F238E27FC236}">
                    <a16:creationId xmlns:a16="http://schemas.microsoft.com/office/drawing/2014/main" id="{4D1C704A-0B2B-98FA-1F1A-77A1D3990CC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Google Shape;1484;p70">
                <a:extLst>
                  <a:ext uri="{FF2B5EF4-FFF2-40B4-BE49-F238E27FC236}">
                    <a16:creationId xmlns:a16="http://schemas.microsoft.com/office/drawing/2014/main" id="{2365DA84-6D16-B426-EF79-7569A5DC2C8F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3" name="Google Shape;1485;p70">
                <a:extLst>
                  <a:ext uri="{FF2B5EF4-FFF2-40B4-BE49-F238E27FC236}">
                    <a16:creationId xmlns:a16="http://schemas.microsoft.com/office/drawing/2014/main" id="{8A258487-5A00-99F7-ED53-63BE8664E800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4" name="Google Shape;1486;p70">
                <a:extLst>
                  <a:ext uri="{FF2B5EF4-FFF2-40B4-BE49-F238E27FC236}">
                    <a16:creationId xmlns:a16="http://schemas.microsoft.com/office/drawing/2014/main" id="{0BBBA164-669E-15C5-184A-8F1D5D7B8C3E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Google Shape;1487;p70">
                <a:extLst>
                  <a:ext uri="{FF2B5EF4-FFF2-40B4-BE49-F238E27FC236}">
                    <a16:creationId xmlns:a16="http://schemas.microsoft.com/office/drawing/2014/main" id="{5EBC653D-7F4C-A970-D3C8-EDD5C469CB91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1488;p70">
                <a:extLst>
                  <a:ext uri="{FF2B5EF4-FFF2-40B4-BE49-F238E27FC236}">
                    <a16:creationId xmlns:a16="http://schemas.microsoft.com/office/drawing/2014/main" id="{D7ABD246-8C30-953F-F114-56AF85480F24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0" name="Google Shape;1489;p70">
              <a:extLst>
                <a:ext uri="{FF2B5EF4-FFF2-40B4-BE49-F238E27FC236}">
                  <a16:creationId xmlns:a16="http://schemas.microsoft.com/office/drawing/2014/main" id="{81B9F48B-8501-ABC2-A87D-00227FAE2AF7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285" name="Google Shape;1490;p70">
                <a:extLst>
                  <a:ext uri="{FF2B5EF4-FFF2-40B4-BE49-F238E27FC236}">
                    <a16:creationId xmlns:a16="http://schemas.microsoft.com/office/drawing/2014/main" id="{186A5525-8D3F-9431-A34F-B5CDEA174CFC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6" name="Google Shape;1491;p70">
                <a:extLst>
                  <a:ext uri="{FF2B5EF4-FFF2-40B4-BE49-F238E27FC236}">
                    <a16:creationId xmlns:a16="http://schemas.microsoft.com/office/drawing/2014/main" id="{C4D47F5D-3A38-72A1-E903-EC91765D0B72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7" name="Google Shape;1492;p70">
                <a:extLst>
                  <a:ext uri="{FF2B5EF4-FFF2-40B4-BE49-F238E27FC236}">
                    <a16:creationId xmlns:a16="http://schemas.microsoft.com/office/drawing/2014/main" id="{920641E1-28A5-EE44-369F-0D2F2D82E442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8" name="Google Shape;1493;p70">
                <a:extLst>
                  <a:ext uri="{FF2B5EF4-FFF2-40B4-BE49-F238E27FC236}">
                    <a16:creationId xmlns:a16="http://schemas.microsoft.com/office/drawing/2014/main" id="{3A1E2AD9-533E-68F9-6EB3-DEAF791E9BF7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1494;p70">
                <a:extLst>
                  <a:ext uri="{FF2B5EF4-FFF2-40B4-BE49-F238E27FC236}">
                    <a16:creationId xmlns:a16="http://schemas.microsoft.com/office/drawing/2014/main" id="{7F3174E7-F550-15B6-A261-A90EA2EC1148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1495;p70">
                <a:extLst>
                  <a:ext uri="{FF2B5EF4-FFF2-40B4-BE49-F238E27FC236}">
                    <a16:creationId xmlns:a16="http://schemas.microsoft.com/office/drawing/2014/main" id="{CDA37CBF-5AA6-55A2-1799-13D5E6D26EF6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1" name="Google Shape;1496;p70">
              <a:extLst>
                <a:ext uri="{FF2B5EF4-FFF2-40B4-BE49-F238E27FC236}">
                  <a16:creationId xmlns:a16="http://schemas.microsoft.com/office/drawing/2014/main" id="{848DFDFB-E12F-1796-30B6-362384BDCEEA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212" name="Google Shape;1497;p70">
                <a:extLst>
                  <a:ext uri="{FF2B5EF4-FFF2-40B4-BE49-F238E27FC236}">
                    <a16:creationId xmlns:a16="http://schemas.microsoft.com/office/drawing/2014/main" id="{C3750E26-B0C5-25B0-5958-37250895A57D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3" name="Google Shape;1498;p70">
                <a:extLst>
                  <a:ext uri="{FF2B5EF4-FFF2-40B4-BE49-F238E27FC236}">
                    <a16:creationId xmlns:a16="http://schemas.microsoft.com/office/drawing/2014/main" id="{9739698E-EDDD-8AD9-5ADD-7DC6BE8B9B96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Google Shape;1499;p70">
                <a:extLst>
                  <a:ext uri="{FF2B5EF4-FFF2-40B4-BE49-F238E27FC236}">
                    <a16:creationId xmlns:a16="http://schemas.microsoft.com/office/drawing/2014/main" id="{F87B49E0-241F-EF37-1EEB-BC222C94F507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Google Shape;1500;p70">
                <a:extLst>
                  <a:ext uri="{FF2B5EF4-FFF2-40B4-BE49-F238E27FC236}">
                    <a16:creationId xmlns:a16="http://schemas.microsoft.com/office/drawing/2014/main" id="{2D9F9893-969E-306D-128C-FFAE7957B4A9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Google Shape;1501;p70">
                <a:extLst>
                  <a:ext uri="{FF2B5EF4-FFF2-40B4-BE49-F238E27FC236}">
                    <a16:creationId xmlns:a16="http://schemas.microsoft.com/office/drawing/2014/main" id="{13D96081-A01E-A759-543E-EB937BB08E17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Google Shape;1502;p70">
                <a:extLst>
                  <a:ext uri="{FF2B5EF4-FFF2-40B4-BE49-F238E27FC236}">
                    <a16:creationId xmlns:a16="http://schemas.microsoft.com/office/drawing/2014/main" id="{3680135C-7574-754B-1993-82E8E3FC3383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Google Shape;1503;p70">
                <a:extLst>
                  <a:ext uri="{FF2B5EF4-FFF2-40B4-BE49-F238E27FC236}">
                    <a16:creationId xmlns:a16="http://schemas.microsoft.com/office/drawing/2014/main" id="{43D0A44C-1463-6C20-CC65-FDA212D18A48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Google Shape;1504;p70">
                <a:extLst>
                  <a:ext uri="{FF2B5EF4-FFF2-40B4-BE49-F238E27FC236}">
                    <a16:creationId xmlns:a16="http://schemas.microsoft.com/office/drawing/2014/main" id="{309B66B2-924C-8F94-95F0-D3370C191B2F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Google Shape;1505;p70">
                <a:extLst>
                  <a:ext uri="{FF2B5EF4-FFF2-40B4-BE49-F238E27FC236}">
                    <a16:creationId xmlns:a16="http://schemas.microsoft.com/office/drawing/2014/main" id="{E124E8F8-5904-E4E9-C446-40F1568DD6CC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Google Shape;1506;p70">
                <a:extLst>
                  <a:ext uri="{FF2B5EF4-FFF2-40B4-BE49-F238E27FC236}">
                    <a16:creationId xmlns:a16="http://schemas.microsoft.com/office/drawing/2014/main" id="{682C4A75-D14A-A531-6EA9-27207D2FD33F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Google Shape;1507;p70">
                <a:extLst>
                  <a:ext uri="{FF2B5EF4-FFF2-40B4-BE49-F238E27FC236}">
                    <a16:creationId xmlns:a16="http://schemas.microsoft.com/office/drawing/2014/main" id="{B228F191-B9DF-1D84-4FD7-BF461B9F1E68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Google Shape;1508;p70">
                <a:extLst>
                  <a:ext uri="{FF2B5EF4-FFF2-40B4-BE49-F238E27FC236}">
                    <a16:creationId xmlns:a16="http://schemas.microsoft.com/office/drawing/2014/main" id="{573C5525-EBEF-F69F-E9EB-A258C53233EA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Google Shape;1509;p70">
                <a:extLst>
                  <a:ext uri="{FF2B5EF4-FFF2-40B4-BE49-F238E27FC236}">
                    <a16:creationId xmlns:a16="http://schemas.microsoft.com/office/drawing/2014/main" id="{398CD6AC-CD8D-87BE-2030-C5939E2025E1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Google Shape;1510;p70">
                <a:extLst>
                  <a:ext uri="{FF2B5EF4-FFF2-40B4-BE49-F238E27FC236}">
                    <a16:creationId xmlns:a16="http://schemas.microsoft.com/office/drawing/2014/main" id="{4CA104BF-598D-D8DA-BF56-9BC6271423A3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Google Shape;1511;p70">
                <a:extLst>
                  <a:ext uri="{FF2B5EF4-FFF2-40B4-BE49-F238E27FC236}">
                    <a16:creationId xmlns:a16="http://schemas.microsoft.com/office/drawing/2014/main" id="{80CC59B0-9959-F2A4-CF19-5949D71F436C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Google Shape;1512;p70">
                <a:extLst>
                  <a:ext uri="{FF2B5EF4-FFF2-40B4-BE49-F238E27FC236}">
                    <a16:creationId xmlns:a16="http://schemas.microsoft.com/office/drawing/2014/main" id="{18758DE4-7866-0069-3A52-A63493F67D6C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Google Shape;1513;p70">
                <a:extLst>
                  <a:ext uri="{FF2B5EF4-FFF2-40B4-BE49-F238E27FC236}">
                    <a16:creationId xmlns:a16="http://schemas.microsoft.com/office/drawing/2014/main" id="{62163F8F-8BD9-F5DA-E0DB-A32F097440FE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Google Shape;1514;p70">
                <a:extLst>
                  <a:ext uri="{FF2B5EF4-FFF2-40B4-BE49-F238E27FC236}">
                    <a16:creationId xmlns:a16="http://schemas.microsoft.com/office/drawing/2014/main" id="{C1F14DF3-B1DB-F4A8-FF27-238C2CECB373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Google Shape;1515;p70">
                <a:extLst>
                  <a:ext uri="{FF2B5EF4-FFF2-40B4-BE49-F238E27FC236}">
                    <a16:creationId xmlns:a16="http://schemas.microsoft.com/office/drawing/2014/main" id="{AAD2995D-BFB7-D2ED-F9AB-ED2B427B9A34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Google Shape;1516;p70">
                <a:extLst>
                  <a:ext uri="{FF2B5EF4-FFF2-40B4-BE49-F238E27FC236}">
                    <a16:creationId xmlns:a16="http://schemas.microsoft.com/office/drawing/2014/main" id="{3F7A2612-9E26-CD4E-C000-4177785CA41F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Google Shape;1517;p70">
                <a:extLst>
                  <a:ext uri="{FF2B5EF4-FFF2-40B4-BE49-F238E27FC236}">
                    <a16:creationId xmlns:a16="http://schemas.microsoft.com/office/drawing/2014/main" id="{E6C34261-FCE0-9FED-D502-62204D79B913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3" name="Google Shape;1518;p70">
                <a:extLst>
                  <a:ext uri="{FF2B5EF4-FFF2-40B4-BE49-F238E27FC236}">
                    <a16:creationId xmlns:a16="http://schemas.microsoft.com/office/drawing/2014/main" id="{14D51226-F464-1DBE-6104-B3925588E709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Google Shape;1519;p70">
                <a:extLst>
                  <a:ext uri="{FF2B5EF4-FFF2-40B4-BE49-F238E27FC236}">
                    <a16:creationId xmlns:a16="http://schemas.microsoft.com/office/drawing/2014/main" id="{843D7815-D724-89C7-012C-DB985D2C9F19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Google Shape;1520;p70">
                <a:extLst>
                  <a:ext uri="{FF2B5EF4-FFF2-40B4-BE49-F238E27FC236}">
                    <a16:creationId xmlns:a16="http://schemas.microsoft.com/office/drawing/2014/main" id="{DC0334F0-D0A0-37D9-2D5E-DE89BC44E192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Google Shape;1521;p70">
                <a:extLst>
                  <a:ext uri="{FF2B5EF4-FFF2-40B4-BE49-F238E27FC236}">
                    <a16:creationId xmlns:a16="http://schemas.microsoft.com/office/drawing/2014/main" id="{EBF81708-C6BF-1B26-BA84-A8B3985976D7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Google Shape;1522;p70">
                <a:extLst>
                  <a:ext uri="{FF2B5EF4-FFF2-40B4-BE49-F238E27FC236}">
                    <a16:creationId xmlns:a16="http://schemas.microsoft.com/office/drawing/2014/main" id="{42567EEF-36BA-AAE9-5957-3312224C3F6F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Google Shape;1523;p70">
                <a:extLst>
                  <a:ext uri="{FF2B5EF4-FFF2-40B4-BE49-F238E27FC236}">
                    <a16:creationId xmlns:a16="http://schemas.microsoft.com/office/drawing/2014/main" id="{E9E2F8E2-4852-4513-88C9-694423737839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Google Shape;1524;p70">
                <a:extLst>
                  <a:ext uri="{FF2B5EF4-FFF2-40B4-BE49-F238E27FC236}">
                    <a16:creationId xmlns:a16="http://schemas.microsoft.com/office/drawing/2014/main" id="{C59F05F5-D967-5F9A-025E-BED3594A5481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1525;p70">
                <a:extLst>
                  <a:ext uri="{FF2B5EF4-FFF2-40B4-BE49-F238E27FC236}">
                    <a16:creationId xmlns:a16="http://schemas.microsoft.com/office/drawing/2014/main" id="{0CABE825-71F8-9AA2-BFF6-F7F73CE90CFA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1526;p70">
                <a:extLst>
                  <a:ext uri="{FF2B5EF4-FFF2-40B4-BE49-F238E27FC236}">
                    <a16:creationId xmlns:a16="http://schemas.microsoft.com/office/drawing/2014/main" id="{AA060036-489F-0B98-28C8-5C6D3F019C1E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1527;p70">
                <a:extLst>
                  <a:ext uri="{FF2B5EF4-FFF2-40B4-BE49-F238E27FC236}">
                    <a16:creationId xmlns:a16="http://schemas.microsoft.com/office/drawing/2014/main" id="{0BD924CE-DD0B-93C5-D3B0-660EE7917D3E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Google Shape;1528;p70">
                <a:extLst>
                  <a:ext uri="{FF2B5EF4-FFF2-40B4-BE49-F238E27FC236}">
                    <a16:creationId xmlns:a16="http://schemas.microsoft.com/office/drawing/2014/main" id="{D1457BD1-CDDB-9E66-0487-F26EFDA240B6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1529;p70">
                <a:extLst>
                  <a:ext uri="{FF2B5EF4-FFF2-40B4-BE49-F238E27FC236}">
                    <a16:creationId xmlns:a16="http://schemas.microsoft.com/office/drawing/2014/main" id="{EDA89651-0AEE-78A5-2842-F9F62AE9BD7C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1530;p70">
                <a:extLst>
                  <a:ext uri="{FF2B5EF4-FFF2-40B4-BE49-F238E27FC236}">
                    <a16:creationId xmlns:a16="http://schemas.microsoft.com/office/drawing/2014/main" id="{5101DA17-185A-26B1-76CF-6B4C63C3A5B0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1531;p70">
                <a:extLst>
                  <a:ext uri="{FF2B5EF4-FFF2-40B4-BE49-F238E27FC236}">
                    <a16:creationId xmlns:a16="http://schemas.microsoft.com/office/drawing/2014/main" id="{0764B7F4-62E5-5167-43D4-0E2187E9C6B5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1532;p70">
                <a:extLst>
                  <a:ext uri="{FF2B5EF4-FFF2-40B4-BE49-F238E27FC236}">
                    <a16:creationId xmlns:a16="http://schemas.microsoft.com/office/drawing/2014/main" id="{744302A4-B92A-96E6-14F5-62139D1A7326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Google Shape;1533;p70">
                <a:extLst>
                  <a:ext uri="{FF2B5EF4-FFF2-40B4-BE49-F238E27FC236}">
                    <a16:creationId xmlns:a16="http://schemas.microsoft.com/office/drawing/2014/main" id="{9EE1105B-4B1A-122B-E870-74395B58B220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1534;p70">
                <a:extLst>
                  <a:ext uri="{FF2B5EF4-FFF2-40B4-BE49-F238E27FC236}">
                    <a16:creationId xmlns:a16="http://schemas.microsoft.com/office/drawing/2014/main" id="{39044C8A-65F2-F2D2-E928-6AE7810FA2C7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1535;p70">
                <a:extLst>
                  <a:ext uri="{FF2B5EF4-FFF2-40B4-BE49-F238E27FC236}">
                    <a16:creationId xmlns:a16="http://schemas.microsoft.com/office/drawing/2014/main" id="{45987C5E-C1FB-BD5A-1A4F-904D21E5F4D6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1536;p70">
                <a:extLst>
                  <a:ext uri="{FF2B5EF4-FFF2-40B4-BE49-F238E27FC236}">
                    <a16:creationId xmlns:a16="http://schemas.microsoft.com/office/drawing/2014/main" id="{2BCB87EE-4606-48CD-2E91-C50247C44EF7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1537;p70">
                <a:extLst>
                  <a:ext uri="{FF2B5EF4-FFF2-40B4-BE49-F238E27FC236}">
                    <a16:creationId xmlns:a16="http://schemas.microsoft.com/office/drawing/2014/main" id="{E46A05FD-0006-14E7-180A-0F816A0056EE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3" name="Google Shape;1538;p70">
                <a:extLst>
                  <a:ext uri="{FF2B5EF4-FFF2-40B4-BE49-F238E27FC236}">
                    <a16:creationId xmlns:a16="http://schemas.microsoft.com/office/drawing/2014/main" id="{280475B9-1C0E-005E-26D0-3FB99F3A117F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1539;p70">
                <a:extLst>
                  <a:ext uri="{FF2B5EF4-FFF2-40B4-BE49-F238E27FC236}">
                    <a16:creationId xmlns:a16="http://schemas.microsoft.com/office/drawing/2014/main" id="{18011277-9B5B-BD9F-FB4A-23C95E6548C3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Google Shape;1540;p70">
                <a:extLst>
                  <a:ext uri="{FF2B5EF4-FFF2-40B4-BE49-F238E27FC236}">
                    <a16:creationId xmlns:a16="http://schemas.microsoft.com/office/drawing/2014/main" id="{A9CB021E-27D0-832F-B749-3BA598B577D7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1541;p70">
                <a:extLst>
                  <a:ext uri="{FF2B5EF4-FFF2-40B4-BE49-F238E27FC236}">
                    <a16:creationId xmlns:a16="http://schemas.microsoft.com/office/drawing/2014/main" id="{4CA7D2BD-E8ED-3F37-3F09-BF0693EE217C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1542;p70">
                <a:extLst>
                  <a:ext uri="{FF2B5EF4-FFF2-40B4-BE49-F238E27FC236}">
                    <a16:creationId xmlns:a16="http://schemas.microsoft.com/office/drawing/2014/main" id="{EF6F6651-11A9-0DAD-698B-49F8DA36FFE2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1543;p70">
                <a:extLst>
                  <a:ext uri="{FF2B5EF4-FFF2-40B4-BE49-F238E27FC236}">
                    <a16:creationId xmlns:a16="http://schemas.microsoft.com/office/drawing/2014/main" id="{90F867BA-5104-91E6-4174-7640E2D3F327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1544;p70">
                <a:extLst>
                  <a:ext uri="{FF2B5EF4-FFF2-40B4-BE49-F238E27FC236}">
                    <a16:creationId xmlns:a16="http://schemas.microsoft.com/office/drawing/2014/main" id="{06D207BD-24A4-6C3B-972A-E845F996A657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1545;p70">
                <a:extLst>
                  <a:ext uri="{FF2B5EF4-FFF2-40B4-BE49-F238E27FC236}">
                    <a16:creationId xmlns:a16="http://schemas.microsoft.com/office/drawing/2014/main" id="{83FF704F-C6C0-078A-17C3-1B37BDA4A2EF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1546;p70">
                <a:extLst>
                  <a:ext uri="{FF2B5EF4-FFF2-40B4-BE49-F238E27FC236}">
                    <a16:creationId xmlns:a16="http://schemas.microsoft.com/office/drawing/2014/main" id="{0C54B9B3-3112-55A5-CEAE-3EDD7A45A991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1547;p70">
                <a:extLst>
                  <a:ext uri="{FF2B5EF4-FFF2-40B4-BE49-F238E27FC236}">
                    <a16:creationId xmlns:a16="http://schemas.microsoft.com/office/drawing/2014/main" id="{7707D67C-FB10-DBDD-AFE1-498269F5A413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3" name="Google Shape;1548;p70">
                <a:extLst>
                  <a:ext uri="{FF2B5EF4-FFF2-40B4-BE49-F238E27FC236}">
                    <a16:creationId xmlns:a16="http://schemas.microsoft.com/office/drawing/2014/main" id="{5E7CEED9-9AA8-F690-C2D1-10A813B74E62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1549;p70">
                <a:extLst>
                  <a:ext uri="{FF2B5EF4-FFF2-40B4-BE49-F238E27FC236}">
                    <a16:creationId xmlns:a16="http://schemas.microsoft.com/office/drawing/2014/main" id="{E84E6DFC-5638-B798-7C25-044042B07B93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1550;p70">
                <a:extLst>
                  <a:ext uri="{FF2B5EF4-FFF2-40B4-BE49-F238E27FC236}">
                    <a16:creationId xmlns:a16="http://schemas.microsoft.com/office/drawing/2014/main" id="{9DE98C9F-DDD9-CEDE-1357-F1329B18ABD1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1551;p70">
                <a:extLst>
                  <a:ext uri="{FF2B5EF4-FFF2-40B4-BE49-F238E27FC236}">
                    <a16:creationId xmlns:a16="http://schemas.microsoft.com/office/drawing/2014/main" id="{033B7A8F-5168-6EFA-EAC0-D167D2308E48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1552;p70">
                <a:extLst>
                  <a:ext uri="{FF2B5EF4-FFF2-40B4-BE49-F238E27FC236}">
                    <a16:creationId xmlns:a16="http://schemas.microsoft.com/office/drawing/2014/main" id="{0F325646-F29B-2E41-8370-9ED159E490FA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1553;p70">
                <a:extLst>
                  <a:ext uri="{FF2B5EF4-FFF2-40B4-BE49-F238E27FC236}">
                    <a16:creationId xmlns:a16="http://schemas.microsoft.com/office/drawing/2014/main" id="{440F36BD-154F-002D-E430-E3D74FCEA5DB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1554;p70">
                <a:extLst>
                  <a:ext uri="{FF2B5EF4-FFF2-40B4-BE49-F238E27FC236}">
                    <a16:creationId xmlns:a16="http://schemas.microsoft.com/office/drawing/2014/main" id="{163C6729-A4D7-F2A7-910C-CB481CF2FEFA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1555;p70">
                <a:extLst>
                  <a:ext uri="{FF2B5EF4-FFF2-40B4-BE49-F238E27FC236}">
                    <a16:creationId xmlns:a16="http://schemas.microsoft.com/office/drawing/2014/main" id="{3AD0BBED-3350-A268-2186-F7E8A016C856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1" name="Google Shape;1556;p70">
                <a:extLst>
                  <a:ext uri="{FF2B5EF4-FFF2-40B4-BE49-F238E27FC236}">
                    <a16:creationId xmlns:a16="http://schemas.microsoft.com/office/drawing/2014/main" id="{D8A78E4D-3ED3-783E-2479-182300D4079D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2" name="Google Shape;1557;p70">
                <a:extLst>
                  <a:ext uri="{FF2B5EF4-FFF2-40B4-BE49-F238E27FC236}">
                    <a16:creationId xmlns:a16="http://schemas.microsoft.com/office/drawing/2014/main" id="{8BAED014-8FDC-E0D2-92A9-730321630955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3" name="Google Shape;1558;p70">
                <a:extLst>
                  <a:ext uri="{FF2B5EF4-FFF2-40B4-BE49-F238E27FC236}">
                    <a16:creationId xmlns:a16="http://schemas.microsoft.com/office/drawing/2014/main" id="{E6055A0F-7DF6-DE8E-AEB3-C361AE90005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Google Shape;1559;p70">
                <a:extLst>
                  <a:ext uri="{FF2B5EF4-FFF2-40B4-BE49-F238E27FC236}">
                    <a16:creationId xmlns:a16="http://schemas.microsoft.com/office/drawing/2014/main" id="{AC4C8B4F-9BAA-2770-35F2-1394E3273A5D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Google Shape;1560;p70">
                <a:extLst>
                  <a:ext uri="{FF2B5EF4-FFF2-40B4-BE49-F238E27FC236}">
                    <a16:creationId xmlns:a16="http://schemas.microsoft.com/office/drawing/2014/main" id="{12D3D5CD-F165-D906-89BF-F6E7DA7D6006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6" name="Google Shape;1561;p70">
                <a:extLst>
                  <a:ext uri="{FF2B5EF4-FFF2-40B4-BE49-F238E27FC236}">
                    <a16:creationId xmlns:a16="http://schemas.microsoft.com/office/drawing/2014/main" id="{B57901DF-B588-B453-4EC3-6206026ED685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7" name="Google Shape;1562;p70">
                <a:extLst>
                  <a:ext uri="{FF2B5EF4-FFF2-40B4-BE49-F238E27FC236}">
                    <a16:creationId xmlns:a16="http://schemas.microsoft.com/office/drawing/2014/main" id="{5B6456FF-08F4-3276-63C5-78787AABCB6A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8" name="Google Shape;1563;p70">
                <a:extLst>
                  <a:ext uri="{FF2B5EF4-FFF2-40B4-BE49-F238E27FC236}">
                    <a16:creationId xmlns:a16="http://schemas.microsoft.com/office/drawing/2014/main" id="{9751A309-60A1-F553-A91F-ED63A3C6C0E4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9" name="Google Shape;1564;p70">
                <a:extLst>
                  <a:ext uri="{FF2B5EF4-FFF2-40B4-BE49-F238E27FC236}">
                    <a16:creationId xmlns:a16="http://schemas.microsoft.com/office/drawing/2014/main" id="{34004CB4-1DEC-B7EF-9E0D-0E5C15B1144D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0" name="Google Shape;1565;p70">
                <a:extLst>
                  <a:ext uri="{FF2B5EF4-FFF2-40B4-BE49-F238E27FC236}">
                    <a16:creationId xmlns:a16="http://schemas.microsoft.com/office/drawing/2014/main" id="{6CCFF44B-7CF4-1026-837B-EFB494595526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1" name="Google Shape;1566;p70">
                <a:extLst>
                  <a:ext uri="{FF2B5EF4-FFF2-40B4-BE49-F238E27FC236}">
                    <a16:creationId xmlns:a16="http://schemas.microsoft.com/office/drawing/2014/main" id="{C1B93145-F89D-2E02-F18A-AC0DD619F926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1567;p70">
                <a:extLst>
                  <a:ext uri="{FF2B5EF4-FFF2-40B4-BE49-F238E27FC236}">
                    <a16:creationId xmlns:a16="http://schemas.microsoft.com/office/drawing/2014/main" id="{D9F5BB19-4951-55C8-E1A5-CC587A3AC9F0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3" name="Google Shape;1568;p70">
                <a:extLst>
                  <a:ext uri="{FF2B5EF4-FFF2-40B4-BE49-F238E27FC236}">
                    <a16:creationId xmlns:a16="http://schemas.microsoft.com/office/drawing/2014/main" id="{616E881F-3DF0-047E-7C0D-130EAEFBB36B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1569;p70">
                <a:extLst>
                  <a:ext uri="{FF2B5EF4-FFF2-40B4-BE49-F238E27FC236}">
                    <a16:creationId xmlns:a16="http://schemas.microsoft.com/office/drawing/2014/main" id="{3E25BA26-3E30-3FEC-4B66-E0213837D24E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97" name="Google Shape;1715;p70">
            <a:extLst>
              <a:ext uri="{FF2B5EF4-FFF2-40B4-BE49-F238E27FC236}">
                <a16:creationId xmlns:a16="http://schemas.microsoft.com/office/drawing/2014/main" id="{B5B6968C-491B-F637-6490-2E0E661FD019}"/>
              </a:ext>
            </a:extLst>
          </p:cNvPr>
          <p:cNvGrpSpPr/>
          <p:nvPr/>
        </p:nvGrpSpPr>
        <p:grpSpPr>
          <a:xfrm>
            <a:off x="6183517" y="2218544"/>
            <a:ext cx="2107268" cy="1666806"/>
            <a:chOff x="4179965" y="2282758"/>
            <a:chExt cx="2683054" cy="2142670"/>
          </a:xfrm>
        </p:grpSpPr>
        <p:grpSp>
          <p:nvGrpSpPr>
            <p:cNvPr id="298" name="Google Shape;1716;p70">
              <a:extLst>
                <a:ext uri="{FF2B5EF4-FFF2-40B4-BE49-F238E27FC236}">
                  <a16:creationId xmlns:a16="http://schemas.microsoft.com/office/drawing/2014/main" id="{DB5CC485-0BF3-1814-9F20-7181589B5F08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355" name="Google Shape;1717;p70">
                <a:extLst>
                  <a:ext uri="{FF2B5EF4-FFF2-40B4-BE49-F238E27FC236}">
                    <a16:creationId xmlns:a16="http://schemas.microsoft.com/office/drawing/2014/main" id="{AF43D1F2-2744-594F-19DF-836BAFE0B2C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6" name="Google Shape;1718;p70">
                <a:extLst>
                  <a:ext uri="{FF2B5EF4-FFF2-40B4-BE49-F238E27FC236}">
                    <a16:creationId xmlns:a16="http://schemas.microsoft.com/office/drawing/2014/main" id="{B18527A9-3601-8228-2D53-FEB08A114ABA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1719;p70">
                <a:extLst>
                  <a:ext uri="{FF2B5EF4-FFF2-40B4-BE49-F238E27FC236}">
                    <a16:creationId xmlns:a16="http://schemas.microsoft.com/office/drawing/2014/main" id="{F6329179-E88E-96E8-E1CF-918221645E7C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8" name="Google Shape;1720;p70">
                <a:extLst>
                  <a:ext uri="{FF2B5EF4-FFF2-40B4-BE49-F238E27FC236}">
                    <a16:creationId xmlns:a16="http://schemas.microsoft.com/office/drawing/2014/main" id="{3C991DC2-87BC-C374-1FEF-8BC2D2DB25ED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1721;p70">
                <a:extLst>
                  <a:ext uri="{FF2B5EF4-FFF2-40B4-BE49-F238E27FC236}">
                    <a16:creationId xmlns:a16="http://schemas.microsoft.com/office/drawing/2014/main" id="{6DFF7FAE-D6E2-B536-8C85-F1A0DC5E4707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0" name="Google Shape;1722;p70">
                <a:extLst>
                  <a:ext uri="{FF2B5EF4-FFF2-40B4-BE49-F238E27FC236}">
                    <a16:creationId xmlns:a16="http://schemas.microsoft.com/office/drawing/2014/main" id="{14E7C3BD-5B64-1C5F-5BFA-3642D738C6CD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9" name="Google Shape;1723;p70">
              <a:extLst>
                <a:ext uri="{FF2B5EF4-FFF2-40B4-BE49-F238E27FC236}">
                  <a16:creationId xmlns:a16="http://schemas.microsoft.com/office/drawing/2014/main" id="{41B7DC53-CBD0-951C-C03E-9D111DA9F510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300" name="Google Shape;1724;p70">
                <a:extLst>
                  <a:ext uri="{FF2B5EF4-FFF2-40B4-BE49-F238E27FC236}">
                    <a16:creationId xmlns:a16="http://schemas.microsoft.com/office/drawing/2014/main" id="{5F7B0D17-F655-2586-C4C2-AA8D4DCEA31B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1" name="Google Shape;1725;p70">
                <a:extLst>
                  <a:ext uri="{FF2B5EF4-FFF2-40B4-BE49-F238E27FC236}">
                    <a16:creationId xmlns:a16="http://schemas.microsoft.com/office/drawing/2014/main" id="{BC319AB6-CA2C-CA19-6CA0-5C7E01425736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1726;p70">
                <a:extLst>
                  <a:ext uri="{FF2B5EF4-FFF2-40B4-BE49-F238E27FC236}">
                    <a16:creationId xmlns:a16="http://schemas.microsoft.com/office/drawing/2014/main" id="{6B3ADA3D-C781-2874-DF93-99024492F6CC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3" name="Google Shape;1727;p70">
                <a:extLst>
                  <a:ext uri="{FF2B5EF4-FFF2-40B4-BE49-F238E27FC236}">
                    <a16:creationId xmlns:a16="http://schemas.microsoft.com/office/drawing/2014/main" id="{B0DE1A6B-4CA0-1DCD-366A-64BA93579F0B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4" name="Google Shape;1728;p70">
                <a:extLst>
                  <a:ext uri="{FF2B5EF4-FFF2-40B4-BE49-F238E27FC236}">
                    <a16:creationId xmlns:a16="http://schemas.microsoft.com/office/drawing/2014/main" id="{7172B4CC-FA17-D5B3-8680-62D8FEA66641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1729;p70">
                <a:extLst>
                  <a:ext uri="{FF2B5EF4-FFF2-40B4-BE49-F238E27FC236}">
                    <a16:creationId xmlns:a16="http://schemas.microsoft.com/office/drawing/2014/main" id="{E9704337-E1DB-A6C4-EEDD-BF8CA7619E6E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1730;p70">
                <a:extLst>
                  <a:ext uri="{FF2B5EF4-FFF2-40B4-BE49-F238E27FC236}">
                    <a16:creationId xmlns:a16="http://schemas.microsoft.com/office/drawing/2014/main" id="{449E4F51-6A09-211F-66CB-04D1BD65DEF5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7" name="Google Shape;1731;p70">
                <a:extLst>
                  <a:ext uri="{FF2B5EF4-FFF2-40B4-BE49-F238E27FC236}">
                    <a16:creationId xmlns:a16="http://schemas.microsoft.com/office/drawing/2014/main" id="{0DEBA404-79F1-DBA1-57EA-EAC7E0C07A8D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8" name="Google Shape;1732;p70">
                <a:extLst>
                  <a:ext uri="{FF2B5EF4-FFF2-40B4-BE49-F238E27FC236}">
                    <a16:creationId xmlns:a16="http://schemas.microsoft.com/office/drawing/2014/main" id="{00EF46C5-6385-3C7F-5F93-D68C725F081A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9" name="Google Shape;1733;p70">
                <a:extLst>
                  <a:ext uri="{FF2B5EF4-FFF2-40B4-BE49-F238E27FC236}">
                    <a16:creationId xmlns:a16="http://schemas.microsoft.com/office/drawing/2014/main" id="{217163B0-8FD4-CAC3-B2E0-B573D769D6E4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0" name="Google Shape;1734;p70">
                <a:extLst>
                  <a:ext uri="{FF2B5EF4-FFF2-40B4-BE49-F238E27FC236}">
                    <a16:creationId xmlns:a16="http://schemas.microsoft.com/office/drawing/2014/main" id="{F792E1EE-7555-0A36-8244-003C59F5C163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1" name="Google Shape;1735;p70">
                <a:extLst>
                  <a:ext uri="{FF2B5EF4-FFF2-40B4-BE49-F238E27FC236}">
                    <a16:creationId xmlns:a16="http://schemas.microsoft.com/office/drawing/2014/main" id="{2BF4E4AA-D1EE-491C-ABCC-7CF4E8BD868B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2" name="Google Shape;1736;p70">
                <a:extLst>
                  <a:ext uri="{FF2B5EF4-FFF2-40B4-BE49-F238E27FC236}">
                    <a16:creationId xmlns:a16="http://schemas.microsoft.com/office/drawing/2014/main" id="{AB8A4003-46A5-D079-D5A2-749F34E0F173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Google Shape;1737;p70">
                <a:extLst>
                  <a:ext uri="{FF2B5EF4-FFF2-40B4-BE49-F238E27FC236}">
                    <a16:creationId xmlns:a16="http://schemas.microsoft.com/office/drawing/2014/main" id="{B8E64C37-2EF2-45C5-930B-1B961AA7CDAB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4" name="Google Shape;1738;p70">
                <a:extLst>
                  <a:ext uri="{FF2B5EF4-FFF2-40B4-BE49-F238E27FC236}">
                    <a16:creationId xmlns:a16="http://schemas.microsoft.com/office/drawing/2014/main" id="{1CF77FCF-9CE3-61F6-1C38-60081BCA97BB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5" name="Google Shape;1739;p70">
                <a:extLst>
                  <a:ext uri="{FF2B5EF4-FFF2-40B4-BE49-F238E27FC236}">
                    <a16:creationId xmlns:a16="http://schemas.microsoft.com/office/drawing/2014/main" id="{60B6BF5C-8ED1-6443-F96D-515E2A4E2CC6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6" name="Google Shape;1740;p70">
                <a:extLst>
                  <a:ext uri="{FF2B5EF4-FFF2-40B4-BE49-F238E27FC236}">
                    <a16:creationId xmlns:a16="http://schemas.microsoft.com/office/drawing/2014/main" id="{DE28594D-A931-51CA-76FF-6321CB06E6E0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7" name="Google Shape;1741;p70">
                <a:extLst>
                  <a:ext uri="{FF2B5EF4-FFF2-40B4-BE49-F238E27FC236}">
                    <a16:creationId xmlns:a16="http://schemas.microsoft.com/office/drawing/2014/main" id="{7E2A1D81-DC79-42FD-4C81-C10E9F5F8877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8" name="Google Shape;1742;p70">
                <a:extLst>
                  <a:ext uri="{FF2B5EF4-FFF2-40B4-BE49-F238E27FC236}">
                    <a16:creationId xmlns:a16="http://schemas.microsoft.com/office/drawing/2014/main" id="{239910A2-AC85-487E-9B6A-AC79384E543C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9" name="Google Shape;1743;p70">
                <a:extLst>
                  <a:ext uri="{FF2B5EF4-FFF2-40B4-BE49-F238E27FC236}">
                    <a16:creationId xmlns:a16="http://schemas.microsoft.com/office/drawing/2014/main" id="{CEECB38E-6CD0-8F39-5A4A-18AEC56613DB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0" name="Google Shape;1744;p70">
                <a:extLst>
                  <a:ext uri="{FF2B5EF4-FFF2-40B4-BE49-F238E27FC236}">
                    <a16:creationId xmlns:a16="http://schemas.microsoft.com/office/drawing/2014/main" id="{9DAEDDB9-C9C3-FEEA-19B2-5C424ECA13FC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1" name="Google Shape;1745;p70">
                <a:extLst>
                  <a:ext uri="{FF2B5EF4-FFF2-40B4-BE49-F238E27FC236}">
                    <a16:creationId xmlns:a16="http://schemas.microsoft.com/office/drawing/2014/main" id="{6AB43B5F-1D20-C80B-0D11-D5B92E9E1345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2" name="Google Shape;1746;p70">
                <a:extLst>
                  <a:ext uri="{FF2B5EF4-FFF2-40B4-BE49-F238E27FC236}">
                    <a16:creationId xmlns:a16="http://schemas.microsoft.com/office/drawing/2014/main" id="{491BF34C-D1C2-A6B3-2C10-6055BFE3FCB9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3" name="Google Shape;1747;p70">
                <a:extLst>
                  <a:ext uri="{FF2B5EF4-FFF2-40B4-BE49-F238E27FC236}">
                    <a16:creationId xmlns:a16="http://schemas.microsoft.com/office/drawing/2014/main" id="{1EA9EF2F-77CE-D819-4EBD-123746ACA918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4" name="Google Shape;1748;p70">
                <a:extLst>
                  <a:ext uri="{FF2B5EF4-FFF2-40B4-BE49-F238E27FC236}">
                    <a16:creationId xmlns:a16="http://schemas.microsoft.com/office/drawing/2014/main" id="{2E4B8A68-CBFC-A673-A729-1EFE5F29BD7C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5" name="Google Shape;1749;p70">
                <a:extLst>
                  <a:ext uri="{FF2B5EF4-FFF2-40B4-BE49-F238E27FC236}">
                    <a16:creationId xmlns:a16="http://schemas.microsoft.com/office/drawing/2014/main" id="{3EC57B83-28FB-FA26-72E2-5CFCEC1EF097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6" name="Google Shape;1750;p70">
                <a:extLst>
                  <a:ext uri="{FF2B5EF4-FFF2-40B4-BE49-F238E27FC236}">
                    <a16:creationId xmlns:a16="http://schemas.microsoft.com/office/drawing/2014/main" id="{07C0DA93-02AF-9325-B18D-8B03C5258EB8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7" name="Google Shape;1751;p70">
                <a:extLst>
                  <a:ext uri="{FF2B5EF4-FFF2-40B4-BE49-F238E27FC236}">
                    <a16:creationId xmlns:a16="http://schemas.microsoft.com/office/drawing/2014/main" id="{577E14E8-F6C2-882E-5924-D59E050C5369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8" name="Google Shape;1752;p70">
                <a:extLst>
                  <a:ext uri="{FF2B5EF4-FFF2-40B4-BE49-F238E27FC236}">
                    <a16:creationId xmlns:a16="http://schemas.microsoft.com/office/drawing/2014/main" id="{6FA8A869-E7F2-88F7-76B1-ADAA8416C686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9" name="Google Shape;1753;p70">
                <a:extLst>
                  <a:ext uri="{FF2B5EF4-FFF2-40B4-BE49-F238E27FC236}">
                    <a16:creationId xmlns:a16="http://schemas.microsoft.com/office/drawing/2014/main" id="{731116E3-F3A9-145D-0300-17EC596F6F91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0" name="Google Shape;1754;p70">
                <a:extLst>
                  <a:ext uri="{FF2B5EF4-FFF2-40B4-BE49-F238E27FC236}">
                    <a16:creationId xmlns:a16="http://schemas.microsoft.com/office/drawing/2014/main" id="{C4FB5567-7C6D-977B-49F0-EC757521B125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1" name="Google Shape;1755;p70">
                <a:extLst>
                  <a:ext uri="{FF2B5EF4-FFF2-40B4-BE49-F238E27FC236}">
                    <a16:creationId xmlns:a16="http://schemas.microsoft.com/office/drawing/2014/main" id="{6C33225C-4459-E91A-9F4F-48BFC7179FC0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2" name="Google Shape;1756;p70">
                <a:extLst>
                  <a:ext uri="{FF2B5EF4-FFF2-40B4-BE49-F238E27FC236}">
                    <a16:creationId xmlns:a16="http://schemas.microsoft.com/office/drawing/2014/main" id="{77C46130-4E2E-15F3-2390-9F5E22DB3145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3" name="Google Shape;1757;p70">
                <a:extLst>
                  <a:ext uri="{FF2B5EF4-FFF2-40B4-BE49-F238E27FC236}">
                    <a16:creationId xmlns:a16="http://schemas.microsoft.com/office/drawing/2014/main" id="{10342BF0-F16F-F82A-08DF-6A3851545EC7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4" name="Google Shape;1758;p70">
                <a:extLst>
                  <a:ext uri="{FF2B5EF4-FFF2-40B4-BE49-F238E27FC236}">
                    <a16:creationId xmlns:a16="http://schemas.microsoft.com/office/drawing/2014/main" id="{06EA32E9-0F9F-FAF2-D279-639684F2F062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5" name="Google Shape;1759;p70">
                <a:extLst>
                  <a:ext uri="{FF2B5EF4-FFF2-40B4-BE49-F238E27FC236}">
                    <a16:creationId xmlns:a16="http://schemas.microsoft.com/office/drawing/2014/main" id="{FB41A7D6-2AF6-9D44-2793-20FD0E299CB3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6" name="Google Shape;1760;p70">
                <a:extLst>
                  <a:ext uri="{FF2B5EF4-FFF2-40B4-BE49-F238E27FC236}">
                    <a16:creationId xmlns:a16="http://schemas.microsoft.com/office/drawing/2014/main" id="{DBEBC7CA-24DD-5CD9-44E9-4D243331B297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1761;p70">
                <a:extLst>
                  <a:ext uri="{FF2B5EF4-FFF2-40B4-BE49-F238E27FC236}">
                    <a16:creationId xmlns:a16="http://schemas.microsoft.com/office/drawing/2014/main" id="{54200231-CA86-B29C-9693-A2B8073D9543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1762;p70">
                <a:extLst>
                  <a:ext uri="{FF2B5EF4-FFF2-40B4-BE49-F238E27FC236}">
                    <a16:creationId xmlns:a16="http://schemas.microsoft.com/office/drawing/2014/main" id="{B3CCC32E-C805-DA57-63F9-785BA8204A23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9" name="Google Shape;1763;p70">
                <a:extLst>
                  <a:ext uri="{FF2B5EF4-FFF2-40B4-BE49-F238E27FC236}">
                    <a16:creationId xmlns:a16="http://schemas.microsoft.com/office/drawing/2014/main" id="{8FEFDA2C-0F79-B2C4-2BCC-B6A638B98F80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1764;p70">
                <a:extLst>
                  <a:ext uri="{FF2B5EF4-FFF2-40B4-BE49-F238E27FC236}">
                    <a16:creationId xmlns:a16="http://schemas.microsoft.com/office/drawing/2014/main" id="{F2AD9B43-1BDE-0830-AAF7-A7889A76F053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1765;p70">
                <a:extLst>
                  <a:ext uri="{FF2B5EF4-FFF2-40B4-BE49-F238E27FC236}">
                    <a16:creationId xmlns:a16="http://schemas.microsoft.com/office/drawing/2014/main" id="{9C2027E1-CD2F-FCD8-DB15-201D16D07B4B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2" name="Google Shape;1766;p70">
                <a:extLst>
                  <a:ext uri="{FF2B5EF4-FFF2-40B4-BE49-F238E27FC236}">
                    <a16:creationId xmlns:a16="http://schemas.microsoft.com/office/drawing/2014/main" id="{26B3BDBE-481F-8BEE-8E7C-31C2EA68C4CC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1767;p70">
                <a:extLst>
                  <a:ext uri="{FF2B5EF4-FFF2-40B4-BE49-F238E27FC236}">
                    <a16:creationId xmlns:a16="http://schemas.microsoft.com/office/drawing/2014/main" id="{69BE0020-C279-3DCF-C706-38094A0EE023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1768;p70">
                <a:extLst>
                  <a:ext uri="{FF2B5EF4-FFF2-40B4-BE49-F238E27FC236}">
                    <a16:creationId xmlns:a16="http://schemas.microsoft.com/office/drawing/2014/main" id="{7A0CE22E-B340-4245-E73A-F544D08A67D9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5" name="Google Shape;1769;p70">
                <a:extLst>
                  <a:ext uri="{FF2B5EF4-FFF2-40B4-BE49-F238E27FC236}">
                    <a16:creationId xmlns:a16="http://schemas.microsoft.com/office/drawing/2014/main" id="{B01D3BF6-BD3B-A226-EE15-A4BCDF8CE75F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6" name="Google Shape;1770;p70">
                <a:extLst>
                  <a:ext uri="{FF2B5EF4-FFF2-40B4-BE49-F238E27FC236}">
                    <a16:creationId xmlns:a16="http://schemas.microsoft.com/office/drawing/2014/main" id="{CBBB8AFD-44B5-6CBE-18B7-D21B2F0D79D9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7" name="Google Shape;1771;p70">
                <a:extLst>
                  <a:ext uri="{FF2B5EF4-FFF2-40B4-BE49-F238E27FC236}">
                    <a16:creationId xmlns:a16="http://schemas.microsoft.com/office/drawing/2014/main" id="{988B1B1B-5607-0A7C-675D-0001FF2AA922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8" name="Google Shape;1772;p70">
                <a:extLst>
                  <a:ext uri="{FF2B5EF4-FFF2-40B4-BE49-F238E27FC236}">
                    <a16:creationId xmlns:a16="http://schemas.microsoft.com/office/drawing/2014/main" id="{1D567CD7-153E-0AA1-FCA2-A586A8D6177C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1773;p70">
                <a:extLst>
                  <a:ext uri="{FF2B5EF4-FFF2-40B4-BE49-F238E27FC236}">
                    <a16:creationId xmlns:a16="http://schemas.microsoft.com/office/drawing/2014/main" id="{49925DC8-A4F5-EF8B-8456-95E2595AAA33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0" name="Google Shape;1774;p70">
                <a:extLst>
                  <a:ext uri="{FF2B5EF4-FFF2-40B4-BE49-F238E27FC236}">
                    <a16:creationId xmlns:a16="http://schemas.microsoft.com/office/drawing/2014/main" id="{E76E713F-F39D-60FF-9E30-47EAE72DADAD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1775;p70">
                <a:extLst>
                  <a:ext uri="{FF2B5EF4-FFF2-40B4-BE49-F238E27FC236}">
                    <a16:creationId xmlns:a16="http://schemas.microsoft.com/office/drawing/2014/main" id="{BC7005AC-FB27-E482-9B3E-9408D87DADB1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2" name="Google Shape;1776;p70">
                <a:extLst>
                  <a:ext uri="{FF2B5EF4-FFF2-40B4-BE49-F238E27FC236}">
                    <a16:creationId xmlns:a16="http://schemas.microsoft.com/office/drawing/2014/main" id="{708DB660-F25D-6763-E5FD-A681BD7E2CF4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1777;p70">
                <a:extLst>
                  <a:ext uri="{FF2B5EF4-FFF2-40B4-BE49-F238E27FC236}">
                    <a16:creationId xmlns:a16="http://schemas.microsoft.com/office/drawing/2014/main" id="{41D9A721-EE3A-8802-11C4-44379FAA96E8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1778;p70">
                <a:extLst>
                  <a:ext uri="{FF2B5EF4-FFF2-40B4-BE49-F238E27FC236}">
                    <a16:creationId xmlns:a16="http://schemas.microsoft.com/office/drawing/2014/main" id="{E97F9776-F2BC-E841-64E5-752FB796DD25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1" name="Google Shape;1641;p70">
            <a:extLst>
              <a:ext uri="{FF2B5EF4-FFF2-40B4-BE49-F238E27FC236}">
                <a16:creationId xmlns:a16="http://schemas.microsoft.com/office/drawing/2014/main" id="{921AC802-8CAF-73CE-5F0C-6A6696028021}"/>
              </a:ext>
            </a:extLst>
          </p:cNvPr>
          <p:cNvGrpSpPr/>
          <p:nvPr/>
        </p:nvGrpSpPr>
        <p:grpSpPr>
          <a:xfrm rot="-602624">
            <a:off x="9591684" y="3684260"/>
            <a:ext cx="1709071" cy="1302036"/>
            <a:chOff x="6687539" y="2558460"/>
            <a:chExt cx="2188366" cy="1639210"/>
          </a:xfrm>
        </p:grpSpPr>
        <p:grpSp>
          <p:nvGrpSpPr>
            <p:cNvPr id="362" name="Google Shape;1642;p70">
              <a:extLst>
                <a:ext uri="{FF2B5EF4-FFF2-40B4-BE49-F238E27FC236}">
                  <a16:creationId xmlns:a16="http://schemas.microsoft.com/office/drawing/2014/main" id="{16373350-DBFC-606F-3FB5-341EBC623D08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429" name="Google Shape;1643;p70">
                <a:extLst>
                  <a:ext uri="{FF2B5EF4-FFF2-40B4-BE49-F238E27FC236}">
                    <a16:creationId xmlns:a16="http://schemas.microsoft.com/office/drawing/2014/main" id="{1AE478FE-3ED9-1290-8B21-3003EE236CC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0" name="Google Shape;1644;p70">
                <a:extLst>
                  <a:ext uri="{FF2B5EF4-FFF2-40B4-BE49-F238E27FC236}">
                    <a16:creationId xmlns:a16="http://schemas.microsoft.com/office/drawing/2014/main" id="{A536332A-BEAD-0D5B-56F3-429DF74CB5DA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1" name="Google Shape;1645;p70">
                <a:extLst>
                  <a:ext uri="{FF2B5EF4-FFF2-40B4-BE49-F238E27FC236}">
                    <a16:creationId xmlns:a16="http://schemas.microsoft.com/office/drawing/2014/main" id="{548AF9D8-457D-5065-9E64-8791F54EF6B1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2" name="Google Shape;1646;p70">
                <a:extLst>
                  <a:ext uri="{FF2B5EF4-FFF2-40B4-BE49-F238E27FC236}">
                    <a16:creationId xmlns:a16="http://schemas.microsoft.com/office/drawing/2014/main" id="{223F1BDE-BA53-86C6-9FE5-0FD4E858ECA7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3" name="Google Shape;1647;p70">
                <a:extLst>
                  <a:ext uri="{FF2B5EF4-FFF2-40B4-BE49-F238E27FC236}">
                    <a16:creationId xmlns:a16="http://schemas.microsoft.com/office/drawing/2014/main" id="{C5273934-D494-8DC3-C51D-DB8984634149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4" name="Google Shape;1648;p70">
                <a:extLst>
                  <a:ext uri="{FF2B5EF4-FFF2-40B4-BE49-F238E27FC236}">
                    <a16:creationId xmlns:a16="http://schemas.microsoft.com/office/drawing/2014/main" id="{C63E5AFD-EE57-6620-E50A-DEEC250AAB46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3" name="Google Shape;1649;p70">
              <a:extLst>
                <a:ext uri="{FF2B5EF4-FFF2-40B4-BE49-F238E27FC236}">
                  <a16:creationId xmlns:a16="http://schemas.microsoft.com/office/drawing/2014/main" id="{D18E07D2-4BFB-73CA-3191-3A0549461DA1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364" name="Google Shape;1650;p70">
                <a:extLst>
                  <a:ext uri="{FF2B5EF4-FFF2-40B4-BE49-F238E27FC236}">
                    <a16:creationId xmlns:a16="http://schemas.microsoft.com/office/drawing/2014/main" id="{A8460C65-7C66-5964-96BB-BC57DDBF9EED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5" name="Google Shape;1651;p70">
                <a:extLst>
                  <a:ext uri="{FF2B5EF4-FFF2-40B4-BE49-F238E27FC236}">
                    <a16:creationId xmlns:a16="http://schemas.microsoft.com/office/drawing/2014/main" id="{41824481-A26C-04C9-011E-03CA996D075F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6" name="Google Shape;1652;p70">
                <a:extLst>
                  <a:ext uri="{FF2B5EF4-FFF2-40B4-BE49-F238E27FC236}">
                    <a16:creationId xmlns:a16="http://schemas.microsoft.com/office/drawing/2014/main" id="{842CADB5-269F-080D-CA3B-411F25D0C33F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7" name="Google Shape;1653;p70">
                <a:extLst>
                  <a:ext uri="{FF2B5EF4-FFF2-40B4-BE49-F238E27FC236}">
                    <a16:creationId xmlns:a16="http://schemas.microsoft.com/office/drawing/2014/main" id="{3247CD57-D241-989D-E0D9-181F6B0873D5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8" name="Google Shape;1654;p70">
                <a:extLst>
                  <a:ext uri="{FF2B5EF4-FFF2-40B4-BE49-F238E27FC236}">
                    <a16:creationId xmlns:a16="http://schemas.microsoft.com/office/drawing/2014/main" id="{5DB617C9-7232-0B6B-B3D0-AA3CE8D374E8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9" name="Google Shape;1655;p70">
                <a:extLst>
                  <a:ext uri="{FF2B5EF4-FFF2-40B4-BE49-F238E27FC236}">
                    <a16:creationId xmlns:a16="http://schemas.microsoft.com/office/drawing/2014/main" id="{DC4FA91C-4C58-A3F9-DED2-697A39081C0B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0" name="Google Shape;1656;p70">
                <a:extLst>
                  <a:ext uri="{FF2B5EF4-FFF2-40B4-BE49-F238E27FC236}">
                    <a16:creationId xmlns:a16="http://schemas.microsoft.com/office/drawing/2014/main" id="{308660BA-F0CC-6322-CC43-9C9C1685F3F9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1" name="Google Shape;1657;p70">
                <a:extLst>
                  <a:ext uri="{FF2B5EF4-FFF2-40B4-BE49-F238E27FC236}">
                    <a16:creationId xmlns:a16="http://schemas.microsoft.com/office/drawing/2014/main" id="{BB0B71E2-5C9F-AE1C-204E-8CDCCEF5A553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2" name="Google Shape;1658;p70">
                <a:extLst>
                  <a:ext uri="{FF2B5EF4-FFF2-40B4-BE49-F238E27FC236}">
                    <a16:creationId xmlns:a16="http://schemas.microsoft.com/office/drawing/2014/main" id="{22BCA693-BF07-3C65-F712-18B4E3DBB699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3" name="Google Shape;1659;p70">
                <a:extLst>
                  <a:ext uri="{FF2B5EF4-FFF2-40B4-BE49-F238E27FC236}">
                    <a16:creationId xmlns:a16="http://schemas.microsoft.com/office/drawing/2014/main" id="{805972A4-3CE0-DA5B-C342-9F3A280A8FF5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4" name="Google Shape;1660;p70">
                <a:extLst>
                  <a:ext uri="{FF2B5EF4-FFF2-40B4-BE49-F238E27FC236}">
                    <a16:creationId xmlns:a16="http://schemas.microsoft.com/office/drawing/2014/main" id="{3D5F88B5-4EF0-3CCD-0629-BC23A9029969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5" name="Google Shape;1661;p70">
                <a:extLst>
                  <a:ext uri="{FF2B5EF4-FFF2-40B4-BE49-F238E27FC236}">
                    <a16:creationId xmlns:a16="http://schemas.microsoft.com/office/drawing/2014/main" id="{C9367024-07E6-CF33-5A00-4AACE9FC12D9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6" name="Google Shape;1662;p70">
                <a:extLst>
                  <a:ext uri="{FF2B5EF4-FFF2-40B4-BE49-F238E27FC236}">
                    <a16:creationId xmlns:a16="http://schemas.microsoft.com/office/drawing/2014/main" id="{3B89C7ED-577D-C016-930E-9453356468A2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7" name="Google Shape;1663;p70">
                <a:extLst>
                  <a:ext uri="{FF2B5EF4-FFF2-40B4-BE49-F238E27FC236}">
                    <a16:creationId xmlns:a16="http://schemas.microsoft.com/office/drawing/2014/main" id="{6D4CDB79-5E10-7448-AB52-3E9FF5FFE589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8" name="Google Shape;1664;p70">
                <a:extLst>
                  <a:ext uri="{FF2B5EF4-FFF2-40B4-BE49-F238E27FC236}">
                    <a16:creationId xmlns:a16="http://schemas.microsoft.com/office/drawing/2014/main" id="{8996CD1D-6F4F-CA03-012E-517886D2D04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9" name="Google Shape;1665;p70">
                <a:extLst>
                  <a:ext uri="{FF2B5EF4-FFF2-40B4-BE49-F238E27FC236}">
                    <a16:creationId xmlns:a16="http://schemas.microsoft.com/office/drawing/2014/main" id="{1CFDA992-81EA-9BA0-0E98-6E7DA866144B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0" name="Google Shape;1666;p70">
                <a:extLst>
                  <a:ext uri="{FF2B5EF4-FFF2-40B4-BE49-F238E27FC236}">
                    <a16:creationId xmlns:a16="http://schemas.microsoft.com/office/drawing/2014/main" id="{10DB092A-62DC-DAD2-7479-CDA0803BBE4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1" name="Google Shape;1667;p70">
                <a:extLst>
                  <a:ext uri="{FF2B5EF4-FFF2-40B4-BE49-F238E27FC236}">
                    <a16:creationId xmlns:a16="http://schemas.microsoft.com/office/drawing/2014/main" id="{FBF55086-7786-AB11-BC1A-5AFA240E2696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2" name="Google Shape;1668;p70">
                <a:extLst>
                  <a:ext uri="{FF2B5EF4-FFF2-40B4-BE49-F238E27FC236}">
                    <a16:creationId xmlns:a16="http://schemas.microsoft.com/office/drawing/2014/main" id="{598E8468-1392-8AFF-3321-8F93AA07001D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3" name="Google Shape;1669;p70">
                <a:extLst>
                  <a:ext uri="{FF2B5EF4-FFF2-40B4-BE49-F238E27FC236}">
                    <a16:creationId xmlns:a16="http://schemas.microsoft.com/office/drawing/2014/main" id="{6731C980-B073-3D0C-BAB0-2E2DCE4F7F28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4" name="Google Shape;1670;p70">
                <a:extLst>
                  <a:ext uri="{FF2B5EF4-FFF2-40B4-BE49-F238E27FC236}">
                    <a16:creationId xmlns:a16="http://schemas.microsoft.com/office/drawing/2014/main" id="{12DE8C6A-41F5-8E7C-B1F7-815D918A260E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5" name="Google Shape;1671;p70">
                <a:extLst>
                  <a:ext uri="{FF2B5EF4-FFF2-40B4-BE49-F238E27FC236}">
                    <a16:creationId xmlns:a16="http://schemas.microsoft.com/office/drawing/2014/main" id="{31132087-2493-7380-1216-11F039F04B39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6" name="Google Shape;1672;p70">
                <a:extLst>
                  <a:ext uri="{FF2B5EF4-FFF2-40B4-BE49-F238E27FC236}">
                    <a16:creationId xmlns:a16="http://schemas.microsoft.com/office/drawing/2014/main" id="{E87BDCC9-7ACC-2EEA-DEAA-B3E6A202CDEF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7" name="Google Shape;1673;p70">
                <a:extLst>
                  <a:ext uri="{FF2B5EF4-FFF2-40B4-BE49-F238E27FC236}">
                    <a16:creationId xmlns:a16="http://schemas.microsoft.com/office/drawing/2014/main" id="{6098E04D-4A5D-4192-4AE6-18675751B68A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Google Shape;1674;p70">
                <a:extLst>
                  <a:ext uri="{FF2B5EF4-FFF2-40B4-BE49-F238E27FC236}">
                    <a16:creationId xmlns:a16="http://schemas.microsoft.com/office/drawing/2014/main" id="{2A53EE83-4A4B-9842-2BC9-4538265380E5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9" name="Google Shape;1675;p70">
                <a:extLst>
                  <a:ext uri="{FF2B5EF4-FFF2-40B4-BE49-F238E27FC236}">
                    <a16:creationId xmlns:a16="http://schemas.microsoft.com/office/drawing/2014/main" id="{601CB56E-AD3B-75D2-E388-B494CE5A3F00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Google Shape;1676;p70">
                <a:extLst>
                  <a:ext uri="{FF2B5EF4-FFF2-40B4-BE49-F238E27FC236}">
                    <a16:creationId xmlns:a16="http://schemas.microsoft.com/office/drawing/2014/main" id="{290046F0-7EBF-9B50-9E28-9416C005D79B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1" name="Google Shape;1677;p70">
                <a:extLst>
                  <a:ext uri="{FF2B5EF4-FFF2-40B4-BE49-F238E27FC236}">
                    <a16:creationId xmlns:a16="http://schemas.microsoft.com/office/drawing/2014/main" id="{5D29AAD7-8BCA-85F6-20B9-E7A0DE6D3ABC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2" name="Google Shape;1678;p70">
                <a:extLst>
                  <a:ext uri="{FF2B5EF4-FFF2-40B4-BE49-F238E27FC236}">
                    <a16:creationId xmlns:a16="http://schemas.microsoft.com/office/drawing/2014/main" id="{456F8E7D-3E55-05E8-85F6-BCA063D0BBD2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3" name="Google Shape;1679;p70">
                <a:extLst>
                  <a:ext uri="{FF2B5EF4-FFF2-40B4-BE49-F238E27FC236}">
                    <a16:creationId xmlns:a16="http://schemas.microsoft.com/office/drawing/2014/main" id="{0C771E62-24EE-CD2F-9F8F-5EA5B2C98FA9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4" name="Google Shape;1680;p70">
                <a:extLst>
                  <a:ext uri="{FF2B5EF4-FFF2-40B4-BE49-F238E27FC236}">
                    <a16:creationId xmlns:a16="http://schemas.microsoft.com/office/drawing/2014/main" id="{1A0D2A51-D04D-2088-11A8-A6612EAFB152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5" name="Google Shape;1681;p70">
                <a:extLst>
                  <a:ext uri="{FF2B5EF4-FFF2-40B4-BE49-F238E27FC236}">
                    <a16:creationId xmlns:a16="http://schemas.microsoft.com/office/drawing/2014/main" id="{1A563F2B-4B26-CDDC-1340-CB4A49CE8E2A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6" name="Google Shape;1682;p70">
                <a:extLst>
                  <a:ext uri="{FF2B5EF4-FFF2-40B4-BE49-F238E27FC236}">
                    <a16:creationId xmlns:a16="http://schemas.microsoft.com/office/drawing/2014/main" id="{4B448683-1EE5-9360-C87B-AEAA3598C5C0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7" name="Google Shape;1683;p70">
                <a:extLst>
                  <a:ext uri="{FF2B5EF4-FFF2-40B4-BE49-F238E27FC236}">
                    <a16:creationId xmlns:a16="http://schemas.microsoft.com/office/drawing/2014/main" id="{2A7C9077-DBBC-A69F-05D1-2115133FC5D3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Google Shape;1684;p70">
                <a:extLst>
                  <a:ext uri="{FF2B5EF4-FFF2-40B4-BE49-F238E27FC236}">
                    <a16:creationId xmlns:a16="http://schemas.microsoft.com/office/drawing/2014/main" id="{A7922F8E-450E-C134-7A29-A1D7F798ABEC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9" name="Google Shape;1685;p70">
                <a:extLst>
                  <a:ext uri="{FF2B5EF4-FFF2-40B4-BE49-F238E27FC236}">
                    <a16:creationId xmlns:a16="http://schemas.microsoft.com/office/drawing/2014/main" id="{D44EB7BB-4431-8192-C249-61F71AF65FB0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Google Shape;1686;p70">
                <a:extLst>
                  <a:ext uri="{FF2B5EF4-FFF2-40B4-BE49-F238E27FC236}">
                    <a16:creationId xmlns:a16="http://schemas.microsoft.com/office/drawing/2014/main" id="{42AF8D79-C911-E844-DF98-0CEC58EC4141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1" name="Google Shape;1687;p70">
                <a:extLst>
                  <a:ext uri="{FF2B5EF4-FFF2-40B4-BE49-F238E27FC236}">
                    <a16:creationId xmlns:a16="http://schemas.microsoft.com/office/drawing/2014/main" id="{BC82E236-AC01-3A0E-EC7A-A5BCB5C8703C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2" name="Google Shape;1688;p70">
                <a:extLst>
                  <a:ext uri="{FF2B5EF4-FFF2-40B4-BE49-F238E27FC236}">
                    <a16:creationId xmlns:a16="http://schemas.microsoft.com/office/drawing/2014/main" id="{43584DBD-9085-8341-4FB1-47E2AA9F36AD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3" name="Google Shape;1689;p70">
                <a:extLst>
                  <a:ext uri="{FF2B5EF4-FFF2-40B4-BE49-F238E27FC236}">
                    <a16:creationId xmlns:a16="http://schemas.microsoft.com/office/drawing/2014/main" id="{59EC3DAF-561F-9270-04B5-0DE187A6AFDD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4" name="Google Shape;1690;p70">
                <a:extLst>
                  <a:ext uri="{FF2B5EF4-FFF2-40B4-BE49-F238E27FC236}">
                    <a16:creationId xmlns:a16="http://schemas.microsoft.com/office/drawing/2014/main" id="{1F77DD68-F2A3-FC75-F37C-A91F0B2ABD04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5" name="Google Shape;1691;p70">
                <a:extLst>
                  <a:ext uri="{FF2B5EF4-FFF2-40B4-BE49-F238E27FC236}">
                    <a16:creationId xmlns:a16="http://schemas.microsoft.com/office/drawing/2014/main" id="{77CF2EF6-FFFA-1207-4EC6-CA6705D6A95B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6" name="Google Shape;1692;p70">
                <a:extLst>
                  <a:ext uri="{FF2B5EF4-FFF2-40B4-BE49-F238E27FC236}">
                    <a16:creationId xmlns:a16="http://schemas.microsoft.com/office/drawing/2014/main" id="{025B4B1A-4661-034C-3733-0973786F1258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7" name="Google Shape;1693;p70">
                <a:extLst>
                  <a:ext uri="{FF2B5EF4-FFF2-40B4-BE49-F238E27FC236}">
                    <a16:creationId xmlns:a16="http://schemas.microsoft.com/office/drawing/2014/main" id="{95820794-C0E9-DF89-30AE-63A9C3593341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8" name="Google Shape;1694;p70">
                <a:extLst>
                  <a:ext uri="{FF2B5EF4-FFF2-40B4-BE49-F238E27FC236}">
                    <a16:creationId xmlns:a16="http://schemas.microsoft.com/office/drawing/2014/main" id="{F85810D2-06F0-706C-5ED7-61578713F696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9" name="Google Shape;1695;p70">
                <a:extLst>
                  <a:ext uri="{FF2B5EF4-FFF2-40B4-BE49-F238E27FC236}">
                    <a16:creationId xmlns:a16="http://schemas.microsoft.com/office/drawing/2014/main" id="{EE7797E4-211C-D334-0AD4-87B7F7B83541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0" name="Google Shape;1696;p70">
                <a:extLst>
                  <a:ext uri="{FF2B5EF4-FFF2-40B4-BE49-F238E27FC236}">
                    <a16:creationId xmlns:a16="http://schemas.microsoft.com/office/drawing/2014/main" id="{FE2BC4DE-7B34-2DB9-A607-4E9D85518A64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1" name="Google Shape;1697;p70">
                <a:extLst>
                  <a:ext uri="{FF2B5EF4-FFF2-40B4-BE49-F238E27FC236}">
                    <a16:creationId xmlns:a16="http://schemas.microsoft.com/office/drawing/2014/main" id="{23A6AFE6-1BE7-73EC-ADA4-D6C19CBAEB02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2" name="Google Shape;1698;p70">
                <a:extLst>
                  <a:ext uri="{FF2B5EF4-FFF2-40B4-BE49-F238E27FC236}">
                    <a16:creationId xmlns:a16="http://schemas.microsoft.com/office/drawing/2014/main" id="{D99B7E6A-1FAE-6B28-9526-EB0A2BAE88A8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3" name="Google Shape;1699;p70">
                <a:extLst>
                  <a:ext uri="{FF2B5EF4-FFF2-40B4-BE49-F238E27FC236}">
                    <a16:creationId xmlns:a16="http://schemas.microsoft.com/office/drawing/2014/main" id="{D012834E-13B1-21C0-4CC1-81583A6F9C1C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4" name="Google Shape;1700;p70">
                <a:extLst>
                  <a:ext uri="{FF2B5EF4-FFF2-40B4-BE49-F238E27FC236}">
                    <a16:creationId xmlns:a16="http://schemas.microsoft.com/office/drawing/2014/main" id="{FF68CDE3-27F5-44C4-4863-EA5C968C7EC1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5" name="Google Shape;1701;p70">
                <a:extLst>
                  <a:ext uri="{FF2B5EF4-FFF2-40B4-BE49-F238E27FC236}">
                    <a16:creationId xmlns:a16="http://schemas.microsoft.com/office/drawing/2014/main" id="{14DEAA9D-6229-7A7E-7DA9-66A8E8EEB741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6" name="Google Shape;1702;p70">
                <a:extLst>
                  <a:ext uri="{FF2B5EF4-FFF2-40B4-BE49-F238E27FC236}">
                    <a16:creationId xmlns:a16="http://schemas.microsoft.com/office/drawing/2014/main" id="{1EEF07CB-81EC-1ED0-9691-114D6656E24B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7" name="Google Shape;1703;p70">
                <a:extLst>
                  <a:ext uri="{FF2B5EF4-FFF2-40B4-BE49-F238E27FC236}">
                    <a16:creationId xmlns:a16="http://schemas.microsoft.com/office/drawing/2014/main" id="{FCD156FA-44CC-9FDE-7B20-CAC65EE6786E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8" name="Google Shape;1704;p70">
                <a:extLst>
                  <a:ext uri="{FF2B5EF4-FFF2-40B4-BE49-F238E27FC236}">
                    <a16:creationId xmlns:a16="http://schemas.microsoft.com/office/drawing/2014/main" id="{2ED483E1-71B4-DDCD-AE75-C89BD98E9B05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9" name="Google Shape;1705;p70">
                <a:extLst>
                  <a:ext uri="{FF2B5EF4-FFF2-40B4-BE49-F238E27FC236}">
                    <a16:creationId xmlns:a16="http://schemas.microsoft.com/office/drawing/2014/main" id="{79F1386D-F410-138C-5DFF-23F8DF72FFC2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0" name="Google Shape;1706;p70">
                <a:extLst>
                  <a:ext uri="{FF2B5EF4-FFF2-40B4-BE49-F238E27FC236}">
                    <a16:creationId xmlns:a16="http://schemas.microsoft.com/office/drawing/2014/main" id="{D84B2726-5EB1-FE06-6C24-58EEC3C67698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1" name="Google Shape;1707;p70">
                <a:extLst>
                  <a:ext uri="{FF2B5EF4-FFF2-40B4-BE49-F238E27FC236}">
                    <a16:creationId xmlns:a16="http://schemas.microsoft.com/office/drawing/2014/main" id="{B043FB3D-BC2A-FD18-0423-C99F0346CAAA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2" name="Google Shape;1708;p70">
                <a:extLst>
                  <a:ext uri="{FF2B5EF4-FFF2-40B4-BE49-F238E27FC236}">
                    <a16:creationId xmlns:a16="http://schemas.microsoft.com/office/drawing/2014/main" id="{0B3CC7A5-ECD0-0E22-DE77-8C86E63787E3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3" name="Google Shape;1709;p70">
                <a:extLst>
                  <a:ext uri="{FF2B5EF4-FFF2-40B4-BE49-F238E27FC236}">
                    <a16:creationId xmlns:a16="http://schemas.microsoft.com/office/drawing/2014/main" id="{AA455311-17A4-F072-76EA-92E7170C7BD0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4" name="Google Shape;1710;p70">
                <a:extLst>
                  <a:ext uri="{FF2B5EF4-FFF2-40B4-BE49-F238E27FC236}">
                    <a16:creationId xmlns:a16="http://schemas.microsoft.com/office/drawing/2014/main" id="{7977D818-3CE3-BC3A-7C5C-0739E6807812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5" name="Google Shape;1711;p70">
                <a:extLst>
                  <a:ext uri="{FF2B5EF4-FFF2-40B4-BE49-F238E27FC236}">
                    <a16:creationId xmlns:a16="http://schemas.microsoft.com/office/drawing/2014/main" id="{7ECE5F89-7929-66EE-6364-148A8A3575CF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6" name="Google Shape;1712;p70">
                <a:extLst>
                  <a:ext uri="{FF2B5EF4-FFF2-40B4-BE49-F238E27FC236}">
                    <a16:creationId xmlns:a16="http://schemas.microsoft.com/office/drawing/2014/main" id="{F7E4DD3C-23A3-775D-779B-8478372E8C69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7" name="Google Shape;1713;p70">
                <a:extLst>
                  <a:ext uri="{FF2B5EF4-FFF2-40B4-BE49-F238E27FC236}">
                    <a16:creationId xmlns:a16="http://schemas.microsoft.com/office/drawing/2014/main" id="{C91BDA18-175D-C8B6-DC1D-1113C5964EA0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8" name="Google Shape;1714;p70">
                <a:extLst>
                  <a:ext uri="{FF2B5EF4-FFF2-40B4-BE49-F238E27FC236}">
                    <a16:creationId xmlns:a16="http://schemas.microsoft.com/office/drawing/2014/main" id="{2DF54AAC-6A35-0EE1-839E-2DA6ED1477C4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72053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BF90C3-4CC3-49AC-BA92-E870C11DBDFC}"/>
              </a:ext>
            </a:extLst>
          </p:cNvPr>
          <p:cNvSpPr/>
          <p:nvPr/>
        </p:nvSpPr>
        <p:spPr>
          <a:xfrm>
            <a:off x="1126217" y="3421171"/>
            <a:ext cx="1762447" cy="2571065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7754BE-AB54-4072-854E-BC2A8B6F49EF}"/>
              </a:ext>
            </a:extLst>
          </p:cNvPr>
          <p:cNvSpPr/>
          <p:nvPr/>
        </p:nvSpPr>
        <p:spPr>
          <a:xfrm>
            <a:off x="7271817" y="3421170"/>
            <a:ext cx="1762447" cy="2571066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064B15-0BA2-4C58-95E5-193578F95EEF}"/>
              </a:ext>
            </a:extLst>
          </p:cNvPr>
          <p:cNvSpPr/>
          <p:nvPr/>
        </p:nvSpPr>
        <p:spPr>
          <a:xfrm>
            <a:off x="3174750" y="3421170"/>
            <a:ext cx="1762447" cy="257106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150F9A-9026-48E7-A59A-5089B2D48DAA}"/>
              </a:ext>
            </a:extLst>
          </p:cNvPr>
          <p:cNvSpPr/>
          <p:nvPr/>
        </p:nvSpPr>
        <p:spPr>
          <a:xfrm>
            <a:off x="5223283" y="3421170"/>
            <a:ext cx="1762447" cy="2571066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AD0670-504E-4D0A-B386-127D8212A3EE}"/>
              </a:ext>
            </a:extLst>
          </p:cNvPr>
          <p:cNvSpPr/>
          <p:nvPr/>
        </p:nvSpPr>
        <p:spPr>
          <a:xfrm>
            <a:off x="9320350" y="3421170"/>
            <a:ext cx="1762447" cy="2571066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A2D2A7-1522-4BCC-BA2A-F3FFF5687F8A}"/>
              </a:ext>
            </a:extLst>
          </p:cNvPr>
          <p:cNvSpPr txBox="1"/>
          <p:nvPr/>
        </p:nvSpPr>
        <p:spPr>
          <a:xfrm>
            <a:off x="1139587" y="3597180"/>
            <a:ext cx="1588618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44E570-9800-4E26-B891-B81C3B350FBA}"/>
              </a:ext>
            </a:extLst>
          </p:cNvPr>
          <p:cNvCxnSpPr/>
          <p:nvPr/>
        </p:nvCxnSpPr>
        <p:spPr>
          <a:xfrm flipH="1">
            <a:off x="2000756" y="2405872"/>
            <a:ext cx="13369" cy="1015299"/>
          </a:xfrm>
          <a:prstGeom prst="straightConnector1">
            <a:avLst/>
          </a:prstGeom>
          <a:ln w="254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6DEE796-ED5A-4E71-A767-BB30631E75B7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4049288" y="2405872"/>
            <a:ext cx="6686" cy="1015298"/>
          </a:xfrm>
          <a:prstGeom prst="straightConnector1">
            <a:avLst/>
          </a:prstGeom>
          <a:ln w="254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5BA31C6-BFA7-4B79-BD0F-558440F3AD42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6091136" y="2405872"/>
            <a:ext cx="13370" cy="1015298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FAAB25D-C108-48CF-A9C9-F2B82B643005}"/>
              </a:ext>
            </a:extLst>
          </p:cNvPr>
          <p:cNvCxnSpPr>
            <a:cxnSpLocks/>
            <a:endCxn id="4" idx="0"/>
          </p:cNvCxnSpPr>
          <p:nvPr/>
        </p:nvCxnSpPr>
        <p:spPr>
          <a:xfrm>
            <a:off x="8136430" y="2405872"/>
            <a:ext cx="16611" cy="1015298"/>
          </a:xfrm>
          <a:prstGeom prst="straightConnector1">
            <a:avLst/>
          </a:prstGeom>
          <a:ln w="254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D192286-0F0A-4D09-A56A-21434C8B04AB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10201573" y="2405872"/>
            <a:ext cx="1" cy="1015298"/>
          </a:xfrm>
          <a:prstGeom prst="straightConnector1">
            <a:avLst/>
          </a:prstGeom>
          <a:ln w="254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A9626CF-376B-44BA-8A07-F047A4295D3B}"/>
              </a:ext>
            </a:extLst>
          </p:cNvPr>
          <p:cNvSpPr txBox="1"/>
          <p:nvPr/>
        </p:nvSpPr>
        <p:spPr>
          <a:xfrm>
            <a:off x="3181436" y="3597180"/>
            <a:ext cx="1595301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9B52D4-738C-4468-8AB6-FC42373B605A}"/>
              </a:ext>
            </a:extLst>
          </p:cNvPr>
          <p:cNvSpPr txBox="1"/>
          <p:nvPr/>
        </p:nvSpPr>
        <p:spPr>
          <a:xfrm>
            <a:off x="5236653" y="3597180"/>
            <a:ext cx="1588617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A13C44-79D3-4551-8CA9-0F3C735F8C38}"/>
              </a:ext>
            </a:extLst>
          </p:cNvPr>
          <p:cNvSpPr txBox="1"/>
          <p:nvPr/>
        </p:nvSpPr>
        <p:spPr>
          <a:xfrm>
            <a:off x="7305041" y="3597180"/>
            <a:ext cx="1568764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16E340-DDE9-4C3F-84C6-17CA16B11CF1}"/>
              </a:ext>
            </a:extLst>
          </p:cNvPr>
          <p:cNvSpPr txBox="1"/>
          <p:nvPr/>
        </p:nvSpPr>
        <p:spPr>
          <a:xfrm>
            <a:off x="9320350" y="3597180"/>
            <a:ext cx="1601987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8" name="Chevron 2">
            <a:extLst>
              <a:ext uri="{FF2B5EF4-FFF2-40B4-BE49-F238E27FC236}">
                <a16:creationId xmlns:a16="http://schemas.microsoft.com/office/drawing/2014/main" id="{A4D590D6-8449-4F37-9C15-E90DFFE6A9CA}"/>
              </a:ext>
            </a:extLst>
          </p:cNvPr>
          <p:cNvSpPr/>
          <p:nvPr/>
        </p:nvSpPr>
        <p:spPr>
          <a:xfrm>
            <a:off x="951245" y="1865871"/>
            <a:ext cx="2112388" cy="540000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Chevron 3">
            <a:extLst>
              <a:ext uri="{FF2B5EF4-FFF2-40B4-BE49-F238E27FC236}">
                <a16:creationId xmlns:a16="http://schemas.microsoft.com/office/drawing/2014/main" id="{719BBD90-DDB1-48A7-8D41-6E9DF13B386F}"/>
              </a:ext>
            </a:extLst>
          </p:cNvPr>
          <p:cNvSpPr/>
          <p:nvPr/>
        </p:nvSpPr>
        <p:spPr>
          <a:xfrm>
            <a:off x="2999778" y="1865871"/>
            <a:ext cx="2112388" cy="5400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Chevron 4">
            <a:extLst>
              <a:ext uri="{FF2B5EF4-FFF2-40B4-BE49-F238E27FC236}">
                <a16:creationId xmlns:a16="http://schemas.microsoft.com/office/drawing/2014/main" id="{7BB08EC4-6B29-4A56-9F3C-90E80DB23207}"/>
              </a:ext>
            </a:extLst>
          </p:cNvPr>
          <p:cNvSpPr/>
          <p:nvPr/>
        </p:nvSpPr>
        <p:spPr>
          <a:xfrm>
            <a:off x="5048311" y="1865871"/>
            <a:ext cx="2112388" cy="54000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Chevron 5">
            <a:extLst>
              <a:ext uri="{FF2B5EF4-FFF2-40B4-BE49-F238E27FC236}">
                <a16:creationId xmlns:a16="http://schemas.microsoft.com/office/drawing/2014/main" id="{A6597628-DC8A-4E18-9056-071314494AAD}"/>
              </a:ext>
            </a:extLst>
          </p:cNvPr>
          <p:cNvSpPr/>
          <p:nvPr/>
        </p:nvSpPr>
        <p:spPr>
          <a:xfrm>
            <a:off x="7096845" y="1865871"/>
            <a:ext cx="2112388" cy="54000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Chevron 6">
            <a:extLst>
              <a:ext uri="{FF2B5EF4-FFF2-40B4-BE49-F238E27FC236}">
                <a16:creationId xmlns:a16="http://schemas.microsoft.com/office/drawing/2014/main" id="{A9C32EB4-4DDD-4CA6-B713-5CB9ECE1482B}"/>
              </a:ext>
            </a:extLst>
          </p:cNvPr>
          <p:cNvSpPr/>
          <p:nvPr/>
        </p:nvSpPr>
        <p:spPr>
          <a:xfrm>
            <a:off x="9145378" y="1865871"/>
            <a:ext cx="2112388" cy="540000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Rectangle: Diagonal Corners Rounded 22">
            <a:extLst>
              <a:ext uri="{FF2B5EF4-FFF2-40B4-BE49-F238E27FC236}">
                <a16:creationId xmlns:a16="http://schemas.microsoft.com/office/drawing/2014/main" id="{0884D39B-CB5E-40DB-998C-CBC73FEC9ACE}"/>
              </a:ext>
            </a:extLst>
          </p:cNvPr>
          <p:cNvSpPr/>
          <p:nvPr/>
        </p:nvSpPr>
        <p:spPr>
          <a:xfrm>
            <a:off x="1683439" y="2555016"/>
            <a:ext cx="648000" cy="648000"/>
          </a:xfrm>
          <a:prstGeom prst="round2DiagRect">
            <a:avLst>
              <a:gd name="adj1" fmla="val 28676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4" name="Rectangle: Diagonal Corners Rounded 23">
            <a:extLst>
              <a:ext uri="{FF2B5EF4-FFF2-40B4-BE49-F238E27FC236}">
                <a16:creationId xmlns:a16="http://schemas.microsoft.com/office/drawing/2014/main" id="{0CA4C349-4B57-4828-9CF8-BB85EBF69D24}"/>
              </a:ext>
            </a:extLst>
          </p:cNvPr>
          <p:cNvSpPr/>
          <p:nvPr/>
        </p:nvSpPr>
        <p:spPr>
          <a:xfrm>
            <a:off x="3731972" y="2555016"/>
            <a:ext cx="648000" cy="648000"/>
          </a:xfrm>
          <a:prstGeom prst="round2DiagRect">
            <a:avLst>
              <a:gd name="adj1" fmla="val 3318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5" name="Rectangle: Diagonal Corners Rounded 24">
            <a:extLst>
              <a:ext uri="{FF2B5EF4-FFF2-40B4-BE49-F238E27FC236}">
                <a16:creationId xmlns:a16="http://schemas.microsoft.com/office/drawing/2014/main" id="{4FC725C4-8379-47F0-9A1E-FAF9EEF336F9}"/>
              </a:ext>
            </a:extLst>
          </p:cNvPr>
          <p:cNvSpPr/>
          <p:nvPr/>
        </p:nvSpPr>
        <p:spPr>
          <a:xfrm>
            <a:off x="5780505" y="2555016"/>
            <a:ext cx="648000" cy="648000"/>
          </a:xfrm>
          <a:prstGeom prst="round2DiagRect">
            <a:avLst>
              <a:gd name="adj1" fmla="val 31679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6" name="Rectangle: Diagonal Corners Rounded 25">
            <a:extLst>
              <a:ext uri="{FF2B5EF4-FFF2-40B4-BE49-F238E27FC236}">
                <a16:creationId xmlns:a16="http://schemas.microsoft.com/office/drawing/2014/main" id="{33047C13-A2A7-4461-873F-0934D1487C3D}"/>
              </a:ext>
            </a:extLst>
          </p:cNvPr>
          <p:cNvSpPr/>
          <p:nvPr/>
        </p:nvSpPr>
        <p:spPr>
          <a:xfrm>
            <a:off x="7829039" y="2555016"/>
            <a:ext cx="648000" cy="648000"/>
          </a:xfrm>
          <a:prstGeom prst="round2DiagRect">
            <a:avLst>
              <a:gd name="adj1" fmla="val 34681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7" name="Rectangle: Diagonal Corners Rounded 26">
            <a:extLst>
              <a:ext uri="{FF2B5EF4-FFF2-40B4-BE49-F238E27FC236}">
                <a16:creationId xmlns:a16="http://schemas.microsoft.com/office/drawing/2014/main" id="{6FC7D141-4788-4192-B9D9-1A5A2C275AD8}"/>
              </a:ext>
            </a:extLst>
          </p:cNvPr>
          <p:cNvSpPr/>
          <p:nvPr/>
        </p:nvSpPr>
        <p:spPr>
          <a:xfrm>
            <a:off x="9877572" y="2555016"/>
            <a:ext cx="648000" cy="648000"/>
          </a:xfrm>
          <a:prstGeom prst="round2DiagRect">
            <a:avLst>
              <a:gd name="adj1" fmla="val 34681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6CCEC3-2769-45CE-B846-5D28228FC75F}"/>
              </a:ext>
            </a:extLst>
          </p:cNvPr>
          <p:cNvSpPr txBox="1"/>
          <p:nvPr/>
        </p:nvSpPr>
        <p:spPr>
          <a:xfrm>
            <a:off x="1319266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BEC660B-1DA9-4185-81FB-C28D9F0F076F}"/>
              </a:ext>
            </a:extLst>
          </p:cNvPr>
          <p:cNvSpPr txBox="1"/>
          <p:nvPr/>
        </p:nvSpPr>
        <p:spPr>
          <a:xfrm>
            <a:off x="3367799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890C5F-FC05-4766-A26E-B77A100D54F0}"/>
              </a:ext>
            </a:extLst>
          </p:cNvPr>
          <p:cNvSpPr txBox="1"/>
          <p:nvPr/>
        </p:nvSpPr>
        <p:spPr>
          <a:xfrm>
            <a:off x="5416332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4A7A8F-7B49-4D5F-98CC-B41E675AB04C}"/>
              </a:ext>
            </a:extLst>
          </p:cNvPr>
          <p:cNvSpPr txBox="1"/>
          <p:nvPr/>
        </p:nvSpPr>
        <p:spPr>
          <a:xfrm>
            <a:off x="7464866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B90795-AC76-4386-88AC-79B880F045E7}"/>
              </a:ext>
            </a:extLst>
          </p:cNvPr>
          <p:cNvSpPr txBox="1"/>
          <p:nvPr/>
        </p:nvSpPr>
        <p:spPr>
          <a:xfrm>
            <a:off x="9513399" y="1997374"/>
            <a:ext cx="137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3" name="Parallelogram 15">
            <a:extLst>
              <a:ext uri="{FF2B5EF4-FFF2-40B4-BE49-F238E27FC236}">
                <a16:creationId xmlns:a16="http://schemas.microsoft.com/office/drawing/2014/main" id="{026CA3CC-E9A9-43EC-AABF-DFF78CBB5AB7}"/>
              </a:ext>
            </a:extLst>
          </p:cNvPr>
          <p:cNvSpPr/>
          <p:nvPr/>
        </p:nvSpPr>
        <p:spPr>
          <a:xfrm flipH="1">
            <a:off x="3868024" y="2690993"/>
            <a:ext cx="400895" cy="400895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4" name="Rectangle 30">
            <a:extLst>
              <a:ext uri="{FF2B5EF4-FFF2-40B4-BE49-F238E27FC236}">
                <a16:creationId xmlns:a16="http://schemas.microsoft.com/office/drawing/2014/main" id="{D3F02182-EE44-4FD6-8304-CFF6D1457586}"/>
              </a:ext>
            </a:extLst>
          </p:cNvPr>
          <p:cNvSpPr/>
          <p:nvPr/>
        </p:nvSpPr>
        <p:spPr>
          <a:xfrm>
            <a:off x="7994434" y="2701240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Rounded Rectangle 10">
            <a:extLst>
              <a:ext uri="{FF2B5EF4-FFF2-40B4-BE49-F238E27FC236}">
                <a16:creationId xmlns:a16="http://schemas.microsoft.com/office/drawing/2014/main" id="{C71D4991-DB4B-4CB3-ACC1-2C05EA589608}"/>
              </a:ext>
            </a:extLst>
          </p:cNvPr>
          <p:cNvSpPr/>
          <p:nvPr/>
        </p:nvSpPr>
        <p:spPr>
          <a:xfrm>
            <a:off x="1889330" y="2710840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92D70490-5CA4-479E-9594-792C93FD168A}"/>
              </a:ext>
            </a:extLst>
          </p:cNvPr>
          <p:cNvSpPr/>
          <p:nvPr/>
        </p:nvSpPr>
        <p:spPr>
          <a:xfrm rot="2700000">
            <a:off x="5971544" y="263524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Trapezoid 22">
            <a:extLst>
              <a:ext uri="{FF2B5EF4-FFF2-40B4-BE49-F238E27FC236}">
                <a16:creationId xmlns:a16="http://schemas.microsoft.com/office/drawing/2014/main" id="{82D80D75-6C4D-49D1-8E96-C7E5BB06AF3D}"/>
              </a:ext>
            </a:extLst>
          </p:cNvPr>
          <p:cNvSpPr>
            <a:spLocks noChangeAspect="1"/>
          </p:cNvSpPr>
          <p:nvPr/>
        </p:nvSpPr>
        <p:spPr>
          <a:xfrm>
            <a:off x="10019566" y="2745004"/>
            <a:ext cx="449662" cy="2287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Rectangle: Diagonal Corners Rounded 2">
            <a:extLst>
              <a:ext uri="{FF2B5EF4-FFF2-40B4-BE49-F238E27FC236}">
                <a16:creationId xmlns:a16="http://schemas.microsoft.com/office/drawing/2014/main" id="{87CBDF0C-2475-4F04-AEE0-031BDBCA5E57}"/>
              </a:ext>
            </a:extLst>
          </p:cNvPr>
          <p:cNvSpPr/>
          <p:nvPr/>
        </p:nvSpPr>
        <p:spPr>
          <a:xfrm rot="5400000">
            <a:off x="996752" y="2235687"/>
            <a:ext cx="1584176" cy="1584176"/>
          </a:xfrm>
          <a:prstGeom prst="round2DiagRect">
            <a:avLst>
              <a:gd name="adj1" fmla="val 35703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8C1C10AB-1248-4678-A34D-050444E1A0E0}"/>
              </a:ext>
            </a:extLst>
          </p:cNvPr>
          <p:cNvSpPr/>
          <p:nvPr/>
        </p:nvSpPr>
        <p:spPr>
          <a:xfrm rot="5400000">
            <a:off x="4446868" y="2235687"/>
            <a:ext cx="1584176" cy="1584176"/>
          </a:xfrm>
          <a:prstGeom prst="round2DiagRect">
            <a:avLst>
              <a:gd name="adj1" fmla="val 39387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5" name="Rectangle: Diagonal Corners Rounded 4">
            <a:extLst>
              <a:ext uri="{FF2B5EF4-FFF2-40B4-BE49-F238E27FC236}">
                <a16:creationId xmlns:a16="http://schemas.microsoft.com/office/drawing/2014/main" id="{5AB37882-2A1E-4829-BFA9-0D114A2F4DDB}"/>
              </a:ext>
            </a:extLst>
          </p:cNvPr>
          <p:cNvSpPr/>
          <p:nvPr/>
        </p:nvSpPr>
        <p:spPr>
          <a:xfrm rot="5400000">
            <a:off x="7896984" y="2235687"/>
            <a:ext cx="1584176" cy="1584176"/>
          </a:xfrm>
          <a:prstGeom prst="round2DiagRect">
            <a:avLst>
              <a:gd name="adj1" fmla="val 35703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6" name="Rectangle: Diagonal Corners Rounded 5">
            <a:extLst>
              <a:ext uri="{FF2B5EF4-FFF2-40B4-BE49-F238E27FC236}">
                <a16:creationId xmlns:a16="http://schemas.microsoft.com/office/drawing/2014/main" id="{379C88C8-9E7F-4B03-B6B9-C22E8DDC29FA}"/>
              </a:ext>
            </a:extLst>
          </p:cNvPr>
          <p:cNvSpPr/>
          <p:nvPr/>
        </p:nvSpPr>
        <p:spPr>
          <a:xfrm>
            <a:off x="2721810" y="4108455"/>
            <a:ext cx="1584176" cy="1584176"/>
          </a:xfrm>
          <a:prstGeom prst="round2DiagRect">
            <a:avLst>
              <a:gd name="adj1" fmla="val 37545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7" name="Rectangle: Diagonal Corners Rounded 6">
            <a:extLst>
              <a:ext uri="{FF2B5EF4-FFF2-40B4-BE49-F238E27FC236}">
                <a16:creationId xmlns:a16="http://schemas.microsoft.com/office/drawing/2014/main" id="{0C0CCEC2-5ADF-4A0B-8707-D041B023EF5D}"/>
              </a:ext>
            </a:extLst>
          </p:cNvPr>
          <p:cNvSpPr/>
          <p:nvPr/>
        </p:nvSpPr>
        <p:spPr>
          <a:xfrm>
            <a:off x="6171926" y="4108455"/>
            <a:ext cx="1584176" cy="1584176"/>
          </a:xfrm>
          <a:prstGeom prst="round2DiagRect">
            <a:avLst>
              <a:gd name="adj1" fmla="val 38773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8" name="Rectangle: Diagonal Corners Rounded 7">
            <a:extLst>
              <a:ext uri="{FF2B5EF4-FFF2-40B4-BE49-F238E27FC236}">
                <a16:creationId xmlns:a16="http://schemas.microsoft.com/office/drawing/2014/main" id="{3DEBBE2B-25C7-40BE-9F39-E9B64C1FD734}"/>
              </a:ext>
            </a:extLst>
          </p:cNvPr>
          <p:cNvSpPr/>
          <p:nvPr/>
        </p:nvSpPr>
        <p:spPr>
          <a:xfrm>
            <a:off x="9622044" y="4108455"/>
            <a:ext cx="1584176" cy="1584176"/>
          </a:xfrm>
          <a:prstGeom prst="round2DiagRect">
            <a:avLst>
              <a:gd name="adj1" fmla="val 40001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cs typeface="B Nazanin" panose="00000700000000000000" pitchFamily="2" charset="-78"/>
            </a:endParaRPr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593133B0-3CBC-425D-9C93-1549FBD71C0F}"/>
              </a:ext>
            </a:extLst>
          </p:cNvPr>
          <p:cNvSpPr/>
          <p:nvPr/>
        </p:nvSpPr>
        <p:spPr>
          <a:xfrm rot="16200000">
            <a:off x="2453347" y="3670482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DA5B78CF-FAB2-445B-9937-69144298A6EC}"/>
              </a:ext>
            </a:extLst>
          </p:cNvPr>
          <p:cNvSpPr/>
          <p:nvPr/>
        </p:nvSpPr>
        <p:spPr>
          <a:xfrm rot="16200000">
            <a:off x="5903463" y="3670483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1" name="L-Shape 10">
            <a:extLst>
              <a:ext uri="{FF2B5EF4-FFF2-40B4-BE49-F238E27FC236}">
                <a16:creationId xmlns:a16="http://schemas.microsoft.com/office/drawing/2014/main" id="{B55746CD-5299-406A-BF63-3A02C6C47553}"/>
              </a:ext>
            </a:extLst>
          </p:cNvPr>
          <p:cNvSpPr/>
          <p:nvPr/>
        </p:nvSpPr>
        <p:spPr>
          <a:xfrm rot="16200000">
            <a:off x="9353579" y="3670483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2" name="L-Shape 11">
            <a:extLst>
              <a:ext uri="{FF2B5EF4-FFF2-40B4-BE49-F238E27FC236}">
                <a16:creationId xmlns:a16="http://schemas.microsoft.com/office/drawing/2014/main" id="{5026B10F-83B6-48CD-BF71-4B9258E7414C}"/>
              </a:ext>
            </a:extLst>
          </p:cNvPr>
          <p:cNvSpPr/>
          <p:nvPr/>
        </p:nvSpPr>
        <p:spPr>
          <a:xfrm rot="10800000">
            <a:off x="4178405" y="3845261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3" name="L-Shape 12">
            <a:extLst>
              <a:ext uri="{FF2B5EF4-FFF2-40B4-BE49-F238E27FC236}">
                <a16:creationId xmlns:a16="http://schemas.microsoft.com/office/drawing/2014/main" id="{4BC58640-B695-473C-B25A-EF941FE16575}"/>
              </a:ext>
            </a:extLst>
          </p:cNvPr>
          <p:cNvSpPr/>
          <p:nvPr/>
        </p:nvSpPr>
        <p:spPr>
          <a:xfrm rot="10800000">
            <a:off x="7628521" y="3845261"/>
            <a:ext cx="396044" cy="396044"/>
          </a:xfrm>
          <a:prstGeom prst="corner">
            <a:avLst>
              <a:gd name="adj1" fmla="val 21980"/>
              <a:gd name="adj2" fmla="val 2310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CC8391-D3FA-45FB-BB7A-7EBCCE39124F}"/>
              </a:ext>
            </a:extLst>
          </p:cNvPr>
          <p:cNvSpPr/>
          <p:nvPr/>
        </p:nvSpPr>
        <p:spPr>
          <a:xfrm>
            <a:off x="1018499" y="2843109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E4C99E-237F-4E44-9A8F-A75845DCCD9F}"/>
              </a:ext>
            </a:extLst>
          </p:cNvPr>
          <p:cNvSpPr/>
          <p:nvPr/>
        </p:nvSpPr>
        <p:spPr>
          <a:xfrm>
            <a:off x="4475819" y="2843109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CA7A38-2AE3-4974-9A31-A55CA4FC25CA}"/>
              </a:ext>
            </a:extLst>
          </p:cNvPr>
          <p:cNvSpPr/>
          <p:nvPr/>
        </p:nvSpPr>
        <p:spPr>
          <a:xfrm>
            <a:off x="7933139" y="2843109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4A6CA9D-F839-448E-8BF1-B616AFDC1368}"/>
              </a:ext>
            </a:extLst>
          </p:cNvPr>
          <p:cNvSpPr/>
          <p:nvPr/>
        </p:nvSpPr>
        <p:spPr>
          <a:xfrm>
            <a:off x="2747159" y="4715878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FA9DE0-4CD4-42D1-826C-DD948E18B4D7}"/>
              </a:ext>
            </a:extLst>
          </p:cNvPr>
          <p:cNvSpPr/>
          <p:nvPr/>
        </p:nvSpPr>
        <p:spPr>
          <a:xfrm>
            <a:off x="6204479" y="4715878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E5ACB7F-E3C1-44A7-BBDD-D9D40ED9D856}"/>
              </a:ext>
            </a:extLst>
          </p:cNvPr>
          <p:cNvSpPr/>
          <p:nvPr/>
        </p:nvSpPr>
        <p:spPr>
          <a:xfrm>
            <a:off x="9661800" y="4715878"/>
            <a:ext cx="150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افزودن به متن</a:t>
            </a:r>
            <a:endParaRPr lang="ko-KR" altLang="en-US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1665608" y="2551837"/>
            <a:ext cx="262191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5400" dirty="0">
                <a:latin typeface="+mj-lt"/>
                <a:cs typeface="B Nazanin" panose="00000700000000000000" pitchFamily="2" charset="-78"/>
              </a:rPr>
              <a:t>سبک ستون</a:t>
            </a:r>
            <a:endParaRPr lang="ko-KR" altLang="en-US" sz="5400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74B1F9-D992-489D-873C-DBCB507B4718}"/>
              </a:ext>
            </a:extLst>
          </p:cNvPr>
          <p:cNvSpPr txBox="1"/>
          <p:nvPr/>
        </p:nvSpPr>
        <p:spPr>
          <a:xfrm>
            <a:off x="6096000" y="259213"/>
            <a:ext cx="5460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800" dirty="0">
                <a:solidFill>
                  <a:schemeClr val="accent4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1800" dirty="0">
                <a:solidFill>
                  <a:schemeClr val="accent4"/>
                </a:solidFill>
                <a:cs typeface="B Nazanin" panose="00000700000000000000" pitchFamily="2" charset="-78"/>
              </a:rPr>
              <a:t>ALLPPT</a:t>
            </a:r>
            <a:endParaRPr lang="fa-IR" altLang="ko-KR" sz="1800" dirty="0">
              <a:solidFill>
                <a:schemeClr val="accent4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800" dirty="0">
                <a:solidFill>
                  <a:schemeClr val="accent4"/>
                </a:solidFill>
                <a:cs typeface="B Nazanin" panose="00000700000000000000" pitchFamily="2" charset="-78"/>
              </a:rPr>
              <a:t>اسلاید متنی را برای ارائه خود تمیز کنید</a:t>
            </a:r>
            <a:endParaRPr lang="ko-KR" altLang="en-US" sz="1800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32FF4E-A567-4F2D-BB9D-C609DAABCE71}"/>
              </a:ext>
            </a:extLst>
          </p:cNvPr>
          <p:cNvSpPr txBox="1"/>
          <p:nvPr/>
        </p:nvSpPr>
        <p:spPr>
          <a:xfrm>
            <a:off x="6096000" y="1629978"/>
            <a:ext cx="5460274" cy="505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>
              <a:lnSpc>
                <a:spcPct val="150000"/>
              </a:lnSpc>
            </a:pP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</a:p>
          <a:p>
            <a:pPr algn="r" rtl="1">
              <a:lnSpc>
                <a:spcPct val="150000"/>
              </a:lnSpc>
            </a:pP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865029-B4CA-4855-BE60-E0623A51C280}"/>
              </a:ext>
            </a:extLst>
          </p:cNvPr>
          <p:cNvSpPr txBox="1"/>
          <p:nvPr/>
        </p:nvSpPr>
        <p:spPr>
          <a:xfrm>
            <a:off x="6096000" y="1106758"/>
            <a:ext cx="5460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884FCBF-F124-469D-A265-D8C99DAC8B7F}"/>
              </a:ext>
            </a:extLst>
          </p:cNvPr>
          <p:cNvSpPr/>
          <p:nvPr/>
        </p:nvSpPr>
        <p:spPr>
          <a:xfrm>
            <a:off x="287383" y="231866"/>
            <a:ext cx="11617234" cy="6394269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670876" y="4236083"/>
            <a:ext cx="2935423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latin typeface="+mj-lt"/>
                <a:cs typeface="B Nazanin" panose="00000700000000000000" pitchFamily="2" charset="-78"/>
              </a:rPr>
              <a:t>سبک ستون</a:t>
            </a:r>
            <a:endParaRPr lang="ko-KR" altLang="en-US" sz="5400" dirty="0"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id="{DDB8FE76-BF2C-464E-9672-A72D306829F2}"/>
              </a:ext>
            </a:extLst>
          </p:cNvPr>
          <p:cNvGrpSpPr/>
          <p:nvPr/>
        </p:nvGrpSpPr>
        <p:grpSpPr>
          <a:xfrm>
            <a:off x="4228059" y="838574"/>
            <a:ext cx="3325679" cy="5124308"/>
            <a:chOff x="886442" y="1591192"/>
            <a:chExt cx="3397525" cy="589176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91D7D5C-018F-4A1F-A46A-9EAF2ABF975C}"/>
                </a:ext>
              </a:extLst>
            </p:cNvPr>
            <p:cNvSpPr txBox="1"/>
            <p:nvPr/>
          </p:nvSpPr>
          <p:spPr>
            <a:xfrm>
              <a:off x="886442" y="1591192"/>
              <a:ext cx="3397525" cy="460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5725C66-A8E3-43E6-B099-5CEA4E168E75}"/>
                </a:ext>
              </a:extLst>
            </p:cNvPr>
            <p:cNvSpPr txBox="1"/>
            <p:nvPr/>
          </p:nvSpPr>
          <p:spPr>
            <a:xfrm>
              <a:off x="886442" y="2104109"/>
              <a:ext cx="3397525" cy="5378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7">
            <a:extLst>
              <a:ext uri="{FF2B5EF4-FFF2-40B4-BE49-F238E27FC236}">
                <a16:creationId xmlns:a16="http://schemas.microsoft.com/office/drawing/2014/main" id="{7B9F57BE-C216-4E17-BB81-25A7128F311F}"/>
              </a:ext>
            </a:extLst>
          </p:cNvPr>
          <p:cNvGrpSpPr/>
          <p:nvPr/>
        </p:nvGrpSpPr>
        <p:grpSpPr>
          <a:xfrm>
            <a:off x="8195445" y="838574"/>
            <a:ext cx="3325679" cy="4939642"/>
            <a:chOff x="886442" y="1591192"/>
            <a:chExt cx="3397525" cy="567944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B738F9A-CF31-41FA-9773-CE6B85DA871A}"/>
                </a:ext>
              </a:extLst>
            </p:cNvPr>
            <p:cNvSpPr txBox="1"/>
            <p:nvPr/>
          </p:nvSpPr>
          <p:spPr>
            <a:xfrm>
              <a:off x="886442" y="1591192"/>
              <a:ext cx="3397525" cy="460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0E38C0A-BD58-4E08-ABC6-E398A5FDACE2}"/>
                </a:ext>
              </a:extLst>
            </p:cNvPr>
            <p:cNvSpPr txBox="1"/>
            <p:nvPr/>
          </p:nvSpPr>
          <p:spPr>
            <a:xfrm>
              <a:off x="886442" y="2104109"/>
              <a:ext cx="3397525" cy="5166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9457B21-626C-4E00-B8AF-3E4AF0298A45}"/>
              </a:ext>
            </a:extLst>
          </p:cNvPr>
          <p:cNvSpPr txBox="1"/>
          <p:nvPr/>
        </p:nvSpPr>
        <p:spPr>
          <a:xfrm>
            <a:off x="615927" y="934368"/>
            <a:ext cx="305025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4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2400" dirty="0">
                <a:solidFill>
                  <a:schemeClr val="accent4"/>
                </a:solidFill>
                <a:cs typeface="B Nazanin" panose="00000700000000000000" pitchFamily="2" charset="-78"/>
              </a:rPr>
              <a:t>ALLPPT</a:t>
            </a:r>
          </a:p>
          <a:p>
            <a:pPr algn="r" rtl="1"/>
            <a:r>
              <a:rPr lang="fa-IR" altLang="ko-KR" sz="2400" dirty="0">
                <a:solidFill>
                  <a:schemeClr val="accent4"/>
                </a:solidFill>
                <a:cs typeface="B Nazanin" panose="00000700000000000000" pitchFamily="2" charset="-78"/>
              </a:rPr>
              <a:t>اسلاید متنی را برای ارائه خود تمیز کنید</a:t>
            </a:r>
            <a:endParaRPr lang="ko-KR" altLang="en-US" sz="2400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3EB7298-AE60-44CC-A138-2409BAA8375E}"/>
              </a:ext>
            </a:extLst>
          </p:cNvPr>
          <p:cNvGrpSpPr/>
          <p:nvPr/>
        </p:nvGrpSpPr>
        <p:grpSpPr>
          <a:xfrm>
            <a:off x="-96" y="2735359"/>
            <a:ext cx="12191999" cy="1259106"/>
            <a:chOff x="-96" y="4044607"/>
            <a:chExt cx="12191999" cy="125910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-96" y="4044607"/>
              <a:ext cx="12191999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6000" dirty="0">
                  <a:cs typeface="B Nazanin" panose="00000700000000000000" pitchFamily="2" charset="-78"/>
                </a:rPr>
                <a:t>متشکرم</a:t>
              </a:r>
              <a:endParaRPr lang="ko-KR" altLang="en-US" sz="6000" dirty="0"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51" y="4924057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867" dirty="0">
                  <a:cs typeface="B Nazanin" panose="00000700000000000000" pitchFamily="2" charset="-78"/>
                </a:rPr>
                <a:t>زیرنویس ارائه خود را وارد کنید</a:t>
              </a:r>
              <a:endParaRPr lang="ko-KR" altLang="en-US" sz="1867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3EAE31C7-84DF-4980-B8FE-3CB95FF9C97A}"/>
              </a:ext>
            </a:extLst>
          </p:cNvPr>
          <p:cNvGrpSpPr/>
          <p:nvPr/>
        </p:nvGrpSpPr>
        <p:grpSpPr>
          <a:xfrm>
            <a:off x="4785435" y="5716048"/>
            <a:ext cx="2820915" cy="979752"/>
            <a:chOff x="2927213" y="1358040"/>
            <a:chExt cx="3356470" cy="1165759"/>
          </a:xfrm>
        </p:grpSpPr>
        <p:grpSp>
          <p:nvGrpSpPr>
            <p:cNvPr id="3" name="그룹 53">
              <a:extLst>
                <a:ext uri="{FF2B5EF4-FFF2-40B4-BE49-F238E27FC236}">
                  <a16:creationId xmlns:a16="http://schemas.microsoft.com/office/drawing/2014/main" id="{1AC30D72-6A8F-48AE-9BBA-715588A5C540}"/>
                </a:ext>
              </a:extLst>
            </p:cNvPr>
            <p:cNvGrpSpPr/>
            <p:nvPr/>
          </p:nvGrpSpPr>
          <p:grpSpPr>
            <a:xfrm>
              <a:off x="3658670" y="1358040"/>
              <a:ext cx="595460" cy="1165759"/>
              <a:chOff x="4070350" y="60326"/>
              <a:chExt cx="450850" cy="882650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4" name="Rectangle 19">
                <a:extLst>
                  <a:ext uri="{FF2B5EF4-FFF2-40B4-BE49-F238E27FC236}">
                    <a16:creationId xmlns:a16="http://schemas.microsoft.com/office/drawing/2014/main" id="{08CD86D1-64AB-40C3-BEA6-15B74C1EC3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9900" y="642938"/>
                <a:ext cx="31750" cy="300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" name="Freeform 20">
                <a:extLst>
                  <a:ext uri="{FF2B5EF4-FFF2-40B4-BE49-F238E27FC236}">
                    <a16:creationId xmlns:a16="http://schemas.microsoft.com/office/drawing/2014/main" id="{9EBE8CEE-8F8D-497D-9735-758244CC2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350" y="60326"/>
                <a:ext cx="450850" cy="655638"/>
              </a:xfrm>
              <a:custGeom>
                <a:avLst/>
                <a:gdLst>
                  <a:gd name="T0" fmla="*/ 0 w 593"/>
                  <a:gd name="T1" fmla="*/ 862 h 862"/>
                  <a:gd name="T2" fmla="*/ 297 w 593"/>
                  <a:gd name="T3" fmla="*/ 0 h 862"/>
                  <a:gd name="T4" fmla="*/ 593 w 593"/>
                  <a:gd name="T5" fmla="*/ 862 h 862"/>
                  <a:gd name="T6" fmla="*/ 0 w 593"/>
                  <a:gd name="T7" fmla="*/ 862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3" h="862">
                    <a:moveTo>
                      <a:pt x="0" y="862"/>
                    </a:moveTo>
                    <a:lnTo>
                      <a:pt x="297" y="0"/>
                    </a:lnTo>
                    <a:lnTo>
                      <a:pt x="593" y="862"/>
                    </a:lnTo>
                    <a:lnTo>
                      <a:pt x="0" y="8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" name="Freeform 21">
                <a:extLst>
                  <a:ext uri="{FF2B5EF4-FFF2-40B4-BE49-F238E27FC236}">
                    <a16:creationId xmlns:a16="http://schemas.microsoft.com/office/drawing/2014/main" id="{0777B397-2311-4B63-A257-84DFF300F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5775" y="60326"/>
                <a:ext cx="225425" cy="655638"/>
              </a:xfrm>
              <a:custGeom>
                <a:avLst/>
                <a:gdLst>
                  <a:gd name="T0" fmla="*/ 296 w 296"/>
                  <a:gd name="T1" fmla="*/ 863 h 863"/>
                  <a:gd name="T2" fmla="*/ 0 w 296"/>
                  <a:gd name="T3" fmla="*/ 863 h 863"/>
                  <a:gd name="T4" fmla="*/ 0 w 296"/>
                  <a:gd name="T5" fmla="*/ 0 h 863"/>
                  <a:gd name="T6" fmla="*/ 296 w 296"/>
                  <a:gd name="T7" fmla="*/ 863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863">
                    <a:moveTo>
                      <a:pt x="296" y="863"/>
                    </a:moveTo>
                    <a:lnTo>
                      <a:pt x="0" y="863"/>
                    </a:lnTo>
                    <a:lnTo>
                      <a:pt x="0" y="0"/>
                    </a:lnTo>
                    <a:lnTo>
                      <a:pt x="296" y="8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7" name="그룹 57">
              <a:extLst>
                <a:ext uri="{FF2B5EF4-FFF2-40B4-BE49-F238E27FC236}">
                  <a16:creationId xmlns:a16="http://schemas.microsoft.com/office/drawing/2014/main" id="{01F14FF9-ACF9-4BAA-ADF6-6EE601363039}"/>
                </a:ext>
              </a:extLst>
            </p:cNvPr>
            <p:cNvGrpSpPr/>
            <p:nvPr/>
          </p:nvGrpSpPr>
          <p:grpSpPr>
            <a:xfrm>
              <a:off x="5100405" y="1479430"/>
              <a:ext cx="961041" cy="1044369"/>
              <a:chOff x="7986713" y="1112838"/>
              <a:chExt cx="823913" cy="895351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8" name="Freeform 22">
                <a:extLst>
                  <a:ext uri="{FF2B5EF4-FFF2-40B4-BE49-F238E27FC236}">
                    <a16:creationId xmlns:a16="http://schemas.microsoft.com/office/drawing/2014/main" id="{4BEC3352-D2B5-4BF3-98EB-230343237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2775" y="1501776"/>
                <a:ext cx="333375" cy="506413"/>
              </a:xfrm>
              <a:custGeom>
                <a:avLst/>
                <a:gdLst>
                  <a:gd name="T0" fmla="*/ 439 w 439"/>
                  <a:gd name="T1" fmla="*/ 71 h 667"/>
                  <a:gd name="T2" fmla="*/ 405 w 439"/>
                  <a:gd name="T3" fmla="*/ 45 h 667"/>
                  <a:gd name="T4" fmla="*/ 243 w 439"/>
                  <a:gd name="T5" fmla="*/ 178 h 667"/>
                  <a:gd name="T6" fmla="*/ 243 w 439"/>
                  <a:gd name="T7" fmla="*/ 0 h 667"/>
                  <a:gd name="T8" fmla="*/ 189 w 439"/>
                  <a:gd name="T9" fmla="*/ 0 h 667"/>
                  <a:gd name="T10" fmla="*/ 189 w 439"/>
                  <a:gd name="T11" fmla="*/ 178 h 667"/>
                  <a:gd name="T12" fmla="*/ 35 w 439"/>
                  <a:gd name="T13" fmla="*/ 31 h 667"/>
                  <a:gd name="T14" fmla="*/ 0 w 439"/>
                  <a:gd name="T15" fmla="*/ 57 h 667"/>
                  <a:gd name="T16" fmla="*/ 189 w 439"/>
                  <a:gd name="T17" fmla="*/ 231 h 667"/>
                  <a:gd name="T18" fmla="*/ 189 w 439"/>
                  <a:gd name="T19" fmla="*/ 667 h 667"/>
                  <a:gd name="T20" fmla="*/ 243 w 439"/>
                  <a:gd name="T21" fmla="*/ 667 h 667"/>
                  <a:gd name="T22" fmla="*/ 243 w 439"/>
                  <a:gd name="T23" fmla="*/ 231 h 667"/>
                  <a:gd name="T24" fmla="*/ 439 w 439"/>
                  <a:gd name="T25" fmla="*/ 71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9" h="667">
                    <a:moveTo>
                      <a:pt x="439" y="71"/>
                    </a:moveTo>
                    <a:lnTo>
                      <a:pt x="405" y="45"/>
                    </a:lnTo>
                    <a:lnTo>
                      <a:pt x="243" y="178"/>
                    </a:lnTo>
                    <a:lnTo>
                      <a:pt x="243" y="0"/>
                    </a:lnTo>
                    <a:lnTo>
                      <a:pt x="189" y="0"/>
                    </a:lnTo>
                    <a:lnTo>
                      <a:pt x="189" y="178"/>
                    </a:lnTo>
                    <a:lnTo>
                      <a:pt x="35" y="31"/>
                    </a:lnTo>
                    <a:lnTo>
                      <a:pt x="0" y="57"/>
                    </a:lnTo>
                    <a:lnTo>
                      <a:pt x="189" y="231"/>
                    </a:lnTo>
                    <a:lnTo>
                      <a:pt x="189" y="667"/>
                    </a:lnTo>
                    <a:lnTo>
                      <a:pt x="243" y="667"/>
                    </a:lnTo>
                    <a:lnTo>
                      <a:pt x="243" y="231"/>
                    </a:lnTo>
                    <a:lnTo>
                      <a:pt x="439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Oval 23">
                <a:extLst>
                  <a:ext uri="{FF2B5EF4-FFF2-40B4-BE49-F238E27FC236}">
                    <a16:creationId xmlns:a16="http://schemas.microsoft.com/office/drawing/2014/main" id="{EBCD03BD-DC3D-42C1-B298-8B4CF94C93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4200" y="1112838"/>
                <a:ext cx="388938" cy="388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0" name="Freeform 24">
                <a:extLst>
                  <a:ext uri="{FF2B5EF4-FFF2-40B4-BE49-F238E27FC236}">
                    <a16:creationId xmlns:a16="http://schemas.microsoft.com/office/drawing/2014/main" id="{5D775B0A-9D6D-473C-A2AB-0E8D5C49D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9463" y="1112838"/>
                <a:ext cx="193675" cy="388938"/>
              </a:xfrm>
              <a:custGeom>
                <a:avLst/>
                <a:gdLst>
                  <a:gd name="T0" fmla="*/ 0 w 255"/>
                  <a:gd name="T1" fmla="*/ 0 h 512"/>
                  <a:gd name="T2" fmla="*/ 0 w 255"/>
                  <a:gd name="T3" fmla="*/ 512 h 512"/>
                  <a:gd name="T4" fmla="*/ 255 w 255"/>
                  <a:gd name="T5" fmla="*/ 256 h 512"/>
                  <a:gd name="T6" fmla="*/ 0 w 255"/>
                  <a:gd name="T7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5" h="512">
                    <a:moveTo>
                      <a:pt x="0" y="0"/>
                    </a:moveTo>
                    <a:lnTo>
                      <a:pt x="0" y="512"/>
                    </a:lnTo>
                    <a:cubicBezTo>
                      <a:pt x="141" y="511"/>
                      <a:pt x="255" y="397"/>
                      <a:pt x="255" y="256"/>
                    </a:cubicBezTo>
                    <a:cubicBezTo>
                      <a:pt x="255" y="115"/>
                      <a:pt x="14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Oval 25">
                <a:extLst>
                  <a:ext uri="{FF2B5EF4-FFF2-40B4-BE49-F238E27FC236}">
                    <a16:creationId xmlns:a16="http://schemas.microsoft.com/office/drawing/2014/main" id="{646DA3A9-6CAC-4713-8B07-7B6DB74935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86713" y="1176338"/>
                <a:ext cx="390525" cy="388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Oval 26">
                <a:extLst>
                  <a:ext uri="{FF2B5EF4-FFF2-40B4-BE49-F238E27FC236}">
                    <a16:creationId xmlns:a16="http://schemas.microsoft.com/office/drawing/2014/main" id="{A9A265E3-BFB9-4848-A967-9877090213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1688" y="1176338"/>
                <a:ext cx="388938" cy="388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" name="그룹 69">
              <a:extLst>
                <a:ext uri="{FF2B5EF4-FFF2-40B4-BE49-F238E27FC236}">
                  <a16:creationId xmlns:a16="http://schemas.microsoft.com/office/drawing/2014/main" id="{7D711CAC-12AB-441C-87FF-86E84084680C}"/>
                </a:ext>
              </a:extLst>
            </p:cNvPr>
            <p:cNvGrpSpPr/>
            <p:nvPr/>
          </p:nvGrpSpPr>
          <p:grpSpPr>
            <a:xfrm>
              <a:off x="4436396" y="1372107"/>
              <a:ext cx="726695" cy="1151692"/>
              <a:chOff x="4979988" y="223838"/>
              <a:chExt cx="439738" cy="696913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4" name="Rectangle 43">
                <a:extLst>
                  <a:ext uri="{FF2B5EF4-FFF2-40B4-BE49-F238E27FC236}">
                    <a16:creationId xmlns:a16="http://schemas.microsoft.com/office/drawing/2014/main" id="{A76C0347-3586-403A-86C7-5D88F352A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92713" y="763588"/>
                <a:ext cx="15875" cy="157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Freeform 44">
                <a:extLst>
                  <a:ext uri="{FF2B5EF4-FFF2-40B4-BE49-F238E27FC236}">
                    <a16:creationId xmlns:a16="http://schemas.microsoft.com/office/drawing/2014/main" id="{E6698D88-3649-426E-AC54-47F5CBB910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9988" y="223838"/>
                <a:ext cx="439738" cy="555625"/>
              </a:xfrm>
              <a:custGeom>
                <a:avLst/>
                <a:gdLst>
                  <a:gd name="T0" fmla="*/ 289 w 578"/>
                  <a:gd name="T1" fmla="*/ 265 h 733"/>
                  <a:gd name="T2" fmla="*/ 290 w 578"/>
                  <a:gd name="T3" fmla="*/ 265 h 733"/>
                  <a:gd name="T4" fmla="*/ 288 w 578"/>
                  <a:gd name="T5" fmla="*/ 265 h 733"/>
                  <a:gd name="T6" fmla="*/ 289 w 578"/>
                  <a:gd name="T7" fmla="*/ 265 h 733"/>
                  <a:gd name="T8" fmla="*/ 578 w 578"/>
                  <a:gd name="T9" fmla="*/ 733 h 733"/>
                  <a:gd name="T10" fmla="*/ 425 w 578"/>
                  <a:gd name="T11" fmla="*/ 548 h 733"/>
                  <a:gd name="T12" fmla="*/ 524 w 578"/>
                  <a:gd name="T13" fmla="*/ 548 h 733"/>
                  <a:gd name="T14" fmla="*/ 397 w 578"/>
                  <a:gd name="T15" fmla="*/ 395 h 733"/>
                  <a:gd name="T16" fmla="*/ 479 w 578"/>
                  <a:gd name="T17" fmla="*/ 395 h 733"/>
                  <a:gd name="T18" fmla="*/ 381 w 578"/>
                  <a:gd name="T19" fmla="*/ 265 h 733"/>
                  <a:gd name="T20" fmla="*/ 458 w 578"/>
                  <a:gd name="T21" fmla="*/ 265 h 733"/>
                  <a:gd name="T22" fmla="*/ 354 w 578"/>
                  <a:gd name="T23" fmla="*/ 151 h 733"/>
                  <a:gd name="T24" fmla="*/ 427 w 578"/>
                  <a:gd name="T25" fmla="*/ 151 h 733"/>
                  <a:gd name="T26" fmla="*/ 289 w 578"/>
                  <a:gd name="T27" fmla="*/ 0 h 733"/>
                  <a:gd name="T28" fmla="*/ 151 w 578"/>
                  <a:gd name="T29" fmla="*/ 151 h 733"/>
                  <a:gd name="T30" fmla="*/ 224 w 578"/>
                  <a:gd name="T31" fmla="*/ 151 h 733"/>
                  <a:gd name="T32" fmla="*/ 119 w 578"/>
                  <a:gd name="T33" fmla="*/ 265 h 733"/>
                  <a:gd name="T34" fmla="*/ 197 w 578"/>
                  <a:gd name="T35" fmla="*/ 265 h 733"/>
                  <a:gd name="T36" fmla="*/ 99 w 578"/>
                  <a:gd name="T37" fmla="*/ 395 h 733"/>
                  <a:gd name="T38" fmla="*/ 181 w 578"/>
                  <a:gd name="T39" fmla="*/ 395 h 733"/>
                  <a:gd name="T40" fmla="*/ 54 w 578"/>
                  <a:gd name="T41" fmla="*/ 548 h 733"/>
                  <a:gd name="T42" fmla="*/ 153 w 578"/>
                  <a:gd name="T43" fmla="*/ 548 h 733"/>
                  <a:gd name="T44" fmla="*/ 0 w 578"/>
                  <a:gd name="T45" fmla="*/ 733 h 733"/>
                  <a:gd name="T46" fmla="*/ 578 w 578"/>
                  <a:gd name="T47" fmla="*/ 733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8" h="733">
                    <a:moveTo>
                      <a:pt x="289" y="265"/>
                    </a:moveTo>
                    <a:lnTo>
                      <a:pt x="290" y="265"/>
                    </a:lnTo>
                    <a:lnTo>
                      <a:pt x="288" y="265"/>
                    </a:lnTo>
                    <a:lnTo>
                      <a:pt x="289" y="265"/>
                    </a:lnTo>
                    <a:close/>
                    <a:moveTo>
                      <a:pt x="578" y="733"/>
                    </a:moveTo>
                    <a:lnTo>
                      <a:pt x="425" y="548"/>
                    </a:lnTo>
                    <a:lnTo>
                      <a:pt x="524" y="548"/>
                    </a:lnTo>
                    <a:lnTo>
                      <a:pt x="397" y="395"/>
                    </a:lnTo>
                    <a:lnTo>
                      <a:pt x="479" y="395"/>
                    </a:lnTo>
                    <a:lnTo>
                      <a:pt x="381" y="265"/>
                    </a:lnTo>
                    <a:lnTo>
                      <a:pt x="458" y="265"/>
                    </a:lnTo>
                    <a:lnTo>
                      <a:pt x="354" y="151"/>
                    </a:lnTo>
                    <a:lnTo>
                      <a:pt x="427" y="151"/>
                    </a:lnTo>
                    <a:lnTo>
                      <a:pt x="289" y="0"/>
                    </a:lnTo>
                    <a:lnTo>
                      <a:pt x="151" y="151"/>
                    </a:lnTo>
                    <a:lnTo>
                      <a:pt x="224" y="151"/>
                    </a:lnTo>
                    <a:lnTo>
                      <a:pt x="119" y="265"/>
                    </a:lnTo>
                    <a:lnTo>
                      <a:pt x="197" y="265"/>
                    </a:lnTo>
                    <a:lnTo>
                      <a:pt x="99" y="395"/>
                    </a:lnTo>
                    <a:lnTo>
                      <a:pt x="181" y="395"/>
                    </a:lnTo>
                    <a:lnTo>
                      <a:pt x="54" y="548"/>
                    </a:lnTo>
                    <a:lnTo>
                      <a:pt x="153" y="548"/>
                    </a:lnTo>
                    <a:lnTo>
                      <a:pt x="0" y="733"/>
                    </a:lnTo>
                    <a:lnTo>
                      <a:pt x="578" y="7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6" name="Freeform 45">
                <a:extLst>
                  <a:ext uri="{FF2B5EF4-FFF2-40B4-BE49-F238E27FC236}">
                    <a16:creationId xmlns:a16="http://schemas.microsoft.com/office/drawing/2014/main" id="{A2EC907D-FE2B-47AA-96F5-CEA5CCB22A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223838"/>
                <a:ext cx="219075" cy="555625"/>
              </a:xfrm>
              <a:custGeom>
                <a:avLst/>
                <a:gdLst>
                  <a:gd name="T0" fmla="*/ 136 w 289"/>
                  <a:gd name="T1" fmla="*/ 548 h 733"/>
                  <a:gd name="T2" fmla="*/ 235 w 289"/>
                  <a:gd name="T3" fmla="*/ 548 h 733"/>
                  <a:gd name="T4" fmla="*/ 108 w 289"/>
                  <a:gd name="T5" fmla="*/ 395 h 733"/>
                  <a:gd name="T6" fmla="*/ 190 w 289"/>
                  <a:gd name="T7" fmla="*/ 395 h 733"/>
                  <a:gd name="T8" fmla="*/ 92 w 289"/>
                  <a:gd name="T9" fmla="*/ 265 h 733"/>
                  <a:gd name="T10" fmla="*/ 169 w 289"/>
                  <a:gd name="T11" fmla="*/ 265 h 733"/>
                  <a:gd name="T12" fmla="*/ 65 w 289"/>
                  <a:gd name="T13" fmla="*/ 151 h 733"/>
                  <a:gd name="T14" fmla="*/ 138 w 289"/>
                  <a:gd name="T15" fmla="*/ 151 h 733"/>
                  <a:gd name="T16" fmla="*/ 0 w 289"/>
                  <a:gd name="T17" fmla="*/ 0 h 733"/>
                  <a:gd name="T18" fmla="*/ 0 w 289"/>
                  <a:gd name="T19" fmla="*/ 265 h 733"/>
                  <a:gd name="T20" fmla="*/ 1 w 289"/>
                  <a:gd name="T21" fmla="*/ 265 h 733"/>
                  <a:gd name="T22" fmla="*/ 0 w 289"/>
                  <a:gd name="T23" fmla="*/ 265 h 733"/>
                  <a:gd name="T24" fmla="*/ 0 w 289"/>
                  <a:gd name="T25" fmla="*/ 733 h 733"/>
                  <a:gd name="T26" fmla="*/ 289 w 289"/>
                  <a:gd name="T27" fmla="*/ 733 h 733"/>
                  <a:gd name="T28" fmla="*/ 136 w 289"/>
                  <a:gd name="T29" fmla="*/ 548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733">
                    <a:moveTo>
                      <a:pt x="136" y="548"/>
                    </a:moveTo>
                    <a:lnTo>
                      <a:pt x="235" y="548"/>
                    </a:lnTo>
                    <a:lnTo>
                      <a:pt x="108" y="395"/>
                    </a:lnTo>
                    <a:lnTo>
                      <a:pt x="190" y="395"/>
                    </a:lnTo>
                    <a:lnTo>
                      <a:pt x="92" y="265"/>
                    </a:lnTo>
                    <a:lnTo>
                      <a:pt x="169" y="265"/>
                    </a:lnTo>
                    <a:lnTo>
                      <a:pt x="65" y="151"/>
                    </a:lnTo>
                    <a:lnTo>
                      <a:pt x="138" y="151"/>
                    </a:lnTo>
                    <a:lnTo>
                      <a:pt x="0" y="0"/>
                    </a:lnTo>
                    <a:lnTo>
                      <a:pt x="0" y="265"/>
                    </a:lnTo>
                    <a:lnTo>
                      <a:pt x="1" y="265"/>
                    </a:lnTo>
                    <a:lnTo>
                      <a:pt x="0" y="265"/>
                    </a:lnTo>
                    <a:lnTo>
                      <a:pt x="0" y="733"/>
                    </a:lnTo>
                    <a:lnTo>
                      <a:pt x="289" y="733"/>
                    </a:lnTo>
                    <a:lnTo>
                      <a:pt x="136" y="5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7" name="그룹 77">
              <a:extLst>
                <a:ext uri="{FF2B5EF4-FFF2-40B4-BE49-F238E27FC236}">
                  <a16:creationId xmlns:a16="http://schemas.microsoft.com/office/drawing/2014/main" id="{FFA84A5B-1585-4106-96D4-647F1595AEDB}"/>
                </a:ext>
              </a:extLst>
            </p:cNvPr>
            <p:cNvGrpSpPr/>
            <p:nvPr/>
          </p:nvGrpSpPr>
          <p:grpSpPr>
            <a:xfrm>
              <a:off x="2927213" y="1419457"/>
              <a:ext cx="502433" cy="1104342"/>
              <a:chOff x="7313613" y="874713"/>
              <a:chExt cx="473075" cy="1039813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8" name="Rectangle 68">
                <a:extLst>
                  <a:ext uri="{FF2B5EF4-FFF2-40B4-BE49-F238E27FC236}">
                    <a16:creationId xmlns:a16="http://schemas.microsoft.com/office/drawing/2014/main" id="{D13C29A9-56FA-49DF-BFAB-06BB187E3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1100" y="1560513"/>
                <a:ext cx="36513" cy="354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19" name="Freeform 69">
                <a:extLst>
                  <a:ext uri="{FF2B5EF4-FFF2-40B4-BE49-F238E27FC236}">
                    <a16:creationId xmlns:a16="http://schemas.microsoft.com/office/drawing/2014/main" id="{F5D1BE70-773C-4018-847A-BB6F37336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3613" y="874713"/>
                <a:ext cx="473075" cy="685800"/>
              </a:xfrm>
              <a:custGeom>
                <a:avLst/>
                <a:gdLst>
                  <a:gd name="T0" fmla="*/ 39 w 623"/>
                  <a:gd name="T1" fmla="*/ 674 h 903"/>
                  <a:gd name="T2" fmla="*/ 251 w 623"/>
                  <a:gd name="T3" fmla="*/ 58 h 903"/>
                  <a:gd name="T4" fmla="*/ 373 w 623"/>
                  <a:gd name="T5" fmla="*/ 58 h 903"/>
                  <a:gd name="T6" fmla="*/ 584 w 623"/>
                  <a:gd name="T7" fmla="*/ 674 h 903"/>
                  <a:gd name="T8" fmla="*/ 421 w 623"/>
                  <a:gd name="T9" fmla="*/ 903 h 903"/>
                  <a:gd name="T10" fmla="*/ 202 w 623"/>
                  <a:gd name="T11" fmla="*/ 903 h 903"/>
                  <a:gd name="T12" fmla="*/ 39 w 623"/>
                  <a:gd name="T13" fmla="*/ 674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3" h="903">
                    <a:moveTo>
                      <a:pt x="39" y="674"/>
                    </a:moveTo>
                    <a:lnTo>
                      <a:pt x="251" y="58"/>
                    </a:lnTo>
                    <a:cubicBezTo>
                      <a:pt x="271" y="0"/>
                      <a:pt x="353" y="0"/>
                      <a:pt x="373" y="58"/>
                    </a:cubicBezTo>
                    <a:lnTo>
                      <a:pt x="584" y="674"/>
                    </a:lnTo>
                    <a:cubicBezTo>
                      <a:pt x="623" y="786"/>
                      <a:pt x="540" y="903"/>
                      <a:pt x="421" y="903"/>
                    </a:cubicBezTo>
                    <a:lnTo>
                      <a:pt x="202" y="903"/>
                    </a:lnTo>
                    <a:cubicBezTo>
                      <a:pt x="84" y="903"/>
                      <a:pt x="0" y="786"/>
                      <a:pt x="39" y="6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0" name="Freeform 72">
                <a:extLst>
                  <a:ext uri="{FF2B5EF4-FFF2-40B4-BE49-F238E27FC236}">
                    <a16:creationId xmlns:a16="http://schemas.microsoft.com/office/drawing/2014/main" id="{C6A12184-85AE-49D8-A3ED-0E06D3B7E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0150" y="885826"/>
                <a:ext cx="236538" cy="674688"/>
              </a:xfrm>
              <a:custGeom>
                <a:avLst/>
                <a:gdLst>
                  <a:gd name="T0" fmla="*/ 61 w 311"/>
                  <a:gd name="T1" fmla="*/ 44 h 889"/>
                  <a:gd name="T2" fmla="*/ 0 w 311"/>
                  <a:gd name="T3" fmla="*/ 0 h 889"/>
                  <a:gd name="T4" fmla="*/ 0 w 311"/>
                  <a:gd name="T5" fmla="*/ 889 h 889"/>
                  <a:gd name="T6" fmla="*/ 109 w 311"/>
                  <a:gd name="T7" fmla="*/ 889 h 889"/>
                  <a:gd name="T8" fmla="*/ 272 w 311"/>
                  <a:gd name="T9" fmla="*/ 660 h 889"/>
                  <a:gd name="T10" fmla="*/ 61 w 311"/>
                  <a:gd name="T11" fmla="*/ 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1" h="889">
                    <a:moveTo>
                      <a:pt x="61" y="44"/>
                    </a:moveTo>
                    <a:cubicBezTo>
                      <a:pt x="51" y="15"/>
                      <a:pt x="25" y="0"/>
                      <a:pt x="0" y="0"/>
                    </a:cubicBezTo>
                    <a:lnTo>
                      <a:pt x="0" y="889"/>
                    </a:lnTo>
                    <a:lnTo>
                      <a:pt x="109" y="889"/>
                    </a:lnTo>
                    <a:cubicBezTo>
                      <a:pt x="228" y="889"/>
                      <a:pt x="311" y="772"/>
                      <a:pt x="272" y="660"/>
                    </a:cubicBezTo>
                    <a:lnTo>
                      <a:pt x="6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1" name="그룹 111">
              <a:extLst>
                <a:ext uri="{FF2B5EF4-FFF2-40B4-BE49-F238E27FC236}">
                  <a16:creationId xmlns:a16="http://schemas.microsoft.com/office/drawing/2014/main" id="{4779DF35-E809-47A0-8267-6D8962470439}"/>
                </a:ext>
              </a:extLst>
            </p:cNvPr>
            <p:cNvGrpSpPr/>
            <p:nvPr/>
          </p:nvGrpSpPr>
          <p:grpSpPr>
            <a:xfrm>
              <a:off x="5797831" y="2241294"/>
              <a:ext cx="485852" cy="262646"/>
              <a:chOff x="9777413" y="344488"/>
              <a:chExt cx="919163" cy="496888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22" name="Freeform 27">
                <a:extLst>
                  <a:ext uri="{FF2B5EF4-FFF2-40B4-BE49-F238E27FC236}">
                    <a16:creationId xmlns:a16="http://schemas.microsoft.com/office/drawing/2014/main" id="{89A1EA52-7E80-4FB3-B886-08686E819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7413" y="344488"/>
                <a:ext cx="919163" cy="496888"/>
              </a:xfrm>
              <a:custGeom>
                <a:avLst/>
                <a:gdLst>
                  <a:gd name="T0" fmla="*/ 1175 w 1211"/>
                  <a:gd name="T1" fmla="*/ 654 h 654"/>
                  <a:gd name="T2" fmla="*/ 14 w 1211"/>
                  <a:gd name="T3" fmla="*/ 654 h 654"/>
                  <a:gd name="T4" fmla="*/ 145 w 1211"/>
                  <a:gd name="T5" fmla="*/ 583 h 654"/>
                  <a:gd name="T6" fmla="*/ 0 w 1211"/>
                  <a:gd name="T7" fmla="*/ 593 h 654"/>
                  <a:gd name="T8" fmla="*/ 145 w 1211"/>
                  <a:gd name="T9" fmla="*/ 507 h 654"/>
                  <a:gd name="T10" fmla="*/ 0 w 1211"/>
                  <a:gd name="T11" fmla="*/ 460 h 654"/>
                  <a:gd name="T12" fmla="*/ 125 w 1211"/>
                  <a:gd name="T13" fmla="*/ 450 h 654"/>
                  <a:gd name="T14" fmla="*/ 11 w 1211"/>
                  <a:gd name="T15" fmla="*/ 399 h 654"/>
                  <a:gd name="T16" fmla="*/ 173 w 1211"/>
                  <a:gd name="T17" fmla="*/ 372 h 654"/>
                  <a:gd name="T18" fmla="*/ 74 w 1211"/>
                  <a:gd name="T19" fmla="*/ 305 h 654"/>
                  <a:gd name="T20" fmla="*/ 205 w 1211"/>
                  <a:gd name="T21" fmla="*/ 290 h 654"/>
                  <a:gd name="T22" fmla="*/ 137 w 1211"/>
                  <a:gd name="T23" fmla="*/ 231 h 654"/>
                  <a:gd name="T24" fmla="*/ 261 w 1211"/>
                  <a:gd name="T25" fmla="*/ 209 h 654"/>
                  <a:gd name="T26" fmla="*/ 193 w 1211"/>
                  <a:gd name="T27" fmla="*/ 140 h 654"/>
                  <a:gd name="T28" fmla="*/ 326 w 1211"/>
                  <a:gd name="T29" fmla="*/ 136 h 654"/>
                  <a:gd name="T30" fmla="*/ 279 w 1211"/>
                  <a:gd name="T31" fmla="*/ 62 h 654"/>
                  <a:gd name="T32" fmla="*/ 463 w 1211"/>
                  <a:gd name="T33" fmla="*/ 110 h 654"/>
                  <a:gd name="T34" fmla="*/ 415 w 1211"/>
                  <a:gd name="T35" fmla="*/ 17 h 654"/>
                  <a:gd name="T36" fmla="*/ 552 w 1211"/>
                  <a:gd name="T37" fmla="*/ 96 h 654"/>
                  <a:gd name="T38" fmla="*/ 557 w 1211"/>
                  <a:gd name="T39" fmla="*/ 17 h 654"/>
                  <a:gd name="T40" fmla="*/ 634 w 1211"/>
                  <a:gd name="T41" fmla="*/ 84 h 654"/>
                  <a:gd name="T42" fmla="*/ 699 w 1211"/>
                  <a:gd name="T43" fmla="*/ 0 h 654"/>
                  <a:gd name="T44" fmla="*/ 696 w 1211"/>
                  <a:gd name="T45" fmla="*/ 96 h 654"/>
                  <a:gd name="T46" fmla="*/ 814 w 1211"/>
                  <a:gd name="T47" fmla="*/ 40 h 654"/>
                  <a:gd name="T48" fmla="*/ 770 w 1211"/>
                  <a:gd name="T49" fmla="*/ 123 h 654"/>
                  <a:gd name="T50" fmla="*/ 879 w 1211"/>
                  <a:gd name="T51" fmla="*/ 62 h 654"/>
                  <a:gd name="T52" fmla="*/ 856 w 1211"/>
                  <a:gd name="T53" fmla="*/ 155 h 654"/>
                  <a:gd name="T54" fmla="*/ 972 w 1211"/>
                  <a:gd name="T55" fmla="*/ 122 h 654"/>
                  <a:gd name="T56" fmla="*/ 948 w 1211"/>
                  <a:gd name="T57" fmla="*/ 195 h 654"/>
                  <a:gd name="T58" fmla="*/ 1066 w 1211"/>
                  <a:gd name="T59" fmla="*/ 184 h 654"/>
                  <a:gd name="T60" fmla="*/ 1004 w 1211"/>
                  <a:gd name="T61" fmla="*/ 260 h 654"/>
                  <a:gd name="T62" fmla="*/ 1140 w 1211"/>
                  <a:gd name="T63" fmla="*/ 266 h 654"/>
                  <a:gd name="T64" fmla="*/ 1068 w 1211"/>
                  <a:gd name="T65" fmla="*/ 337 h 654"/>
                  <a:gd name="T66" fmla="*/ 1175 w 1211"/>
                  <a:gd name="T67" fmla="*/ 357 h 654"/>
                  <a:gd name="T68" fmla="*/ 1093 w 1211"/>
                  <a:gd name="T69" fmla="*/ 399 h 654"/>
                  <a:gd name="T70" fmla="*/ 1181 w 1211"/>
                  <a:gd name="T71" fmla="*/ 448 h 654"/>
                  <a:gd name="T72" fmla="*/ 1095 w 1211"/>
                  <a:gd name="T73" fmla="*/ 500 h 654"/>
                  <a:gd name="T74" fmla="*/ 1211 w 1211"/>
                  <a:gd name="T75" fmla="*/ 561 h 654"/>
                  <a:gd name="T76" fmla="*/ 1104 w 1211"/>
                  <a:gd name="T77" fmla="*/ 591 h 654"/>
                  <a:gd name="T78" fmla="*/ 1175 w 1211"/>
                  <a:gd name="T79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1" h="654">
                    <a:moveTo>
                      <a:pt x="1175" y="654"/>
                    </a:moveTo>
                    <a:lnTo>
                      <a:pt x="14" y="654"/>
                    </a:lnTo>
                    <a:cubicBezTo>
                      <a:pt x="14" y="654"/>
                      <a:pt x="37" y="596"/>
                      <a:pt x="145" y="583"/>
                    </a:cubicBezTo>
                    <a:cubicBezTo>
                      <a:pt x="145" y="583"/>
                      <a:pt x="86" y="561"/>
                      <a:pt x="0" y="593"/>
                    </a:cubicBezTo>
                    <a:cubicBezTo>
                      <a:pt x="0" y="593"/>
                      <a:pt x="15" y="539"/>
                      <a:pt x="145" y="507"/>
                    </a:cubicBezTo>
                    <a:cubicBezTo>
                      <a:pt x="145" y="507"/>
                      <a:pt x="35" y="503"/>
                      <a:pt x="0" y="460"/>
                    </a:cubicBezTo>
                    <a:cubicBezTo>
                      <a:pt x="0" y="460"/>
                      <a:pt x="69" y="480"/>
                      <a:pt x="125" y="450"/>
                    </a:cubicBezTo>
                    <a:cubicBezTo>
                      <a:pt x="125" y="450"/>
                      <a:pt x="62" y="389"/>
                      <a:pt x="11" y="399"/>
                    </a:cubicBezTo>
                    <a:cubicBezTo>
                      <a:pt x="11" y="399"/>
                      <a:pt x="61" y="355"/>
                      <a:pt x="173" y="372"/>
                    </a:cubicBezTo>
                    <a:cubicBezTo>
                      <a:pt x="173" y="372"/>
                      <a:pt x="113" y="300"/>
                      <a:pt x="74" y="305"/>
                    </a:cubicBezTo>
                    <a:cubicBezTo>
                      <a:pt x="74" y="305"/>
                      <a:pt x="110" y="271"/>
                      <a:pt x="205" y="290"/>
                    </a:cubicBezTo>
                    <a:cubicBezTo>
                      <a:pt x="205" y="290"/>
                      <a:pt x="174" y="237"/>
                      <a:pt x="137" y="231"/>
                    </a:cubicBezTo>
                    <a:cubicBezTo>
                      <a:pt x="137" y="231"/>
                      <a:pt x="154" y="184"/>
                      <a:pt x="261" y="209"/>
                    </a:cubicBezTo>
                    <a:cubicBezTo>
                      <a:pt x="261" y="209"/>
                      <a:pt x="244" y="143"/>
                      <a:pt x="193" y="140"/>
                    </a:cubicBezTo>
                    <a:cubicBezTo>
                      <a:pt x="193" y="140"/>
                      <a:pt x="253" y="102"/>
                      <a:pt x="326" y="136"/>
                    </a:cubicBezTo>
                    <a:cubicBezTo>
                      <a:pt x="326" y="136"/>
                      <a:pt x="308" y="67"/>
                      <a:pt x="279" y="62"/>
                    </a:cubicBezTo>
                    <a:cubicBezTo>
                      <a:pt x="279" y="62"/>
                      <a:pt x="418" y="62"/>
                      <a:pt x="463" y="110"/>
                    </a:cubicBezTo>
                    <a:cubicBezTo>
                      <a:pt x="463" y="110"/>
                      <a:pt x="444" y="47"/>
                      <a:pt x="415" y="17"/>
                    </a:cubicBezTo>
                    <a:cubicBezTo>
                      <a:pt x="415" y="17"/>
                      <a:pt x="548" y="43"/>
                      <a:pt x="552" y="96"/>
                    </a:cubicBezTo>
                    <a:cubicBezTo>
                      <a:pt x="552" y="96"/>
                      <a:pt x="569" y="57"/>
                      <a:pt x="557" y="17"/>
                    </a:cubicBezTo>
                    <a:cubicBezTo>
                      <a:pt x="557" y="17"/>
                      <a:pt x="626" y="35"/>
                      <a:pt x="634" y="84"/>
                    </a:cubicBezTo>
                    <a:cubicBezTo>
                      <a:pt x="634" y="84"/>
                      <a:pt x="660" y="12"/>
                      <a:pt x="699" y="0"/>
                    </a:cubicBezTo>
                    <a:cubicBezTo>
                      <a:pt x="699" y="0"/>
                      <a:pt x="684" y="68"/>
                      <a:pt x="696" y="96"/>
                    </a:cubicBezTo>
                    <a:cubicBezTo>
                      <a:pt x="696" y="96"/>
                      <a:pt x="757" y="59"/>
                      <a:pt x="814" y="40"/>
                    </a:cubicBezTo>
                    <a:cubicBezTo>
                      <a:pt x="814" y="40"/>
                      <a:pt x="770" y="85"/>
                      <a:pt x="770" y="123"/>
                    </a:cubicBezTo>
                    <a:cubicBezTo>
                      <a:pt x="770" y="123"/>
                      <a:pt x="827" y="66"/>
                      <a:pt x="879" y="62"/>
                    </a:cubicBezTo>
                    <a:cubicBezTo>
                      <a:pt x="879" y="62"/>
                      <a:pt x="811" y="136"/>
                      <a:pt x="856" y="155"/>
                    </a:cubicBezTo>
                    <a:cubicBezTo>
                      <a:pt x="856" y="155"/>
                      <a:pt x="913" y="116"/>
                      <a:pt x="972" y="122"/>
                    </a:cubicBezTo>
                    <a:cubicBezTo>
                      <a:pt x="972" y="122"/>
                      <a:pt x="930" y="170"/>
                      <a:pt x="948" y="195"/>
                    </a:cubicBezTo>
                    <a:cubicBezTo>
                      <a:pt x="948" y="195"/>
                      <a:pt x="1001" y="170"/>
                      <a:pt x="1066" y="184"/>
                    </a:cubicBezTo>
                    <a:cubicBezTo>
                      <a:pt x="1066" y="184"/>
                      <a:pt x="977" y="231"/>
                      <a:pt x="1004" y="260"/>
                    </a:cubicBezTo>
                    <a:cubicBezTo>
                      <a:pt x="1004" y="260"/>
                      <a:pt x="1072" y="244"/>
                      <a:pt x="1140" y="266"/>
                    </a:cubicBezTo>
                    <a:cubicBezTo>
                      <a:pt x="1140" y="266"/>
                      <a:pt x="1057" y="310"/>
                      <a:pt x="1068" y="337"/>
                    </a:cubicBezTo>
                    <a:cubicBezTo>
                      <a:pt x="1068" y="337"/>
                      <a:pt x="1113" y="342"/>
                      <a:pt x="1175" y="357"/>
                    </a:cubicBezTo>
                    <a:cubicBezTo>
                      <a:pt x="1175" y="357"/>
                      <a:pt x="1114" y="367"/>
                      <a:pt x="1093" y="399"/>
                    </a:cubicBezTo>
                    <a:cubicBezTo>
                      <a:pt x="1093" y="399"/>
                      <a:pt x="1131" y="399"/>
                      <a:pt x="1181" y="448"/>
                    </a:cubicBezTo>
                    <a:cubicBezTo>
                      <a:pt x="1181" y="448"/>
                      <a:pt x="1101" y="453"/>
                      <a:pt x="1095" y="500"/>
                    </a:cubicBezTo>
                    <a:cubicBezTo>
                      <a:pt x="1095" y="500"/>
                      <a:pt x="1155" y="496"/>
                      <a:pt x="1211" y="561"/>
                    </a:cubicBezTo>
                    <a:cubicBezTo>
                      <a:pt x="1211" y="561"/>
                      <a:pt x="1110" y="541"/>
                      <a:pt x="1104" y="591"/>
                    </a:cubicBezTo>
                    <a:cubicBezTo>
                      <a:pt x="1158" y="591"/>
                      <a:pt x="1174" y="643"/>
                      <a:pt x="1175" y="6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Freeform 28">
                <a:extLst>
                  <a:ext uri="{FF2B5EF4-FFF2-40B4-BE49-F238E27FC236}">
                    <a16:creationId xmlns:a16="http://schemas.microsoft.com/office/drawing/2014/main" id="{A32FB7E4-2EAE-4941-B84A-872CD6DFB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8700" y="441326"/>
                <a:ext cx="660400" cy="357188"/>
              </a:xfrm>
              <a:custGeom>
                <a:avLst/>
                <a:gdLst>
                  <a:gd name="T0" fmla="*/ 844 w 870"/>
                  <a:gd name="T1" fmla="*/ 470 h 470"/>
                  <a:gd name="T2" fmla="*/ 11 w 870"/>
                  <a:gd name="T3" fmla="*/ 470 h 470"/>
                  <a:gd name="T4" fmla="*/ 105 w 870"/>
                  <a:gd name="T5" fmla="*/ 419 h 470"/>
                  <a:gd name="T6" fmla="*/ 0 w 870"/>
                  <a:gd name="T7" fmla="*/ 426 h 470"/>
                  <a:gd name="T8" fmla="*/ 105 w 870"/>
                  <a:gd name="T9" fmla="*/ 364 h 470"/>
                  <a:gd name="T10" fmla="*/ 0 w 870"/>
                  <a:gd name="T11" fmla="*/ 330 h 470"/>
                  <a:gd name="T12" fmla="*/ 90 w 870"/>
                  <a:gd name="T13" fmla="*/ 323 h 470"/>
                  <a:gd name="T14" fmla="*/ 8 w 870"/>
                  <a:gd name="T15" fmla="*/ 287 h 470"/>
                  <a:gd name="T16" fmla="*/ 125 w 870"/>
                  <a:gd name="T17" fmla="*/ 267 h 470"/>
                  <a:gd name="T18" fmla="*/ 54 w 870"/>
                  <a:gd name="T19" fmla="*/ 219 h 470"/>
                  <a:gd name="T20" fmla="*/ 147 w 870"/>
                  <a:gd name="T21" fmla="*/ 208 h 470"/>
                  <a:gd name="T22" fmla="*/ 99 w 870"/>
                  <a:gd name="T23" fmla="*/ 166 h 470"/>
                  <a:gd name="T24" fmla="*/ 188 w 870"/>
                  <a:gd name="T25" fmla="*/ 150 h 470"/>
                  <a:gd name="T26" fmla="*/ 139 w 870"/>
                  <a:gd name="T27" fmla="*/ 101 h 470"/>
                  <a:gd name="T28" fmla="*/ 235 w 870"/>
                  <a:gd name="T29" fmla="*/ 97 h 470"/>
                  <a:gd name="T30" fmla="*/ 201 w 870"/>
                  <a:gd name="T31" fmla="*/ 44 h 470"/>
                  <a:gd name="T32" fmla="*/ 333 w 870"/>
                  <a:gd name="T33" fmla="*/ 79 h 470"/>
                  <a:gd name="T34" fmla="*/ 298 w 870"/>
                  <a:gd name="T35" fmla="*/ 13 h 470"/>
                  <a:gd name="T36" fmla="*/ 397 w 870"/>
                  <a:gd name="T37" fmla="*/ 69 h 470"/>
                  <a:gd name="T38" fmla="*/ 400 w 870"/>
                  <a:gd name="T39" fmla="*/ 13 h 470"/>
                  <a:gd name="T40" fmla="*/ 456 w 870"/>
                  <a:gd name="T41" fmla="*/ 60 h 470"/>
                  <a:gd name="T42" fmla="*/ 502 w 870"/>
                  <a:gd name="T43" fmla="*/ 0 h 470"/>
                  <a:gd name="T44" fmla="*/ 500 w 870"/>
                  <a:gd name="T45" fmla="*/ 69 h 470"/>
                  <a:gd name="T46" fmla="*/ 585 w 870"/>
                  <a:gd name="T47" fmla="*/ 28 h 470"/>
                  <a:gd name="T48" fmla="*/ 553 w 870"/>
                  <a:gd name="T49" fmla="*/ 88 h 470"/>
                  <a:gd name="T50" fmla="*/ 632 w 870"/>
                  <a:gd name="T51" fmla="*/ 44 h 470"/>
                  <a:gd name="T52" fmla="*/ 615 w 870"/>
                  <a:gd name="T53" fmla="*/ 111 h 470"/>
                  <a:gd name="T54" fmla="*/ 698 w 870"/>
                  <a:gd name="T55" fmla="*/ 88 h 470"/>
                  <a:gd name="T56" fmla="*/ 681 w 870"/>
                  <a:gd name="T57" fmla="*/ 140 h 470"/>
                  <a:gd name="T58" fmla="*/ 766 w 870"/>
                  <a:gd name="T59" fmla="*/ 132 h 470"/>
                  <a:gd name="T60" fmla="*/ 721 w 870"/>
                  <a:gd name="T61" fmla="*/ 187 h 470"/>
                  <a:gd name="T62" fmla="*/ 819 w 870"/>
                  <a:gd name="T63" fmla="*/ 191 h 470"/>
                  <a:gd name="T64" fmla="*/ 768 w 870"/>
                  <a:gd name="T65" fmla="*/ 242 h 470"/>
                  <a:gd name="T66" fmla="*/ 844 w 870"/>
                  <a:gd name="T67" fmla="*/ 256 h 470"/>
                  <a:gd name="T68" fmla="*/ 785 w 870"/>
                  <a:gd name="T69" fmla="*/ 286 h 470"/>
                  <a:gd name="T70" fmla="*/ 849 w 870"/>
                  <a:gd name="T71" fmla="*/ 322 h 470"/>
                  <a:gd name="T72" fmla="*/ 786 w 870"/>
                  <a:gd name="T73" fmla="*/ 359 h 470"/>
                  <a:gd name="T74" fmla="*/ 870 w 870"/>
                  <a:gd name="T75" fmla="*/ 403 h 470"/>
                  <a:gd name="T76" fmla="*/ 793 w 870"/>
                  <a:gd name="T77" fmla="*/ 424 h 470"/>
                  <a:gd name="T78" fmla="*/ 844 w 870"/>
                  <a:gd name="T79" fmla="*/ 47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70" h="470">
                    <a:moveTo>
                      <a:pt x="844" y="470"/>
                    </a:moveTo>
                    <a:lnTo>
                      <a:pt x="11" y="470"/>
                    </a:lnTo>
                    <a:cubicBezTo>
                      <a:pt x="11" y="470"/>
                      <a:pt x="27" y="428"/>
                      <a:pt x="105" y="419"/>
                    </a:cubicBezTo>
                    <a:cubicBezTo>
                      <a:pt x="105" y="419"/>
                      <a:pt x="62" y="403"/>
                      <a:pt x="0" y="426"/>
                    </a:cubicBezTo>
                    <a:cubicBezTo>
                      <a:pt x="0" y="426"/>
                      <a:pt x="11" y="387"/>
                      <a:pt x="105" y="364"/>
                    </a:cubicBezTo>
                    <a:cubicBezTo>
                      <a:pt x="105" y="364"/>
                      <a:pt x="25" y="361"/>
                      <a:pt x="0" y="330"/>
                    </a:cubicBezTo>
                    <a:cubicBezTo>
                      <a:pt x="0" y="330"/>
                      <a:pt x="50" y="344"/>
                      <a:pt x="90" y="323"/>
                    </a:cubicBezTo>
                    <a:cubicBezTo>
                      <a:pt x="90" y="323"/>
                      <a:pt x="45" y="279"/>
                      <a:pt x="8" y="287"/>
                    </a:cubicBezTo>
                    <a:cubicBezTo>
                      <a:pt x="8" y="287"/>
                      <a:pt x="44" y="255"/>
                      <a:pt x="125" y="267"/>
                    </a:cubicBezTo>
                    <a:cubicBezTo>
                      <a:pt x="125" y="267"/>
                      <a:pt x="82" y="216"/>
                      <a:pt x="54" y="219"/>
                    </a:cubicBezTo>
                    <a:cubicBezTo>
                      <a:pt x="54" y="219"/>
                      <a:pt x="79" y="194"/>
                      <a:pt x="147" y="208"/>
                    </a:cubicBezTo>
                    <a:cubicBezTo>
                      <a:pt x="147" y="208"/>
                      <a:pt x="125" y="170"/>
                      <a:pt x="99" y="166"/>
                    </a:cubicBezTo>
                    <a:cubicBezTo>
                      <a:pt x="99" y="166"/>
                      <a:pt x="111" y="132"/>
                      <a:pt x="188" y="150"/>
                    </a:cubicBezTo>
                    <a:cubicBezTo>
                      <a:pt x="188" y="150"/>
                      <a:pt x="176" y="103"/>
                      <a:pt x="139" y="101"/>
                    </a:cubicBezTo>
                    <a:cubicBezTo>
                      <a:pt x="139" y="101"/>
                      <a:pt x="182" y="73"/>
                      <a:pt x="235" y="97"/>
                    </a:cubicBezTo>
                    <a:cubicBezTo>
                      <a:pt x="235" y="97"/>
                      <a:pt x="222" y="48"/>
                      <a:pt x="201" y="44"/>
                    </a:cubicBezTo>
                    <a:cubicBezTo>
                      <a:pt x="201" y="44"/>
                      <a:pt x="300" y="44"/>
                      <a:pt x="333" y="79"/>
                    </a:cubicBezTo>
                    <a:cubicBezTo>
                      <a:pt x="333" y="79"/>
                      <a:pt x="319" y="34"/>
                      <a:pt x="298" y="13"/>
                    </a:cubicBezTo>
                    <a:cubicBezTo>
                      <a:pt x="298" y="13"/>
                      <a:pt x="394" y="31"/>
                      <a:pt x="397" y="69"/>
                    </a:cubicBezTo>
                    <a:cubicBezTo>
                      <a:pt x="397" y="69"/>
                      <a:pt x="409" y="41"/>
                      <a:pt x="400" y="13"/>
                    </a:cubicBezTo>
                    <a:cubicBezTo>
                      <a:pt x="400" y="13"/>
                      <a:pt x="450" y="25"/>
                      <a:pt x="456" y="60"/>
                    </a:cubicBezTo>
                    <a:cubicBezTo>
                      <a:pt x="456" y="60"/>
                      <a:pt x="475" y="8"/>
                      <a:pt x="502" y="0"/>
                    </a:cubicBezTo>
                    <a:cubicBezTo>
                      <a:pt x="502" y="0"/>
                      <a:pt x="491" y="49"/>
                      <a:pt x="500" y="69"/>
                    </a:cubicBezTo>
                    <a:cubicBezTo>
                      <a:pt x="500" y="69"/>
                      <a:pt x="544" y="42"/>
                      <a:pt x="585" y="28"/>
                    </a:cubicBezTo>
                    <a:cubicBezTo>
                      <a:pt x="585" y="28"/>
                      <a:pt x="553" y="61"/>
                      <a:pt x="553" y="88"/>
                    </a:cubicBezTo>
                    <a:cubicBezTo>
                      <a:pt x="553" y="88"/>
                      <a:pt x="594" y="47"/>
                      <a:pt x="632" y="44"/>
                    </a:cubicBezTo>
                    <a:cubicBezTo>
                      <a:pt x="632" y="44"/>
                      <a:pt x="583" y="97"/>
                      <a:pt x="615" y="111"/>
                    </a:cubicBezTo>
                    <a:cubicBezTo>
                      <a:pt x="615" y="111"/>
                      <a:pt x="656" y="83"/>
                      <a:pt x="698" y="88"/>
                    </a:cubicBezTo>
                    <a:cubicBezTo>
                      <a:pt x="698" y="88"/>
                      <a:pt x="668" y="122"/>
                      <a:pt x="681" y="140"/>
                    </a:cubicBezTo>
                    <a:cubicBezTo>
                      <a:pt x="681" y="140"/>
                      <a:pt x="719" y="122"/>
                      <a:pt x="766" y="132"/>
                    </a:cubicBezTo>
                    <a:cubicBezTo>
                      <a:pt x="766" y="132"/>
                      <a:pt x="702" y="166"/>
                      <a:pt x="721" y="187"/>
                    </a:cubicBezTo>
                    <a:cubicBezTo>
                      <a:pt x="721" y="187"/>
                      <a:pt x="770" y="175"/>
                      <a:pt x="819" y="191"/>
                    </a:cubicBezTo>
                    <a:cubicBezTo>
                      <a:pt x="819" y="191"/>
                      <a:pt x="759" y="223"/>
                      <a:pt x="768" y="242"/>
                    </a:cubicBezTo>
                    <a:cubicBezTo>
                      <a:pt x="768" y="242"/>
                      <a:pt x="800" y="246"/>
                      <a:pt x="844" y="256"/>
                    </a:cubicBezTo>
                    <a:cubicBezTo>
                      <a:pt x="844" y="256"/>
                      <a:pt x="800" y="263"/>
                      <a:pt x="785" y="286"/>
                    </a:cubicBezTo>
                    <a:cubicBezTo>
                      <a:pt x="785" y="286"/>
                      <a:pt x="813" y="286"/>
                      <a:pt x="849" y="322"/>
                    </a:cubicBezTo>
                    <a:cubicBezTo>
                      <a:pt x="849" y="322"/>
                      <a:pt x="791" y="325"/>
                      <a:pt x="786" y="359"/>
                    </a:cubicBezTo>
                    <a:cubicBezTo>
                      <a:pt x="786" y="359"/>
                      <a:pt x="830" y="356"/>
                      <a:pt x="870" y="403"/>
                    </a:cubicBezTo>
                    <a:cubicBezTo>
                      <a:pt x="870" y="403"/>
                      <a:pt x="798" y="389"/>
                      <a:pt x="793" y="424"/>
                    </a:cubicBezTo>
                    <a:cubicBezTo>
                      <a:pt x="832" y="424"/>
                      <a:pt x="844" y="462"/>
                      <a:pt x="844" y="47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4" name="자유형: 도형 45">
            <a:extLst>
              <a:ext uri="{FF2B5EF4-FFF2-40B4-BE49-F238E27FC236}">
                <a16:creationId xmlns:a16="http://schemas.microsoft.com/office/drawing/2014/main" id="{8439AF06-5F6D-47BA-8129-5F40CAE57AEF}"/>
              </a:ext>
            </a:extLst>
          </p:cNvPr>
          <p:cNvSpPr>
            <a:spLocks/>
          </p:cNvSpPr>
          <p:nvPr/>
        </p:nvSpPr>
        <p:spPr bwMode="auto">
          <a:xfrm rot="20979719">
            <a:off x="2020308" y="1071958"/>
            <a:ext cx="2701088" cy="5227681"/>
          </a:xfrm>
          <a:custGeom>
            <a:avLst/>
            <a:gdLst>
              <a:gd name="connsiteX0" fmla="*/ 202698 w 2322382"/>
              <a:gd name="connsiteY0" fmla="*/ 1752488 h 4494734"/>
              <a:gd name="connsiteX1" fmla="*/ 202894 w 2322382"/>
              <a:gd name="connsiteY1" fmla="*/ 1753838 h 4494734"/>
              <a:gd name="connsiteX2" fmla="*/ 202698 w 2322382"/>
              <a:gd name="connsiteY2" fmla="*/ 1754255 h 4494734"/>
              <a:gd name="connsiteX3" fmla="*/ 1327635 w 2322382"/>
              <a:gd name="connsiteY3" fmla="*/ 1083664 h 4494734"/>
              <a:gd name="connsiteX4" fmla="*/ 1308769 w 2322382"/>
              <a:gd name="connsiteY4" fmla="*/ 1102572 h 4494734"/>
              <a:gd name="connsiteX5" fmla="*/ 1295048 w 2322382"/>
              <a:gd name="connsiteY5" fmla="*/ 1121823 h 4494734"/>
              <a:gd name="connsiteX6" fmla="*/ 1281327 w 2322382"/>
              <a:gd name="connsiteY6" fmla="*/ 1212579 h 4494734"/>
              <a:gd name="connsiteX7" fmla="*/ 1289560 w 2322382"/>
              <a:gd name="connsiteY7" fmla="*/ 1240081 h 4494734"/>
              <a:gd name="connsiteX8" fmla="*/ 1314257 w 2322382"/>
              <a:gd name="connsiteY8" fmla="*/ 1264832 h 4494734"/>
              <a:gd name="connsiteX9" fmla="*/ 1344443 w 2322382"/>
              <a:gd name="connsiteY9" fmla="*/ 1259332 h 4494734"/>
              <a:gd name="connsiteX10" fmla="*/ 1435000 w 2322382"/>
              <a:gd name="connsiteY10" fmla="*/ 1237331 h 4494734"/>
              <a:gd name="connsiteX11" fmla="*/ 1503603 w 2322382"/>
              <a:gd name="connsiteY11" fmla="*/ 1212579 h 4494734"/>
              <a:gd name="connsiteX12" fmla="*/ 1506347 w 2322382"/>
              <a:gd name="connsiteY12" fmla="*/ 1198828 h 4494734"/>
              <a:gd name="connsiteX13" fmla="*/ 1500859 w 2322382"/>
              <a:gd name="connsiteY13" fmla="*/ 1190578 h 4494734"/>
              <a:gd name="connsiteX14" fmla="*/ 1454209 w 2322382"/>
              <a:gd name="connsiteY14" fmla="*/ 1157576 h 4494734"/>
              <a:gd name="connsiteX15" fmla="*/ 1352675 w 2322382"/>
              <a:gd name="connsiteY15" fmla="*/ 1091571 h 4494734"/>
              <a:gd name="connsiteX16" fmla="*/ 1327635 w 2322382"/>
              <a:gd name="connsiteY16" fmla="*/ 1083664 h 4494734"/>
              <a:gd name="connsiteX17" fmla="*/ 752333 w 2322382"/>
              <a:gd name="connsiteY17" fmla="*/ 0 h 4494734"/>
              <a:gd name="connsiteX18" fmla="*/ 777119 w 2322382"/>
              <a:gd name="connsiteY18" fmla="*/ 4130 h 4494734"/>
              <a:gd name="connsiteX19" fmla="*/ 870758 w 2322382"/>
              <a:gd name="connsiteY19" fmla="*/ 34423 h 4494734"/>
              <a:gd name="connsiteX20" fmla="*/ 914823 w 2322382"/>
              <a:gd name="connsiteY20" fmla="*/ 42684 h 4494734"/>
              <a:gd name="connsiteX21" fmla="*/ 928593 w 2322382"/>
              <a:gd name="connsiteY21" fmla="*/ 50945 h 4494734"/>
              <a:gd name="connsiteX22" fmla="*/ 961642 w 2322382"/>
              <a:gd name="connsiteY22" fmla="*/ 64715 h 4494734"/>
              <a:gd name="connsiteX23" fmla="*/ 967150 w 2322382"/>
              <a:gd name="connsiteY23" fmla="*/ 78484 h 4494734"/>
              <a:gd name="connsiteX24" fmla="*/ 980921 w 2322382"/>
              <a:gd name="connsiteY24" fmla="*/ 64715 h 4494734"/>
              <a:gd name="connsiteX25" fmla="*/ 986429 w 2322382"/>
              <a:gd name="connsiteY25" fmla="*/ 70222 h 4494734"/>
              <a:gd name="connsiteX26" fmla="*/ 989183 w 2322382"/>
              <a:gd name="connsiteY26" fmla="*/ 83991 h 4494734"/>
              <a:gd name="connsiteX27" fmla="*/ 1011216 w 2322382"/>
              <a:gd name="connsiteY27" fmla="*/ 75730 h 4494734"/>
              <a:gd name="connsiteX28" fmla="*/ 1005707 w 2322382"/>
              <a:gd name="connsiteY28" fmla="*/ 61961 h 4494734"/>
              <a:gd name="connsiteX29" fmla="*/ 1002954 w 2322382"/>
              <a:gd name="connsiteY29" fmla="*/ 45438 h 4494734"/>
              <a:gd name="connsiteX30" fmla="*/ 994691 w 2322382"/>
              <a:gd name="connsiteY30" fmla="*/ 28915 h 4494734"/>
              <a:gd name="connsiteX31" fmla="*/ 1011216 w 2322382"/>
              <a:gd name="connsiteY31" fmla="*/ 4130 h 4494734"/>
              <a:gd name="connsiteX32" fmla="*/ 1024986 w 2322382"/>
              <a:gd name="connsiteY32" fmla="*/ 12392 h 4494734"/>
              <a:gd name="connsiteX33" fmla="*/ 1041511 w 2322382"/>
              <a:gd name="connsiteY33" fmla="*/ 17900 h 4494734"/>
              <a:gd name="connsiteX34" fmla="*/ 1082822 w 2322382"/>
              <a:gd name="connsiteY34" fmla="*/ 23407 h 4494734"/>
              <a:gd name="connsiteX35" fmla="*/ 1099347 w 2322382"/>
              <a:gd name="connsiteY35" fmla="*/ 61961 h 4494734"/>
              <a:gd name="connsiteX36" fmla="*/ 1113117 w 2322382"/>
              <a:gd name="connsiteY36" fmla="*/ 177621 h 4494734"/>
              <a:gd name="connsiteX37" fmla="*/ 1102100 w 2322382"/>
              <a:gd name="connsiteY37" fmla="*/ 224436 h 4494734"/>
              <a:gd name="connsiteX38" fmla="*/ 1115871 w 2322382"/>
              <a:gd name="connsiteY38" fmla="*/ 227190 h 4494734"/>
              <a:gd name="connsiteX39" fmla="*/ 1135149 w 2322382"/>
              <a:gd name="connsiteY39" fmla="*/ 243713 h 4494734"/>
              <a:gd name="connsiteX40" fmla="*/ 1154428 w 2322382"/>
              <a:gd name="connsiteY40" fmla="*/ 249220 h 4494734"/>
              <a:gd name="connsiteX41" fmla="*/ 1140657 w 2322382"/>
              <a:gd name="connsiteY41" fmla="*/ 271251 h 4494734"/>
              <a:gd name="connsiteX42" fmla="*/ 1148920 w 2322382"/>
              <a:gd name="connsiteY42" fmla="*/ 287774 h 4494734"/>
              <a:gd name="connsiteX43" fmla="*/ 1151674 w 2322382"/>
              <a:gd name="connsiteY43" fmla="*/ 298789 h 4494734"/>
              <a:gd name="connsiteX44" fmla="*/ 1154428 w 2322382"/>
              <a:gd name="connsiteY44" fmla="*/ 359373 h 4494734"/>
              <a:gd name="connsiteX45" fmla="*/ 1157182 w 2322382"/>
              <a:gd name="connsiteY45" fmla="*/ 367635 h 4494734"/>
              <a:gd name="connsiteX46" fmla="*/ 1143412 w 2322382"/>
              <a:gd name="connsiteY46" fmla="*/ 367635 h 4494734"/>
              <a:gd name="connsiteX47" fmla="*/ 1135149 w 2322382"/>
              <a:gd name="connsiteY47" fmla="*/ 359373 h 4494734"/>
              <a:gd name="connsiteX48" fmla="*/ 1110363 w 2322382"/>
              <a:gd name="connsiteY48" fmla="*/ 356619 h 4494734"/>
              <a:gd name="connsiteX49" fmla="*/ 1102100 w 2322382"/>
              <a:gd name="connsiteY49" fmla="*/ 373142 h 4494734"/>
              <a:gd name="connsiteX50" fmla="*/ 1107608 w 2322382"/>
              <a:gd name="connsiteY50" fmla="*/ 400680 h 4494734"/>
              <a:gd name="connsiteX51" fmla="*/ 1049773 w 2322382"/>
              <a:gd name="connsiteY51" fmla="*/ 400680 h 4494734"/>
              <a:gd name="connsiteX52" fmla="*/ 1005707 w 2322382"/>
              <a:gd name="connsiteY52" fmla="*/ 422711 h 4494734"/>
              <a:gd name="connsiteX53" fmla="*/ 958889 w 2322382"/>
              <a:gd name="connsiteY53" fmla="*/ 477787 h 4494734"/>
              <a:gd name="connsiteX54" fmla="*/ 939610 w 2322382"/>
              <a:gd name="connsiteY54" fmla="*/ 513587 h 4494734"/>
              <a:gd name="connsiteX55" fmla="*/ 953380 w 2322382"/>
              <a:gd name="connsiteY55" fmla="*/ 543879 h 4494734"/>
              <a:gd name="connsiteX56" fmla="*/ 1005707 w 2322382"/>
              <a:gd name="connsiteY56" fmla="*/ 582433 h 4494734"/>
              <a:gd name="connsiteX57" fmla="*/ 1011216 w 2322382"/>
              <a:gd name="connsiteY57" fmla="*/ 604463 h 4494734"/>
              <a:gd name="connsiteX58" fmla="*/ 1024986 w 2322382"/>
              <a:gd name="connsiteY58" fmla="*/ 618232 h 4494734"/>
              <a:gd name="connsiteX59" fmla="*/ 1058035 w 2322382"/>
              <a:gd name="connsiteY59" fmla="*/ 634755 h 4494734"/>
              <a:gd name="connsiteX60" fmla="*/ 1107608 w 2322382"/>
              <a:gd name="connsiteY60" fmla="*/ 654032 h 4494734"/>
              <a:gd name="connsiteX61" fmla="*/ 1157182 w 2322382"/>
              <a:gd name="connsiteY61" fmla="*/ 665047 h 4494734"/>
              <a:gd name="connsiteX62" fmla="*/ 1248067 w 2322382"/>
              <a:gd name="connsiteY62" fmla="*/ 689832 h 4494734"/>
              <a:gd name="connsiteX63" fmla="*/ 1372000 w 2322382"/>
              <a:gd name="connsiteY63" fmla="*/ 764185 h 4494734"/>
              <a:gd name="connsiteX64" fmla="*/ 1473901 w 2322382"/>
              <a:gd name="connsiteY64" fmla="*/ 874337 h 4494734"/>
              <a:gd name="connsiteX65" fmla="*/ 1548262 w 2322382"/>
              <a:gd name="connsiteY65" fmla="*/ 954198 h 4494734"/>
              <a:gd name="connsiteX66" fmla="*/ 1677703 w 2322382"/>
              <a:gd name="connsiteY66" fmla="*/ 1050582 h 4494734"/>
              <a:gd name="connsiteX67" fmla="*/ 1694228 w 2322382"/>
              <a:gd name="connsiteY67" fmla="*/ 1067104 h 4494734"/>
              <a:gd name="connsiteX68" fmla="*/ 1774096 w 2322382"/>
              <a:gd name="connsiteY68" fmla="*/ 1180011 h 4494734"/>
              <a:gd name="connsiteX69" fmla="*/ 1782358 w 2322382"/>
              <a:gd name="connsiteY69" fmla="*/ 1193779 h 4494734"/>
              <a:gd name="connsiteX70" fmla="*/ 1801637 w 2322382"/>
              <a:gd name="connsiteY70" fmla="*/ 1254364 h 4494734"/>
              <a:gd name="connsiteX71" fmla="*/ 1801637 w 2322382"/>
              <a:gd name="connsiteY71" fmla="*/ 1270887 h 4494734"/>
              <a:gd name="connsiteX72" fmla="*/ 1749309 w 2322382"/>
              <a:gd name="connsiteY72" fmla="*/ 1339733 h 4494734"/>
              <a:gd name="connsiteX73" fmla="*/ 1683211 w 2322382"/>
              <a:gd name="connsiteY73" fmla="*/ 1353501 h 4494734"/>
              <a:gd name="connsiteX74" fmla="*/ 1614359 w 2322382"/>
              <a:gd name="connsiteY74" fmla="*/ 1372778 h 4494734"/>
              <a:gd name="connsiteX75" fmla="*/ 1570294 w 2322382"/>
              <a:gd name="connsiteY75" fmla="*/ 1381040 h 4494734"/>
              <a:gd name="connsiteX76" fmla="*/ 1498688 w 2322382"/>
              <a:gd name="connsiteY76" fmla="*/ 1386547 h 4494734"/>
              <a:gd name="connsiteX77" fmla="*/ 1468393 w 2322382"/>
              <a:gd name="connsiteY77" fmla="*/ 1394809 h 4494734"/>
              <a:gd name="connsiteX78" fmla="*/ 1440852 w 2322382"/>
              <a:gd name="connsiteY78" fmla="*/ 1400316 h 4494734"/>
              <a:gd name="connsiteX79" fmla="*/ 1432590 w 2322382"/>
              <a:gd name="connsiteY79" fmla="*/ 1400316 h 4494734"/>
              <a:gd name="connsiteX80" fmla="*/ 1305902 w 2322382"/>
              <a:gd name="connsiteY80" fmla="*/ 1405824 h 4494734"/>
              <a:gd name="connsiteX81" fmla="*/ 1311411 w 2322382"/>
              <a:gd name="connsiteY81" fmla="*/ 1477423 h 4494734"/>
              <a:gd name="connsiteX82" fmla="*/ 1322427 w 2322382"/>
              <a:gd name="connsiteY82" fmla="*/ 1526992 h 4494734"/>
              <a:gd name="connsiteX83" fmla="*/ 1347214 w 2322382"/>
              <a:gd name="connsiteY83" fmla="*/ 1617868 h 4494734"/>
              <a:gd name="connsiteX84" fmla="*/ 1377508 w 2322382"/>
              <a:gd name="connsiteY84" fmla="*/ 1711498 h 4494734"/>
              <a:gd name="connsiteX85" fmla="*/ 1394033 w 2322382"/>
              <a:gd name="connsiteY85" fmla="*/ 1758313 h 4494734"/>
              <a:gd name="connsiteX86" fmla="*/ 1432590 w 2322382"/>
              <a:gd name="connsiteY86" fmla="*/ 1843681 h 4494734"/>
              <a:gd name="connsiteX87" fmla="*/ 1471147 w 2322382"/>
              <a:gd name="connsiteY87" fmla="*/ 1942818 h 4494734"/>
              <a:gd name="connsiteX88" fmla="*/ 1476656 w 2322382"/>
              <a:gd name="connsiteY88" fmla="*/ 1984125 h 4494734"/>
              <a:gd name="connsiteX89" fmla="*/ 1493180 w 2322382"/>
              <a:gd name="connsiteY89" fmla="*/ 2011664 h 4494734"/>
              <a:gd name="connsiteX90" fmla="*/ 1506950 w 2322382"/>
              <a:gd name="connsiteY90" fmla="*/ 2077755 h 4494734"/>
              <a:gd name="connsiteX91" fmla="*/ 1517966 w 2322382"/>
              <a:gd name="connsiteY91" fmla="*/ 2157616 h 4494734"/>
              <a:gd name="connsiteX92" fmla="*/ 1539999 w 2322382"/>
              <a:gd name="connsiteY92" fmla="*/ 2237477 h 4494734"/>
              <a:gd name="connsiteX93" fmla="*/ 1559278 w 2322382"/>
              <a:gd name="connsiteY93" fmla="*/ 2309076 h 4494734"/>
              <a:gd name="connsiteX94" fmla="*/ 1570294 w 2322382"/>
              <a:gd name="connsiteY94" fmla="*/ 2366907 h 4494734"/>
              <a:gd name="connsiteX95" fmla="*/ 1584065 w 2322382"/>
              <a:gd name="connsiteY95" fmla="*/ 2424737 h 4494734"/>
              <a:gd name="connsiteX96" fmla="*/ 1567540 w 2322382"/>
              <a:gd name="connsiteY96" fmla="*/ 2446767 h 4494734"/>
              <a:gd name="connsiteX97" fmla="*/ 1490426 w 2322382"/>
              <a:gd name="connsiteY97" fmla="*/ 2452274 h 4494734"/>
              <a:gd name="connsiteX98" fmla="*/ 1427082 w 2322382"/>
              <a:gd name="connsiteY98" fmla="*/ 2460536 h 4494734"/>
              <a:gd name="connsiteX99" fmla="*/ 1366492 w 2322382"/>
              <a:gd name="connsiteY99" fmla="*/ 2466044 h 4494734"/>
              <a:gd name="connsiteX100" fmla="*/ 1349968 w 2322382"/>
              <a:gd name="connsiteY100" fmla="*/ 2488074 h 4494734"/>
              <a:gd name="connsiteX101" fmla="*/ 1319673 w 2322382"/>
              <a:gd name="connsiteY101" fmla="*/ 2576196 h 4494734"/>
              <a:gd name="connsiteX102" fmla="*/ 1275608 w 2322382"/>
              <a:gd name="connsiteY102" fmla="*/ 2713887 h 4494734"/>
              <a:gd name="connsiteX103" fmla="*/ 1256329 w 2322382"/>
              <a:gd name="connsiteY103" fmla="*/ 2804763 h 4494734"/>
              <a:gd name="connsiteX104" fmla="*/ 1248067 w 2322382"/>
              <a:gd name="connsiteY104" fmla="*/ 2832301 h 4494734"/>
              <a:gd name="connsiteX105" fmla="*/ 1253575 w 2322382"/>
              <a:gd name="connsiteY105" fmla="*/ 2873609 h 4494734"/>
              <a:gd name="connsiteX106" fmla="*/ 1275608 w 2322382"/>
              <a:gd name="connsiteY106" fmla="*/ 2950716 h 4494734"/>
              <a:gd name="connsiteX107" fmla="*/ 1294886 w 2322382"/>
              <a:gd name="connsiteY107" fmla="*/ 3022315 h 4494734"/>
              <a:gd name="connsiteX108" fmla="*/ 1352722 w 2322382"/>
              <a:gd name="connsiteY108" fmla="*/ 3121453 h 4494734"/>
              <a:gd name="connsiteX109" fmla="*/ 1413312 w 2322382"/>
              <a:gd name="connsiteY109" fmla="*/ 3148990 h 4494734"/>
              <a:gd name="connsiteX110" fmla="*/ 1471147 w 2322382"/>
              <a:gd name="connsiteY110" fmla="*/ 3162760 h 4494734"/>
              <a:gd name="connsiteX111" fmla="*/ 1539999 w 2322382"/>
              <a:gd name="connsiteY111" fmla="*/ 3182036 h 4494734"/>
              <a:gd name="connsiteX112" fmla="*/ 1655671 w 2322382"/>
              <a:gd name="connsiteY112" fmla="*/ 3237113 h 4494734"/>
              <a:gd name="connsiteX113" fmla="*/ 1672195 w 2322382"/>
              <a:gd name="connsiteY113" fmla="*/ 3250882 h 4494734"/>
              <a:gd name="connsiteX114" fmla="*/ 1741047 w 2322382"/>
              <a:gd name="connsiteY114" fmla="*/ 3319728 h 4494734"/>
              <a:gd name="connsiteX115" fmla="*/ 1831932 w 2322382"/>
              <a:gd name="connsiteY115" fmla="*/ 3391326 h 4494734"/>
              <a:gd name="connsiteX116" fmla="*/ 1898030 w 2322382"/>
              <a:gd name="connsiteY116" fmla="*/ 3443649 h 4494734"/>
              <a:gd name="connsiteX117" fmla="*/ 1997176 w 2322382"/>
              <a:gd name="connsiteY117" fmla="*/ 3515248 h 4494734"/>
              <a:gd name="connsiteX118" fmla="*/ 2002685 w 2322382"/>
              <a:gd name="connsiteY118" fmla="*/ 3518002 h 4494734"/>
              <a:gd name="connsiteX119" fmla="*/ 2043996 w 2322382"/>
              <a:gd name="connsiteY119" fmla="*/ 3526264 h 4494734"/>
              <a:gd name="connsiteX120" fmla="*/ 2060520 w 2322382"/>
              <a:gd name="connsiteY120" fmla="*/ 3520756 h 4494734"/>
              <a:gd name="connsiteX121" fmla="*/ 2099077 w 2322382"/>
              <a:gd name="connsiteY121" fmla="*/ 3512494 h 4494734"/>
              <a:gd name="connsiteX122" fmla="*/ 2167930 w 2322382"/>
              <a:gd name="connsiteY122" fmla="*/ 3506987 h 4494734"/>
              <a:gd name="connsiteX123" fmla="*/ 2181700 w 2322382"/>
              <a:gd name="connsiteY123" fmla="*/ 3506987 h 4494734"/>
              <a:gd name="connsiteX124" fmla="*/ 2203732 w 2322382"/>
              <a:gd name="connsiteY124" fmla="*/ 3506987 h 4494734"/>
              <a:gd name="connsiteX125" fmla="*/ 2211995 w 2322382"/>
              <a:gd name="connsiteY125" fmla="*/ 3504233 h 4494734"/>
              <a:gd name="connsiteX126" fmla="*/ 2242290 w 2322382"/>
              <a:gd name="connsiteY126" fmla="*/ 3512494 h 4494734"/>
              <a:gd name="connsiteX127" fmla="*/ 2272584 w 2322382"/>
              <a:gd name="connsiteY127" fmla="*/ 3506987 h 4494734"/>
              <a:gd name="connsiteX128" fmla="*/ 2313896 w 2322382"/>
              <a:gd name="connsiteY128" fmla="*/ 3537279 h 4494734"/>
              <a:gd name="connsiteX129" fmla="*/ 2311142 w 2322382"/>
              <a:gd name="connsiteY129" fmla="*/ 3553802 h 4494734"/>
              <a:gd name="connsiteX130" fmla="*/ 2311142 w 2322382"/>
              <a:gd name="connsiteY130" fmla="*/ 3564817 h 4494734"/>
              <a:gd name="connsiteX131" fmla="*/ 2322158 w 2322382"/>
              <a:gd name="connsiteY131" fmla="*/ 3600617 h 4494734"/>
              <a:gd name="connsiteX132" fmla="*/ 2322158 w 2322382"/>
              <a:gd name="connsiteY132" fmla="*/ 3669462 h 4494734"/>
              <a:gd name="connsiteX133" fmla="*/ 2313896 w 2322382"/>
              <a:gd name="connsiteY133" fmla="*/ 3730046 h 4494734"/>
              <a:gd name="connsiteX134" fmla="*/ 2297372 w 2322382"/>
              <a:gd name="connsiteY134" fmla="*/ 3763092 h 4494734"/>
              <a:gd name="connsiteX135" fmla="*/ 2286355 w 2322382"/>
              <a:gd name="connsiteY135" fmla="*/ 3782368 h 4494734"/>
              <a:gd name="connsiteX136" fmla="*/ 2275339 w 2322382"/>
              <a:gd name="connsiteY136" fmla="*/ 3820922 h 4494734"/>
              <a:gd name="connsiteX137" fmla="*/ 2289109 w 2322382"/>
              <a:gd name="connsiteY137" fmla="*/ 3853968 h 4494734"/>
              <a:gd name="connsiteX138" fmla="*/ 2294617 w 2322382"/>
              <a:gd name="connsiteY138" fmla="*/ 3862230 h 4494734"/>
              <a:gd name="connsiteX139" fmla="*/ 2300125 w 2322382"/>
              <a:gd name="connsiteY139" fmla="*/ 3936583 h 4494734"/>
              <a:gd name="connsiteX140" fmla="*/ 2300125 w 2322382"/>
              <a:gd name="connsiteY140" fmla="*/ 3947597 h 4494734"/>
              <a:gd name="connsiteX141" fmla="*/ 2294617 w 2322382"/>
              <a:gd name="connsiteY141" fmla="*/ 3983397 h 4494734"/>
              <a:gd name="connsiteX142" fmla="*/ 2278093 w 2322382"/>
              <a:gd name="connsiteY142" fmla="*/ 4046735 h 4494734"/>
              <a:gd name="connsiteX143" fmla="*/ 2267076 w 2322382"/>
              <a:gd name="connsiteY143" fmla="*/ 4082535 h 4494734"/>
              <a:gd name="connsiteX144" fmla="*/ 2256060 w 2322382"/>
              <a:gd name="connsiteY144" fmla="*/ 4112827 h 4494734"/>
              <a:gd name="connsiteX145" fmla="*/ 2239536 w 2322382"/>
              <a:gd name="connsiteY145" fmla="*/ 4140365 h 4494734"/>
              <a:gd name="connsiteX146" fmla="*/ 2187208 w 2322382"/>
              <a:gd name="connsiteY146" fmla="*/ 4187180 h 4494734"/>
              <a:gd name="connsiteX147" fmla="*/ 2145897 w 2322382"/>
              <a:gd name="connsiteY147" fmla="*/ 4192687 h 4494734"/>
              <a:gd name="connsiteX148" fmla="*/ 2079799 w 2322382"/>
              <a:gd name="connsiteY148" fmla="*/ 4159642 h 4494734"/>
              <a:gd name="connsiteX149" fmla="*/ 2074290 w 2322382"/>
              <a:gd name="connsiteY149" fmla="*/ 4107319 h 4494734"/>
              <a:gd name="connsiteX150" fmla="*/ 2093569 w 2322382"/>
              <a:gd name="connsiteY150" fmla="*/ 4054996 h 4494734"/>
              <a:gd name="connsiteX151" fmla="*/ 2093569 w 2322382"/>
              <a:gd name="connsiteY151" fmla="*/ 4013689 h 4494734"/>
              <a:gd name="connsiteX152" fmla="*/ 2066029 w 2322382"/>
              <a:gd name="connsiteY152" fmla="*/ 3942090 h 4494734"/>
              <a:gd name="connsiteX153" fmla="*/ 2041242 w 2322382"/>
              <a:gd name="connsiteY153" fmla="*/ 3903537 h 4494734"/>
              <a:gd name="connsiteX154" fmla="*/ 2027472 w 2322382"/>
              <a:gd name="connsiteY154" fmla="*/ 3903537 h 4494734"/>
              <a:gd name="connsiteX155" fmla="*/ 2005439 w 2322382"/>
              <a:gd name="connsiteY155" fmla="*/ 3895275 h 4494734"/>
              <a:gd name="connsiteX156" fmla="*/ 1983406 w 2322382"/>
              <a:gd name="connsiteY156" fmla="*/ 3856721 h 4494734"/>
              <a:gd name="connsiteX157" fmla="*/ 1972390 w 2322382"/>
              <a:gd name="connsiteY157" fmla="*/ 3851214 h 4494734"/>
              <a:gd name="connsiteX158" fmla="*/ 1944849 w 2322382"/>
              <a:gd name="connsiteY158" fmla="*/ 3853968 h 4494734"/>
              <a:gd name="connsiteX159" fmla="*/ 1922816 w 2322382"/>
              <a:gd name="connsiteY159" fmla="*/ 3831937 h 4494734"/>
              <a:gd name="connsiteX160" fmla="*/ 1947603 w 2322382"/>
              <a:gd name="connsiteY160" fmla="*/ 3809907 h 4494734"/>
              <a:gd name="connsiteX161" fmla="*/ 1953111 w 2322382"/>
              <a:gd name="connsiteY161" fmla="*/ 3801645 h 4494734"/>
              <a:gd name="connsiteX162" fmla="*/ 1955866 w 2322382"/>
              <a:gd name="connsiteY162" fmla="*/ 3752077 h 4494734"/>
              <a:gd name="connsiteX163" fmla="*/ 1953111 w 2322382"/>
              <a:gd name="connsiteY163" fmla="*/ 3735554 h 4494734"/>
              <a:gd name="connsiteX164" fmla="*/ 1928324 w 2322382"/>
              <a:gd name="connsiteY164" fmla="*/ 3710769 h 4494734"/>
              <a:gd name="connsiteX165" fmla="*/ 1815408 w 2322382"/>
              <a:gd name="connsiteY165" fmla="*/ 3630909 h 4494734"/>
              <a:gd name="connsiteX166" fmla="*/ 1699736 w 2322382"/>
              <a:gd name="connsiteY166" fmla="*/ 3573079 h 4494734"/>
              <a:gd name="connsiteX167" fmla="*/ 1625376 w 2322382"/>
              <a:gd name="connsiteY167" fmla="*/ 3542787 h 4494734"/>
              <a:gd name="connsiteX168" fmla="*/ 1575802 w 2322382"/>
              <a:gd name="connsiteY168" fmla="*/ 3523510 h 4494734"/>
              <a:gd name="connsiteX169" fmla="*/ 1528983 w 2322382"/>
              <a:gd name="connsiteY169" fmla="*/ 3504233 h 4494734"/>
              <a:gd name="connsiteX170" fmla="*/ 1465639 w 2322382"/>
              <a:gd name="connsiteY170" fmla="*/ 3471187 h 4494734"/>
              <a:gd name="connsiteX171" fmla="*/ 1438099 w 2322382"/>
              <a:gd name="connsiteY171" fmla="*/ 3471187 h 4494734"/>
              <a:gd name="connsiteX172" fmla="*/ 1405049 w 2322382"/>
              <a:gd name="connsiteY172" fmla="*/ 3471187 h 4494734"/>
              <a:gd name="connsiteX173" fmla="*/ 1256329 w 2322382"/>
              <a:gd name="connsiteY173" fmla="*/ 3424372 h 4494734"/>
              <a:gd name="connsiteX174" fmla="*/ 1212264 w 2322382"/>
              <a:gd name="connsiteY174" fmla="*/ 3407849 h 4494734"/>
              <a:gd name="connsiteX175" fmla="*/ 1151674 w 2322382"/>
              <a:gd name="connsiteY175" fmla="*/ 3383065 h 4494734"/>
              <a:gd name="connsiteX176" fmla="*/ 1110363 w 2322382"/>
              <a:gd name="connsiteY176" fmla="*/ 3355527 h 4494734"/>
              <a:gd name="connsiteX177" fmla="*/ 1058035 w 2322382"/>
              <a:gd name="connsiteY177" fmla="*/ 3292189 h 4494734"/>
              <a:gd name="connsiteX178" fmla="*/ 1019478 w 2322382"/>
              <a:gd name="connsiteY178" fmla="*/ 3212329 h 4494734"/>
              <a:gd name="connsiteX179" fmla="*/ 1000199 w 2322382"/>
              <a:gd name="connsiteY179" fmla="*/ 3179283 h 4494734"/>
              <a:gd name="connsiteX180" fmla="*/ 956134 w 2322382"/>
              <a:gd name="connsiteY180" fmla="*/ 3085653 h 4494734"/>
              <a:gd name="connsiteX181" fmla="*/ 887282 w 2322382"/>
              <a:gd name="connsiteY181" fmla="*/ 2958977 h 4494734"/>
              <a:gd name="connsiteX182" fmla="*/ 810168 w 2322382"/>
              <a:gd name="connsiteY182" fmla="*/ 3058115 h 4494734"/>
              <a:gd name="connsiteX183" fmla="*/ 771611 w 2322382"/>
              <a:gd name="connsiteY183" fmla="*/ 3121453 h 4494734"/>
              <a:gd name="connsiteX184" fmla="*/ 755086 w 2322382"/>
              <a:gd name="connsiteY184" fmla="*/ 3176529 h 4494734"/>
              <a:gd name="connsiteX185" fmla="*/ 749578 w 2322382"/>
              <a:gd name="connsiteY185" fmla="*/ 3250882 h 4494734"/>
              <a:gd name="connsiteX186" fmla="*/ 757840 w 2322382"/>
              <a:gd name="connsiteY186" fmla="*/ 3300450 h 4494734"/>
              <a:gd name="connsiteX187" fmla="*/ 763349 w 2322382"/>
              <a:gd name="connsiteY187" fmla="*/ 3347265 h 4494734"/>
              <a:gd name="connsiteX188" fmla="*/ 763349 w 2322382"/>
              <a:gd name="connsiteY188" fmla="*/ 3369296 h 4494734"/>
              <a:gd name="connsiteX189" fmla="*/ 763349 w 2322382"/>
              <a:gd name="connsiteY189" fmla="*/ 3545540 h 4494734"/>
              <a:gd name="connsiteX190" fmla="*/ 749578 w 2322382"/>
              <a:gd name="connsiteY190" fmla="*/ 3611632 h 4494734"/>
              <a:gd name="connsiteX191" fmla="*/ 708267 w 2322382"/>
              <a:gd name="connsiteY191" fmla="*/ 3743815 h 4494734"/>
              <a:gd name="connsiteX192" fmla="*/ 669710 w 2322382"/>
              <a:gd name="connsiteY192" fmla="*/ 3845707 h 4494734"/>
              <a:gd name="connsiteX193" fmla="*/ 628399 w 2322382"/>
              <a:gd name="connsiteY193" fmla="*/ 3972382 h 4494734"/>
              <a:gd name="connsiteX194" fmla="*/ 600858 w 2322382"/>
              <a:gd name="connsiteY194" fmla="*/ 4049489 h 4494734"/>
              <a:gd name="connsiteX195" fmla="*/ 600858 w 2322382"/>
              <a:gd name="connsiteY195" fmla="*/ 4063258 h 4494734"/>
              <a:gd name="connsiteX196" fmla="*/ 600858 w 2322382"/>
              <a:gd name="connsiteY196" fmla="*/ 4099058 h 4494734"/>
              <a:gd name="connsiteX197" fmla="*/ 603612 w 2322382"/>
              <a:gd name="connsiteY197" fmla="*/ 4112827 h 4494734"/>
              <a:gd name="connsiteX198" fmla="*/ 617382 w 2322382"/>
              <a:gd name="connsiteY198" fmla="*/ 4126596 h 4494734"/>
              <a:gd name="connsiteX199" fmla="*/ 621890 w 2322382"/>
              <a:gd name="connsiteY199" fmla="*/ 4136854 h 4494734"/>
              <a:gd name="connsiteX200" fmla="*/ 624225 w 2322382"/>
              <a:gd name="connsiteY200" fmla="*/ 4136808 h 4494734"/>
              <a:gd name="connsiteX201" fmla="*/ 633278 w 2322382"/>
              <a:gd name="connsiteY201" fmla="*/ 4152109 h 4494734"/>
              <a:gd name="connsiteX202" fmla="*/ 660366 w 2322382"/>
              <a:gd name="connsiteY202" fmla="*/ 4215649 h 4494734"/>
              <a:gd name="connsiteX203" fmla="*/ 664739 w 2322382"/>
              <a:gd name="connsiteY203" fmla="*/ 4228706 h 4494734"/>
              <a:gd name="connsiteX204" fmla="*/ 671735 w 2322382"/>
              <a:gd name="connsiteY204" fmla="*/ 4249597 h 4494734"/>
              <a:gd name="connsiteX205" fmla="*/ 676971 w 2322382"/>
              <a:gd name="connsiteY205" fmla="*/ 4256558 h 4494734"/>
              <a:gd name="connsiteX206" fmla="*/ 678758 w 2322382"/>
              <a:gd name="connsiteY206" fmla="*/ 4287908 h 4494734"/>
              <a:gd name="connsiteX207" fmla="*/ 693601 w 2322382"/>
              <a:gd name="connsiteY207" fmla="*/ 4314885 h 4494734"/>
              <a:gd name="connsiteX208" fmla="*/ 677996 w 2322382"/>
              <a:gd name="connsiteY208" fmla="*/ 4363678 h 4494734"/>
              <a:gd name="connsiteX209" fmla="*/ 661454 w 2322382"/>
              <a:gd name="connsiteY209" fmla="*/ 4366314 h 4494734"/>
              <a:gd name="connsiteX210" fmla="*/ 651009 w 2322382"/>
              <a:gd name="connsiteY210" fmla="*/ 4369812 h 4494734"/>
              <a:gd name="connsiteX211" fmla="*/ 620561 w 2322382"/>
              <a:gd name="connsiteY211" fmla="*/ 4391627 h 4494734"/>
              <a:gd name="connsiteX212" fmla="*/ 555280 w 2322382"/>
              <a:gd name="connsiteY212" fmla="*/ 4413490 h 4494734"/>
              <a:gd name="connsiteX213" fmla="*/ 495208 w 2322382"/>
              <a:gd name="connsiteY213" fmla="*/ 4424896 h 4494734"/>
              <a:gd name="connsiteX214" fmla="*/ 458625 w 2322382"/>
              <a:gd name="connsiteY214" fmla="*/ 4419722 h 4494734"/>
              <a:gd name="connsiteX215" fmla="*/ 436848 w 2322382"/>
              <a:gd name="connsiteY215" fmla="*/ 4415396 h 4494734"/>
              <a:gd name="connsiteX216" fmla="*/ 396792 w 2322382"/>
              <a:gd name="connsiteY216" fmla="*/ 4417194 h 4494734"/>
              <a:gd name="connsiteX217" fmla="*/ 369829 w 2322382"/>
              <a:gd name="connsiteY217" fmla="*/ 4440746 h 4494734"/>
              <a:gd name="connsiteX218" fmla="*/ 363744 w 2322382"/>
              <a:gd name="connsiteY218" fmla="*/ 4448593 h 4494734"/>
              <a:gd name="connsiteX219" fmla="*/ 294989 w 2322382"/>
              <a:gd name="connsiteY219" fmla="*/ 4477428 h 4494734"/>
              <a:gd name="connsiteX220" fmla="*/ 284545 w 2322382"/>
              <a:gd name="connsiteY220" fmla="*/ 4480926 h 4494734"/>
              <a:gd name="connsiteX221" fmla="*/ 248849 w 2322382"/>
              <a:gd name="connsiteY221" fmla="*/ 4487072 h 4494734"/>
              <a:gd name="connsiteX222" fmla="*/ 183542 w 2322382"/>
              <a:gd name="connsiteY222" fmla="*/ 4491518 h 4494734"/>
              <a:gd name="connsiteX223" fmla="*/ 146097 w 2322382"/>
              <a:gd name="connsiteY223" fmla="*/ 4492440 h 4494734"/>
              <a:gd name="connsiteX224" fmla="*/ 113875 w 2322382"/>
              <a:gd name="connsiteY224" fmla="*/ 4491614 h 4494734"/>
              <a:gd name="connsiteX225" fmla="*/ 82515 w 2322382"/>
              <a:gd name="connsiteY225" fmla="*/ 4484691 h 4494734"/>
              <a:gd name="connsiteX226" fmla="*/ 21505 w 2322382"/>
              <a:gd name="connsiteY226" fmla="*/ 4449939 h 4494734"/>
              <a:gd name="connsiteX227" fmla="*/ 3164 w 2322382"/>
              <a:gd name="connsiteY227" fmla="*/ 4412515 h 4494734"/>
              <a:gd name="connsiteX228" fmla="*/ 13508 w 2322382"/>
              <a:gd name="connsiteY228" fmla="*/ 4339344 h 4494734"/>
              <a:gd name="connsiteX229" fmla="*/ 61373 w 2322382"/>
              <a:gd name="connsiteY229" fmla="*/ 4317504 h 4494734"/>
              <a:gd name="connsiteX230" fmla="*/ 117109 w 2322382"/>
              <a:gd name="connsiteY230" fmla="*/ 4319169 h 4494734"/>
              <a:gd name="connsiteX231" fmla="*/ 156278 w 2322382"/>
              <a:gd name="connsiteY231" fmla="*/ 4306051 h 4494734"/>
              <a:gd name="connsiteX232" fmla="*/ 215425 w 2322382"/>
              <a:gd name="connsiteY232" fmla="*/ 4257199 h 4494734"/>
              <a:gd name="connsiteX233" fmla="*/ 244111 w 2322382"/>
              <a:gd name="connsiteY233" fmla="*/ 4221452 h 4494734"/>
              <a:gd name="connsiteX234" fmla="*/ 239738 w 2322382"/>
              <a:gd name="connsiteY234" fmla="*/ 4208394 h 4494734"/>
              <a:gd name="connsiteX235" fmla="*/ 239571 w 2322382"/>
              <a:gd name="connsiteY235" fmla="*/ 4207895 h 4494734"/>
              <a:gd name="connsiteX236" fmla="*/ 234316 w 2322382"/>
              <a:gd name="connsiteY236" fmla="*/ 4207895 h 4494734"/>
              <a:gd name="connsiteX237" fmla="*/ 235943 w 2322382"/>
              <a:gd name="connsiteY237" fmla="*/ 4206113 h 4494734"/>
              <a:gd name="connsiteX238" fmla="*/ 236309 w 2322382"/>
              <a:gd name="connsiteY238" fmla="*/ 4198155 h 4494734"/>
              <a:gd name="connsiteX239" fmla="*/ 235912 w 2322382"/>
              <a:gd name="connsiteY239" fmla="*/ 4196968 h 4494734"/>
              <a:gd name="connsiteX240" fmla="*/ 236424 w 2322382"/>
              <a:gd name="connsiteY240" fmla="*/ 4195639 h 4494734"/>
              <a:gd name="connsiteX241" fmla="*/ 237319 w 2322382"/>
              <a:gd name="connsiteY241" fmla="*/ 4176164 h 4494734"/>
              <a:gd name="connsiteX242" fmla="*/ 223549 w 2322382"/>
              <a:gd name="connsiteY242" fmla="*/ 4167903 h 4494734"/>
              <a:gd name="connsiteX243" fmla="*/ 212532 w 2322382"/>
              <a:gd name="connsiteY243" fmla="*/ 4145872 h 4494734"/>
              <a:gd name="connsiteX244" fmla="*/ 251090 w 2322382"/>
              <a:gd name="connsiteY244" fmla="*/ 4110073 h 4494734"/>
              <a:gd name="connsiteX245" fmla="*/ 262106 w 2322382"/>
              <a:gd name="connsiteY245" fmla="*/ 4088042 h 4494734"/>
              <a:gd name="connsiteX246" fmla="*/ 278631 w 2322382"/>
              <a:gd name="connsiteY246" fmla="*/ 4068766 h 4494734"/>
              <a:gd name="connsiteX247" fmla="*/ 292401 w 2322382"/>
              <a:gd name="connsiteY247" fmla="*/ 4071519 h 4494734"/>
              <a:gd name="connsiteX248" fmla="*/ 306172 w 2322382"/>
              <a:gd name="connsiteY248" fmla="*/ 4088042 h 4494734"/>
              <a:gd name="connsiteX249" fmla="*/ 352990 w 2322382"/>
              <a:gd name="connsiteY249" fmla="*/ 4071519 h 4494734"/>
              <a:gd name="connsiteX250" fmla="*/ 386040 w 2322382"/>
              <a:gd name="connsiteY250" fmla="*/ 4054996 h 4494734"/>
              <a:gd name="connsiteX251" fmla="*/ 424597 w 2322382"/>
              <a:gd name="connsiteY251" fmla="*/ 3966874 h 4494734"/>
              <a:gd name="connsiteX252" fmla="*/ 435613 w 2322382"/>
              <a:gd name="connsiteY252" fmla="*/ 3920060 h 4494734"/>
              <a:gd name="connsiteX253" fmla="*/ 446630 w 2322382"/>
              <a:gd name="connsiteY253" fmla="*/ 3873244 h 4494734"/>
              <a:gd name="connsiteX254" fmla="*/ 460400 w 2322382"/>
              <a:gd name="connsiteY254" fmla="*/ 3760338 h 4494734"/>
              <a:gd name="connsiteX255" fmla="*/ 465908 w 2322382"/>
              <a:gd name="connsiteY255" fmla="*/ 3666708 h 4494734"/>
              <a:gd name="connsiteX256" fmla="*/ 474170 w 2322382"/>
              <a:gd name="connsiteY256" fmla="*/ 3570324 h 4494734"/>
              <a:gd name="connsiteX257" fmla="*/ 479679 w 2322382"/>
              <a:gd name="connsiteY257" fmla="*/ 3484957 h 4494734"/>
              <a:gd name="connsiteX258" fmla="*/ 485187 w 2322382"/>
              <a:gd name="connsiteY258" fmla="*/ 3383065 h 4494734"/>
              <a:gd name="connsiteX259" fmla="*/ 490695 w 2322382"/>
              <a:gd name="connsiteY259" fmla="*/ 3369296 h 4494734"/>
              <a:gd name="connsiteX260" fmla="*/ 476924 w 2322382"/>
              <a:gd name="connsiteY260" fmla="*/ 3339004 h 4494734"/>
              <a:gd name="connsiteX261" fmla="*/ 457646 w 2322382"/>
              <a:gd name="connsiteY261" fmla="*/ 3316973 h 4494734"/>
              <a:gd name="connsiteX262" fmla="*/ 457646 w 2322382"/>
              <a:gd name="connsiteY262" fmla="*/ 3270159 h 4494734"/>
              <a:gd name="connsiteX263" fmla="*/ 446630 w 2322382"/>
              <a:gd name="connsiteY263" fmla="*/ 3184790 h 4494734"/>
              <a:gd name="connsiteX264" fmla="*/ 438367 w 2322382"/>
              <a:gd name="connsiteY264" fmla="*/ 3157252 h 4494734"/>
              <a:gd name="connsiteX265" fmla="*/ 432859 w 2322382"/>
              <a:gd name="connsiteY265" fmla="*/ 3129714 h 4494734"/>
              <a:gd name="connsiteX266" fmla="*/ 424597 w 2322382"/>
              <a:gd name="connsiteY266" fmla="*/ 3110437 h 4494734"/>
              <a:gd name="connsiteX267" fmla="*/ 435613 w 2322382"/>
              <a:gd name="connsiteY267" fmla="*/ 3033330 h 4494734"/>
              <a:gd name="connsiteX268" fmla="*/ 496203 w 2322382"/>
              <a:gd name="connsiteY268" fmla="*/ 2890132 h 4494734"/>
              <a:gd name="connsiteX269" fmla="*/ 598104 w 2322382"/>
              <a:gd name="connsiteY269" fmla="*/ 2669826 h 4494734"/>
              <a:gd name="connsiteX270" fmla="*/ 705513 w 2322382"/>
              <a:gd name="connsiteY270" fmla="*/ 2460536 h 4494734"/>
              <a:gd name="connsiteX271" fmla="*/ 713775 w 2322382"/>
              <a:gd name="connsiteY271" fmla="*/ 2446767 h 4494734"/>
              <a:gd name="connsiteX272" fmla="*/ 724791 w 2322382"/>
              <a:gd name="connsiteY272" fmla="*/ 2416475 h 4494734"/>
              <a:gd name="connsiteX273" fmla="*/ 719283 w 2322382"/>
              <a:gd name="connsiteY273" fmla="*/ 2394444 h 4494734"/>
              <a:gd name="connsiteX274" fmla="*/ 719283 w 2322382"/>
              <a:gd name="connsiteY274" fmla="*/ 2375168 h 4494734"/>
              <a:gd name="connsiteX275" fmla="*/ 741316 w 2322382"/>
              <a:gd name="connsiteY275" fmla="*/ 2306322 h 4494734"/>
              <a:gd name="connsiteX276" fmla="*/ 755086 w 2322382"/>
              <a:gd name="connsiteY276" fmla="*/ 2207185 h 4494734"/>
              <a:gd name="connsiteX277" fmla="*/ 763349 w 2322382"/>
              <a:gd name="connsiteY277" fmla="*/ 2072248 h 4494734"/>
              <a:gd name="connsiteX278" fmla="*/ 755086 w 2322382"/>
              <a:gd name="connsiteY278" fmla="*/ 2025433 h 4494734"/>
              <a:gd name="connsiteX279" fmla="*/ 755086 w 2322382"/>
              <a:gd name="connsiteY279" fmla="*/ 1975864 h 4494734"/>
              <a:gd name="connsiteX280" fmla="*/ 749578 w 2322382"/>
              <a:gd name="connsiteY280" fmla="*/ 1918034 h 4494734"/>
              <a:gd name="connsiteX281" fmla="*/ 741316 w 2322382"/>
              <a:gd name="connsiteY281" fmla="*/ 1868465 h 4494734"/>
              <a:gd name="connsiteX282" fmla="*/ 741316 w 2322382"/>
              <a:gd name="connsiteY282" fmla="*/ 1821650 h 4494734"/>
              <a:gd name="connsiteX283" fmla="*/ 730299 w 2322382"/>
              <a:gd name="connsiteY283" fmla="*/ 1755559 h 4494734"/>
              <a:gd name="connsiteX284" fmla="*/ 683481 w 2322382"/>
              <a:gd name="connsiteY284" fmla="*/ 1670190 h 4494734"/>
              <a:gd name="connsiteX285" fmla="*/ 664202 w 2322382"/>
              <a:gd name="connsiteY285" fmla="*/ 1650914 h 4494734"/>
              <a:gd name="connsiteX286" fmla="*/ 653185 w 2322382"/>
              <a:gd name="connsiteY286" fmla="*/ 1620622 h 4494734"/>
              <a:gd name="connsiteX287" fmla="*/ 639415 w 2322382"/>
              <a:gd name="connsiteY287" fmla="*/ 1609607 h 4494734"/>
              <a:gd name="connsiteX288" fmla="*/ 617382 w 2322382"/>
              <a:gd name="connsiteY288" fmla="*/ 1604098 h 4494734"/>
              <a:gd name="connsiteX289" fmla="*/ 581580 w 2322382"/>
              <a:gd name="connsiteY289" fmla="*/ 1590329 h 4494734"/>
              <a:gd name="connsiteX290" fmla="*/ 576071 w 2322382"/>
              <a:gd name="connsiteY290" fmla="*/ 1587576 h 4494734"/>
              <a:gd name="connsiteX291" fmla="*/ 540268 w 2322382"/>
              <a:gd name="connsiteY291" fmla="*/ 1560038 h 4494734"/>
              <a:gd name="connsiteX292" fmla="*/ 465908 w 2322382"/>
              <a:gd name="connsiteY292" fmla="*/ 1491192 h 4494734"/>
              <a:gd name="connsiteX293" fmla="*/ 427351 w 2322382"/>
              <a:gd name="connsiteY293" fmla="*/ 1438870 h 4494734"/>
              <a:gd name="connsiteX294" fmla="*/ 405318 w 2322382"/>
              <a:gd name="connsiteY294" fmla="*/ 1414086 h 4494734"/>
              <a:gd name="connsiteX295" fmla="*/ 388794 w 2322382"/>
              <a:gd name="connsiteY295" fmla="*/ 1386547 h 4494734"/>
              <a:gd name="connsiteX296" fmla="*/ 380532 w 2322382"/>
              <a:gd name="connsiteY296" fmla="*/ 1378286 h 4494734"/>
              <a:gd name="connsiteX297" fmla="*/ 336466 w 2322382"/>
              <a:gd name="connsiteY297" fmla="*/ 1334224 h 4494734"/>
              <a:gd name="connsiteX298" fmla="*/ 281385 w 2322382"/>
              <a:gd name="connsiteY298" fmla="*/ 1295671 h 4494734"/>
              <a:gd name="connsiteX299" fmla="*/ 270368 w 2322382"/>
              <a:gd name="connsiteY299" fmla="*/ 1279148 h 4494734"/>
              <a:gd name="connsiteX300" fmla="*/ 270368 w 2322382"/>
              <a:gd name="connsiteY300" fmla="*/ 1254364 h 4494734"/>
              <a:gd name="connsiteX301" fmla="*/ 275876 w 2322382"/>
              <a:gd name="connsiteY301" fmla="*/ 1224072 h 4494734"/>
              <a:gd name="connsiteX302" fmla="*/ 311680 w 2322382"/>
              <a:gd name="connsiteY302" fmla="*/ 1119427 h 4494734"/>
              <a:gd name="connsiteX303" fmla="*/ 325450 w 2322382"/>
              <a:gd name="connsiteY303" fmla="*/ 1089135 h 4494734"/>
              <a:gd name="connsiteX304" fmla="*/ 355745 w 2322382"/>
              <a:gd name="connsiteY304" fmla="*/ 1069858 h 4494734"/>
              <a:gd name="connsiteX305" fmla="*/ 377777 w 2322382"/>
              <a:gd name="connsiteY305" fmla="*/ 1061596 h 4494734"/>
              <a:gd name="connsiteX306" fmla="*/ 380532 w 2322382"/>
              <a:gd name="connsiteY306" fmla="*/ 1050582 h 4494734"/>
              <a:gd name="connsiteX307" fmla="*/ 399810 w 2322382"/>
              <a:gd name="connsiteY307" fmla="*/ 1047827 h 4494734"/>
              <a:gd name="connsiteX308" fmla="*/ 432859 w 2322382"/>
              <a:gd name="connsiteY308" fmla="*/ 1094643 h 4494734"/>
              <a:gd name="connsiteX309" fmla="*/ 474170 w 2322382"/>
              <a:gd name="connsiteY309" fmla="*/ 1185518 h 4494734"/>
              <a:gd name="connsiteX310" fmla="*/ 479679 w 2322382"/>
              <a:gd name="connsiteY310" fmla="*/ 1254364 h 4494734"/>
              <a:gd name="connsiteX311" fmla="*/ 485187 w 2322382"/>
              <a:gd name="connsiteY311" fmla="*/ 1287410 h 4494734"/>
              <a:gd name="connsiteX312" fmla="*/ 493449 w 2322382"/>
              <a:gd name="connsiteY312" fmla="*/ 1292917 h 4494734"/>
              <a:gd name="connsiteX313" fmla="*/ 498957 w 2322382"/>
              <a:gd name="connsiteY313" fmla="*/ 1284656 h 4494734"/>
              <a:gd name="connsiteX314" fmla="*/ 498957 w 2322382"/>
              <a:gd name="connsiteY314" fmla="*/ 1270887 h 4494734"/>
              <a:gd name="connsiteX315" fmla="*/ 507219 w 2322382"/>
              <a:gd name="connsiteY315" fmla="*/ 1135950 h 4494734"/>
              <a:gd name="connsiteX316" fmla="*/ 512727 w 2322382"/>
              <a:gd name="connsiteY316" fmla="*/ 1036812 h 4494734"/>
              <a:gd name="connsiteX317" fmla="*/ 504466 w 2322382"/>
              <a:gd name="connsiteY317" fmla="*/ 976228 h 4494734"/>
              <a:gd name="connsiteX318" fmla="*/ 512727 w 2322382"/>
              <a:gd name="connsiteY318" fmla="*/ 921152 h 4494734"/>
              <a:gd name="connsiteX319" fmla="*/ 512727 w 2322382"/>
              <a:gd name="connsiteY319" fmla="*/ 866075 h 4494734"/>
              <a:gd name="connsiteX320" fmla="*/ 537514 w 2322382"/>
              <a:gd name="connsiteY320" fmla="*/ 799984 h 4494734"/>
              <a:gd name="connsiteX321" fmla="*/ 540268 w 2322382"/>
              <a:gd name="connsiteY321" fmla="*/ 788969 h 4494734"/>
              <a:gd name="connsiteX322" fmla="*/ 540268 w 2322382"/>
              <a:gd name="connsiteY322" fmla="*/ 775199 h 4494734"/>
              <a:gd name="connsiteX323" fmla="*/ 559547 w 2322382"/>
              <a:gd name="connsiteY323" fmla="*/ 753169 h 4494734"/>
              <a:gd name="connsiteX324" fmla="*/ 554039 w 2322382"/>
              <a:gd name="connsiteY324" fmla="*/ 725630 h 4494734"/>
              <a:gd name="connsiteX325" fmla="*/ 554039 w 2322382"/>
              <a:gd name="connsiteY325" fmla="*/ 698093 h 4494734"/>
              <a:gd name="connsiteX326" fmla="*/ 567809 w 2322382"/>
              <a:gd name="connsiteY326" fmla="*/ 659539 h 4494734"/>
              <a:gd name="connsiteX327" fmla="*/ 578825 w 2322382"/>
              <a:gd name="connsiteY327" fmla="*/ 651278 h 4494734"/>
              <a:gd name="connsiteX328" fmla="*/ 592596 w 2322382"/>
              <a:gd name="connsiteY328" fmla="*/ 629247 h 4494734"/>
              <a:gd name="connsiteX329" fmla="*/ 584333 w 2322382"/>
              <a:gd name="connsiteY329" fmla="*/ 598955 h 4494734"/>
              <a:gd name="connsiteX330" fmla="*/ 570563 w 2322382"/>
              <a:gd name="connsiteY330" fmla="*/ 579678 h 4494734"/>
              <a:gd name="connsiteX331" fmla="*/ 565055 w 2322382"/>
              <a:gd name="connsiteY331" fmla="*/ 549387 h 4494734"/>
              <a:gd name="connsiteX332" fmla="*/ 559547 w 2322382"/>
              <a:gd name="connsiteY332" fmla="*/ 532864 h 4494734"/>
              <a:gd name="connsiteX333" fmla="*/ 545776 w 2322382"/>
              <a:gd name="connsiteY333" fmla="*/ 499818 h 4494734"/>
              <a:gd name="connsiteX334" fmla="*/ 529252 w 2322382"/>
              <a:gd name="connsiteY334" fmla="*/ 475034 h 4494734"/>
              <a:gd name="connsiteX335" fmla="*/ 515482 w 2322382"/>
              <a:gd name="connsiteY335" fmla="*/ 417203 h 4494734"/>
              <a:gd name="connsiteX336" fmla="*/ 526498 w 2322382"/>
              <a:gd name="connsiteY336" fmla="*/ 381403 h 4494734"/>
              <a:gd name="connsiteX337" fmla="*/ 523744 w 2322382"/>
              <a:gd name="connsiteY337" fmla="*/ 375896 h 4494734"/>
              <a:gd name="connsiteX338" fmla="*/ 512727 w 2322382"/>
              <a:gd name="connsiteY338" fmla="*/ 362127 h 4494734"/>
              <a:gd name="connsiteX339" fmla="*/ 509974 w 2322382"/>
              <a:gd name="connsiteY339" fmla="*/ 356619 h 4494734"/>
              <a:gd name="connsiteX340" fmla="*/ 493449 w 2322382"/>
              <a:gd name="connsiteY340" fmla="*/ 304297 h 4494734"/>
              <a:gd name="connsiteX341" fmla="*/ 485187 w 2322382"/>
              <a:gd name="connsiteY341" fmla="*/ 257482 h 4494734"/>
              <a:gd name="connsiteX342" fmla="*/ 504466 w 2322382"/>
              <a:gd name="connsiteY342" fmla="*/ 191390 h 4494734"/>
              <a:gd name="connsiteX343" fmla="*/ 512727 w 2322382"/>
              <a:gd name="connsiteY343" fmla="*/ 141821 h 4494734"/>
              <a:gd name="connsiteX344" fmla="*/ 529252 w 2322382"/>
              <a:gd name="connsiteY344" fmla="*/ 97761 h 4494734"/>
              <a:gd name="connsiteX345" fmla="*/ 647677 w 2322382"/>
              <a:gd name="connsiteY345" fmla="*/ 17900 h 4494734"/>
              <a:gd name="connsiteX346" fmla="*/ 727546 w 2322382"/>
              <a:gd name="connsiteY346" fmla="*/ 4130 h 4494734"/>
              <a:gd name="connsiteX347" fmla="*/ 752333 w 2322382"/>
              <a:gd name="connsiteY347" fmla="*/ 0 h 449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2322382" h="4494734">
                <a:moveTo>
                  <a:pt x="202698" y="1752488"/>
                </a:moveTo>
                <a:lnTo>
                  <a:pt x="202894" y="1753838"/>
                </a:lnTo>
                <a:lnTo>
                  <a:pt x="202698" y="1754255"/>
                </a:lnTo>
                <a:close/>
                <a:moveTo>
                  <a:pt x="1327635" y="1083664"/>
                </a:moveTo>
                <a:cubicBezTo>
                  <a:pt x="1321118" y="1085383"/>
                  <a:pt x="1315629" y="1091571"/>
                  <a:pt x="1308769" y="1102572"/>
                </a:cubicBezTo>
                <a:cubicBezTo>
                  <a:pt x="1306025" y="1110822"/>
                  <a:pt x="1297792" y="1113573"/>
                  <a:pt x="1295048" y="1121823"/>
                </a:cubicBezTo>
                <a:cubicBezTo>
                  <a:pt x="1292304" y="1152075"/>
                  <a:pt x="1281327" y="1182327"/>
                  <a:pt x="1281327" y="1212579"/>
                </a:cubicBezTo>
                <a:cubicBezTo>
                  <a:pt x="1281327" y="1223580"/>
                  <a:pt x="1289560" y="1229080"/>
                  <a:pt x="1289560" y="1240081"/>
                </a:cubicBezTo>
                <a:cubicBezTo>
                  <a:pt x="1289560" y="1262082"/>
                  <a:pt x="1292304" y="1264832"/>
                  <a:pt x="1314257" y="1264832"/>
                </a:cubicBezTo>
                <a:cubicBezTo>
                  <a:pt x="1325234" y="1267583"/>
                  <a:pt x="1333467" y="1259332"/>
                  <a:pt x="1344443" y="1259332"/>
                </a:cubicBezTo>
                <a:cubicBezTo>
                  <a:pt x="1374628" y="1256582"/>
                  <a:pt x="1404814" y="1245581"/>
                  <a:pt x="1435000" y="1237331"/>
                </a:cubicBezTo>
                <a:cubicBezTo>
                  <a:pt x="1456953" y="1229080"/>
                  <a:pt x="1481650" y="1223580"/>
                  <a:pt x="1503603" y="1212579"/>
                </a:cubicBezTo>
                <a:cubicBezTo>
                  <a:pt x="1511836" y="1207079"/>
                  <a:pt x="1511836" y="1204329"/>
                  <a:pt x="1506347" y="1198828"/>
                </a:cubicBezTo>
                <a:cubicBezTo>
                  <a:pt x="1506347" y="1196078"/>
                  <a:pt x="1503603" y="1193328"/>
                  <a:pt x="1500859" y="1190578"/>
                </a:cubicBezTo>
                <a:cubicBezTo>
                  <a:pt x="1487139" y="1176827"/>
                  <a:pt x="1467930" y="1168576"/>
                  <a:pt x="1454209" y="1157576"/>
                </a:cubicBezTo>
                <a:cubicBezTo>
                  <a:pt x="1421279" y="1132824"/>
                  <a:pt x="1388349" y="1110822"/>
                  <a:pt x="1352675" y="1091571"/>
                </a:cubicBezTo>
                <a:cubicBezTo>
                  <a:pt x="1341699" y="1084696"/>
                  <a:pt x="1334152" y="1081945"/>
                  <a:pt x="1327635" y="1083664"/>
                </a:cubicBezTo>
                <a:close/>
                <a:moveTo>
                  <a:pt x="752333" y="0"/>
                </a:moveTo>
                <a:cubicBezTo>
                  <a:pt x="760595" y="0"/>
                  <a:pt x="768857" y="1377"/>
                  <a:pt x="777119" y="4130"/>
                </a:cubicBezTo>
                <a:cubicBezTo>
                  <a:pt x="810168" y="4130"/>
                  <a:pt x="843217" y="15146"/>
                  <a:pt x="870758" y="34423"/>
                </a:cubicBezTo>
                <a:cubicBezTo>
                  <a:pt x="876266" y="39930"/>
                  <a:pt x="898299" y="42684"/>
                  <a:pt x="914823" y="42684"/>
                </a:cubicBezTo>
                <a:cubicBezTo>
                  <a:pt x="923085" y="45438"/>
                  <a:pt x="925840" y="48192"/>
                  <a:pt x="928593" y="50945"/>
                </a:cubicBezTo>
                <a:cubicBezTo>
                  <a:pt x="939610" y="56453"/>
                  <a:pt x="945118" y="70222"/>
                  <a:pt x="961642" y="64715"/>
                </a:cubicBezTo>
                <a:cubicBezTo>
                  <a:pt x="967150" y="64715"/>
                  <a:pt x="961642" y="75730"/>
                  <a:pt x="967150" y="78484"/>
                </a:cubicBezTo>
                <a:cubicBezTo>
                  <a:pt x="972659" y="72976"/>
                  <a:pt x="978167" y="70222"/>
                  <a:pt x="980921" y="64715"/>
                </a:cubicBezTo>
                <a:cubicBezTo>
                  <a:pt x="983675" y="67468"/>
                  <a:pt x="983675" y="67468"/>
                  <a:pt x="986429" y="70222"/>
                </a:cubicBezTo>
                <a:cubicBezTo>
                  <a:pt x="986429" y="75730"/>
                  <a:pt x="980921" y="83991"/>
                  <a:pt x="989183" y="83991"/>
                </a:cubicBezTo>
                <a:cubicBezTo>
                  <a:pt x="997446" y="86745"/>
                  <a:pt x="1005707" y="83991"/>
                  <a:pt x="1011216" y="75730"/>
                </a:cubicBezTo>
                <a:cubicBezTo>
                  <a:pt x="1013970" y="70222"/>
                  <a:pt x="1011216" y="67468"/>
                  <a:pt x="1005707" y="61961"/>
                </a:cubicBezTo>
                <a:cubicBezTo>
                  <a:pt x="1000199" y="59207"/>
                  <a:pt x="1002954" y="53699"/>
                  <a:pt x="1002954" y="45438"/>
                </a:cubicBezTo>
                <a:cubicBezTo>
                  <a:pt x="1002954" y="39930"/>
                  <a:pt x="997446" y="34423"/>
                  <a:pt x="994691" y="28915"/>
                </a:cubicBezTo>
                <a:cubicBezTo>
                  <a:pt x="991937" y="23407"/>
                  <a:pt x="1005707" y="4130"/>
                  <a:pt x="1011216" y="4130"/>
                </a:cubicBezTo>
                <a:cubicBezTo>
                  <a:pt x="1019478" y="4130"/>
                  <a:pt x="1022232" y="9638"/>
                  <a:pt x="1024986" y="12392"/>
                </a:cubicBezTo>
                <a:cubicBezTo>
                  <a:pt x="1027740" y="26161"/>
                  <a:pt x="1030494" y="26161"/>
                  <a:pt x="1041511" y="17900"/>
                </a:cubicBezTo>
                <a:cubicBezTo>
                  <a:pt x="1058035" y="4130"/>
                  <a:pt x="1069051" y="6885"/>
                  <a:pt x="1082822" y="23407"/>
                </a:cubicBezTo>
                <a:cubicBezTo>
                  <a:pt x="1091084" y="34423"/>
                  <a:pt x="1088330" y="50945"/>
                  <a:pt x="1099347" y="61961"/>
                </a:cubicBezTo>
                <a:cubicBezTo>
                  <a:pt x="1104855" y="100514"/>
                  <a:pt x="1118625" y="136314"/>
                  <a:pt x="1113117" y="177621"/>
                </a:cubicBezTo>
                <a:cubicBezTo>
                  <a:pt x="1110363" y="194144"/>
                  <a:pt x="1104855" y="207913"/>
                  <a:pt x="1102100" y="224436"/>
                </a:cubicBezTo>
                <a:cubicBezTo>
                  <a:pt x="1104855" y="227190"/>
                  <a:pt x="1113117" y="227190"/>
                  <a:pt x="1115871" y="227190"/>
                </a:cubicBezTo>
                <a:cubicBezTo>
                  <a:pt x="1124133" y="227190"/>
                  <a:pt x="1124133" y="227190"/>
                  <a:pt x="1135149" y="243713"/>
                </a:cubicBezTo>
                <a:cubicBezTo>
                  <a:pt x="1137904" y="251974"/>
                  <a:pt x="1146165" y="243713"/>
                  <a:pt x="1154428" y="249220"/>
                </a:cubicBezTo>
                <a:cubicBezTo>
                  <a:pt x="1148920" y="257482"/>
                  <a:pt x="1143412" y="262990"/>
                  <a:pt x="1140657" y="271251"/>
                </a:cubicBezTo>
                <a:cubicBezTo>
                  <a:pt x="1140657" y="276759"/>
                  <a:pt x="1135149" y="285020"/>
                  <a:pt x="1148920" y="287774"/>
                </a:cubicBezTo>
                <a:cubicBezTo>
                  <a:pt x="1157182" y="287774"/>
                  <a:pt x="1154428" y="293281"/>
                  <a:pt x="1151674" y="298789"/>
                </a:cubicBezTo>
                <a:cubicBezTo>
                  <a:pt x="1140657" y="318066"/>
                  <a:pt x="1146165" y="340096"/>
                  <a:pt x="1154428" y="359373"/>
                </a:cubicBezTo>
                <a:cubicBezTo>
                  <a:pt x="1154428" y="362127"/>
                  <a:pt x="1162690" y="362127"/>
                  <a:pt x="1157182" y="367635"/>
                </a:cubicBezTo>
                <a:cubicBezTo>
                  <a:pt x="1154428" y="370389"/>
                  <a:pt x="1148920" y="370389"/>
                  <a:pt x="1143412" y="367635"/>
                </a:cubicBezTo>
                <a:cubicBezTo>
                  <a:pt x="1140657" y="367635"/>
                  <a:pt x="1137904" y="362127"/>
                  <a:pt x="1135149" y="359373"/>
                </a:cubicBezTo>
                <a:cubicBezTo>
                  <a:pt x="1126887" y="351112"/>
                  <a:pt x="1118625" y="353866"/>
                  <a:pt x="1110363" y="356619"/>
                </a:cubicBezTo>
                <a:cubicBezTo>
                  <a:pt x="1104855" y="356619"/>
                  <a:pt x="1093838" y="364880"/>
                  <a:pt x="1102100" y="373142"/>
                </a:cubicBezTo>
                <a:cubicBezTo>
                  <a:pt x="1110363" y="381403"/>
                  <a:pt x="1104855" y="389665"/>
                  <a:pt x="1107608" y="400680"/>
                </a:cubicBezTo>
                <a:cubicBezTo>
                  <a:pt x="1088330" y="400680"/>
                  <a:pt x="1069051" y="400680"/>
                  <a:pt x="1049773" y="400680"/>
                </a:cubicBezTo>
                <a:cubicBezTo>
                  <a:pt x="1036003" y="403434"/>
                  <a:pt x="1019478" y="414449"/>
                  <a:pt x="1005707" y="422711"/>
                </a:cubicBezTo>
                <a:cubicBezTo>
                  <a:pt x="983675" y="436480"/>
                  <a:pt x="972659" y="458511"/>
                  <a:pt x="958889" y="477787"/>
                </a:cubicBezTo>
                <a:cubicBezTo>
                  <a:pt x="950626" y="488802"/>
                  <a:pt x="950626" y="505325"/>
                  <a:pt x="939610" y="513587"/>
                </a:cubicBezTo>
                <a:cubicBezTo>
                  <a:pt x="931348" y="519094"/>
                  <a:pt x="945118" y="543879"/>
                  <a:pt x="953380" y="543879"/>
                </a:cubicBezTo>
                <a:cubicBezTo>
                  <a:pt x="983675" y="538371"/>
                  <a:pt x="994691" y="560402"/>
                  <a:pt x="1005707" y="582433"/>
                </a:cubicBezTo>
                <a:cubicBezTo>
                  <a:pt x="1008462" y="587940"/>
                  <a:pt x="1011216" y="596201"/>
                  <a:pt x="1011216" y="604463"/>
                </a:cubicBezTo>
                <a:cubicBezTo>
                  <a:pt x="1011216" y="615478"/>
                  <a:pt x="1013970" y="618232"/>
                  <a:pt x="1024986" y="618232"/>
                </a:cubicBezTo>
                <a:cubicBezTo>
                  <a:pt x="1036003" y="620986"/>
                  <a:pt x="1044265" y="634755"/>
                  <a:pt x="1058035" y="634755"/>
                </a:cubicBezTo>
                <a:cubicBezTo>
                  <a:pt x="1071806" y="648524"/>
                  <a:pt x="1091084" y="648524"/>
                  <a:pt x="1107608" y="654032"/>
                </a:cubicBezTo>
                <a:cubicBezTo>
                  <a:pt x="1121379" y="662293"/>
                  <a:pt x="1140657" y="665047"/>
                  <a:pt x="1157182" y="665047"/>
                </a:cubicBezTo>
                <a:cubicBezTo>
                  <a:pt x="1187477" y="667801"/>
                  <a:pt x="1220526" y="676062"/>
                  <a:pt x="1248067" y="689832"/>
                </a:cubicBezTo>
                <a:cubicBezTo>
                  <a:pt x="1292132" y="709108"/>
                  <a:pt x="1333443" y="736646"/>
                  <a:pt x="1372000" y="764185"/>
                </a:cubicBezTo>
                <a:cubicBezTo>
                  <a:pt x="1413312" y="794476"/>
                  <a:pt x="1443607" y="833029"/>
                  <a:pt x="1473901" y="874337"/>
                </a:cubicBezTo>
                <a:cubicBezTo>
                  <a:pt x="1498688" y="901875"/>
                  <a:pt x="1517966" y="932167"/>
                  <a:pt x="1548262" y="954198"/>
                </a:cubicBezTo>
                <a:cubicBezTo>
                  <a:pt x="1592327" y="984490"/>
                  <a:pt x="1628130" y="1025797"/>
                  <a:pt x="1677703" y="1050582"/>
                </a:cubicBezTo>
                <a:cubicBezTo>
                  <a:pt x="1683211" y="1053335"/>
                  <a:pt x="1688720" y="1061596"/>
                  <a:pt x="1694228" y="1067104"/>
                </a:cubicBezTo>
                <a:cubicBezTo>
                  <a:pt x="1724523" y="1102904"/>
                  <a:pt x="1754817" y="1138703"/>
                  <a:pt x="1774096" y="1180011"/>
                </a:cubicBezTo>
                <a:cubicBezTo>
                  <a:pt x="1776850" y="1185518"/>
                  <a:pt x="1779604" y="1193779"/>
                  <a:pt x="1782358" y="1193779"/>
                </a:cubicBezTo>
                <a:cubicBezTo>
                  <a:pt x="1804391" y="1210303"/>
                  <a:pt x="1801637" y="1232334"/>
                  <a:pt x="1801637" y="1254364"/>
                </a:cubicBezTo>
                <a:cubicBezTo>
                  <a:pt x="1801637" y="1259871"/>
                  <a:pt x="1801637" y="1265379"/>
                  <a:pt x="1801637" y="1270887"/>
                </a:cubicBezTo>
                <a:cubicBezTo>
                  <a:pt x="1801637" y="1306687"/>
                  <a:pt x="1785112" y="1334224"/>
                  <a:pt x="1749309" y="1339733"/>
                </a:cubicBezTo>
                <a:cubicBezTo>
                  <a:pt x="1727277" y="1342486"/>
                  <a:pt x="1705244" y="1350747"/>
                  <a:pt x="1683211" y="1353501"/>
                </a:cubicBezTo>
                <a:cubicBezTo>
                  <a:pt x="1661179" y="1359009"/>
                  <a:pt x="1636392" y="1361763"/>
                  <a:pt x="1614359" y="1372778"/>
                </a:cubicBezTo>
                <a:cubicBezTo>
                  <a:pt x="1603343" y="1378286"/>
                  <a:pt x="1584065" y="1370024"/>
                  <a:pt x="1570294" y="1381040"/>
                </a:cubicBezTo>
                <a:cubicBezTo>
                  <a:pt x="1548262" y="1375532"/>
                  <a:pt x="1523475" y="1392055"/>
                  <a:pt x="1498688" y="1386547"/>
                </a:cubicBezTo>
                <a:cubicBezTo>
                  <a:pt x="1487672" y="1383793"/>
                  <a:pt x="1479409" y="1394809"/>
                  <a:pt x="1468393" y="1394809"/>
                </a:cubicBezTo>
                <a:cubicBezTo>
                  <a:pt x="1460131" y="1394809"/>
                  <a:pt x="1449115" y="1389301"/>
                  <a:pt x="1440852" y="1400316"/>
                </a:cubicBezTo>
                <a:cubicBezTo>
                  <a:pt x="1440852" y="1400316"/>
                  <a:pt x="1435344" y="1400316"/>
                  <a:pt x="1432590" y="1400316"/>
                </a:cubicBezTo>
                <a:cubicBezTo>
                  <a:pt x="1388525" y="1397563"/>
                  <a:pt x="1347214" y="1414086"/>
                  <a:pt x="1305902" y="1405824"/>
                </a:cubicBezTo>
                <a:cubicBezTo>
                  <a:pt x="1294886" y="1430609"/>
                  <a:pt x="1305902" y="1455393"/>
                  <a:pt x="1311411" y="1477423"/>
                </a:cubicBezTo>
                <a:cubicBezTo>
                  <a:pt x="1314165" y="1493946"/>
                  <a:pt x="1316919" y="1510469"/>
                  <a:pt x="1322427" y="1526992"/>
                </a:cubicBezTo>
                <a:cubicBezTo>
                  <a:pt x="1330689" y="1554530"/>
                  <a:pt x="1336198" y="1587576"/>
                  <a:pt x="1347214" y="1617868"/>
                </a:cubicBezTo>
                <a:cubicBezTo>
                  <a:pt x="1355476" y="1648160"/>
                  <a:pt x="1363738" y="1681205"/>
                  <a:pt x="1377508" y="1711498"/>
                </a:cubicBezTo>
                <a:cubicBezTo>
                  <a:pt x="1383016" y="1728021"/>
                  <a:pt x="1388525" y="1744543"/>
                  <a:pt x="1394033" y="1758313"/>
                </a:cubicBezTo>
                <a:cubicBezTo>
                  <a:pt x="1407803" y="1788605"/>
                  <a:pt x="1421574" y="1816143"/>
                  <a:pt x="1432590" y="1843681"/>
                </a:cubicBezTo>
                <a:cubicBezTo>
                  <a:pt x="1446360" y="1876726"/>
                  <a:pt x="1460131" y="1909772"/>
                  <a:pt x="1471147" y="1942818"/>
                </a:cubicBezTo>
                <a:cubicBezTo>
                  <a:pt x="1473901" y="1956588"/>
                  <a:pt x="1473901" y="1970357"/>
                  <a:pt x="1476656" y="1984125"/>
                </a:cubicBezTo>
                <a:cubicBezTo>
                  <a:pt x="1479409" y="1995141"/>
                  <a:pt x="1490426" y="2000648"/>
                  <a:pt x="1493180" y="2011664"/>
                </a:cubicBezTo>
                <a:cubicBezTo>
                  <a:pt x="1495934" y="2033694"/>
                  <a:pt x="1498688" y="2055725"/>
                  <a:pt x="1506950" y="2077755"/>
                </a:cubicBezTo>
                <a:cubicBezTo>
                  <a:pt x="1515213" y="2102540"/>
                  <a:pt x="1509705" y="2130078"/>
                  <a:pt x="1517966" y="2157616"/>
                </a:cubicBezTo>
                <a:cubicBezTo>
                  <a:pt x="1526229" y="2182400"/>
                  <a:pt x="1534491" y="2209939"/>
                  <a:pt x="1539999" y="2237477"/>
                </a:cubicBezTo>
                <a:cubicBezTo>
                  <a:pt x="1545508" y="2262261"/>
                  <a:pt x="1551016" y="2284292"/>
                  <a:pt x="1559278" y="2309076"/>
                </a:cubicBezTo>
                <a:cubicBezTo>
                  <a:pt x="1564786" y="2325599"/>
                  <a:pt x="1564786" y="2347629"/>
                  <a:pt x="1570294" y="2366907"/>
                </a:cubicBezTo>
                <a:cubicBezTo>
                  <a:pt x="1578557" y="2386183"/>
                  <a:pt x="1578557" y="2405460"/>
                  <a:pt x="1584065" y="2424737"/>
                </a:cubicBezTo>
                <a:cubicBezTo>
                  <a:pt x="1589573" y="2435751"/>
                  <a:pt x="1581310" y="2446767"/>
                  <a:pt x="1567540" y="2446767"/>
                </a:cubicBezTo>
                <a:cubicBezTo>
                  <a:pt x="1539999" y="2446767"/>
                  <a:pt x="1515213" y="2457783"/>
                  <a:pt x="1490426" y="2452274"/>
                </a:cubicBezTo>
                <a:cubicBezTo>
                  <a:pt x="1471147" y="2466044"/>
                  <a:pt x="1449115" y="2457783"/>
                  <a:pt x="1427082" y="2460536"/>
                </a:cubicBezTo>
                <a:cubicBezTo>
                  <a:pt x="1421574" y="2460536"/>
                  <a:pt x="1369246" y="2463290"/>
                  <a:pt x="1366492" y="2466044"/>
                </a:cubicBezTo>
                <a:cubicBezTo>
                  <a:pt x="1360984" y="2474305"/>
                  <a:pt x="1352722" y="2477059"/>
                  <a:pt x="1349968" y="2488074"/>
                </a:cubicBezTo>
                <a:cubicBezTo>
                  <a:pt x="1344459" y="2518366"/>
                  <a:pt x="1325181" y="2545904"/>
                  <a:pt x="1319673" y="2576196"/>
                </a:cubicBezTo>
                <a:cubicBezTo>
                  <a:pt x="1308657" y="2623011"/>
                  <a:pt x="1289378" y="2667072"/>
                  <a:pt x="1275608" y="2713887"/>
                </a:cubicBezTo>
                <a:cubicBezTo>
                  <a:pt x="1267345" y="2744179"/>
                  <a:pt x="1253575" y="2771717"/>
                  <a:pt x="1256329" y="2804763"/>
                </a:cubicBezTo>
                <a:cubicBezTo>
                  <a:pt x="1245313" y="2813024"/>
                  <a:pt x="1248067" y="2824040"/>
                  <a:pt x="1248067" y="2832301"/>
                </a:cubicBezTo>
                <a:cubicBezTo>
                  <a:pt x="1248067" y="2846070"/>
                  <a:pt x="1248067" y="2859840"/>
                  <a:pt x="1253575" y="2873609"/>
                </a:cubicBezTo>
                <a:cubicBezTo>
                  <a:pt x="1264591" y="2898393"/>
                  <a:pt x="1267345" y="2925932"/>
                  <a:pt x="1275608" y="2950716"/>
                </a:cubicBezTo>
                <a:cubicBezTo>
                  <a:pt x="1281116" y="2975500"/>
                  <a:pt x="1297641" y="2997531"/>
                  <a:pt x="1294886" y="3022315"/>
                </a:cubicBezTo>
                <a:cubicBezTo>
                  <a:pt x="1311411" y="3055361"/>
                  <a:pt x="1319673" y="3093914"/>
                  <a:pt x="1352722" y="3121453"/>
                </a:cubicBezTo>
                <a:cubicBezTo>
                  <a:pt x="1369246" y="3135221"/>
                  <a:pt x="1388525" y="3146237"/>
                  <a:pt x="1413312" y="3148990"/>
                </a:cubicBezTo>
                <a:cubicBezTo>
                  <a:pt x="1432590" y="3148990"/>
                  <a:pt x="1451869" y="3157252"/>
                  <a:pt x="1471147" y="3162760"/>
                </a:cubicBezTo>
                <a:cubicBezTo>
                  <a:pt x="1493180" y="3168267"/>
                  <a:pt x="1517966" y="3173775"/>
                  <a:pt x="1539999" y="3182036"/>
                </a:cubicBezTo>
                <a:cubicBezTo>
                  <a:pt x="1581310" y="3195806"/>
                  <a:pt x="1619867" y="3215082"/>
                  <a:pt x="1655671" y="3237113"/>
                </a:cubicBezTo>
                <a:cubicBezTo>
                  <a:pt x="1661179" y="3239866"/>
                  <a:pt x="1666687" y="3245374"/>
                  <a:pt x="1672195" y="3250882"/>
                </a:cubicBezTo>
                <a:cubicBezTo>
                  <a:pt x="1696982" y="3275666"/>
                  <a:pt x="1719015" y="3297696"/>
                  <a:pt x="1741047" y="3319728"/>
                </a:cubicBezTo>
                <a:cubicBezTo>
                  <a:pt x="1768588" y="3347265"/>
                  <a:pt x="1798882" y="3369296"/>
                  <a:pt x="1831932" y="3391326"/>
                </a:cubicBezTo>
                <a:cubicBezTo>
                  <a:pt x="1853965" y="3407849"/>
                  <a:pt x="1875997" y="3424372"/>
                  <a:pt x="1898030" y="3443649"/>
                </a:cubicBezTo>
                <a:cubicBezTo>
                  <a:pt x="1931079" y="3468434"/>
                  <a:pt x="1964128" y="3493218"/>
                  <a:pt x="1997176" y="3515248"/>
                </a:cubicBezTo>
                <a:cubicBezTo>
                  <a:pt x="1999931" y="3518002"/>
                  <a:pt x="2002685" y="3520756"/>
                  <a:pt x="2002685" y="3518002"/>
                </a:cubicBezTo>
                <a:cubicBezTo>
                  <a:pt x="2019209" y="3506987"/>
                  <a:pt x="2030225" y="3520756"/>
                  <a:pt x="2043996" y="3526264"/>
                </a:cubicBezTo>
                <a:cubicBezTo>
                  <a:pt x="2049504" y="3529017"/>
                  <a:pt x="2055012" y="3526264"/>
                  <a:pt x="2060520" y="3520756"/>
                </a:cubicBezTo>
                <a:cubicBezTo>
                  <a:pt x="2071537" y="3512494"/>
                  <a:pt x="2085307" y="3512494"/>
                  <a:pt x="2099077" y="3512494"/>
                </a:cubicBezTo>
                <a:cubicBezTo>
                  <a:pt x="2121110" y="3512494"/>
                  <a:pt x="2145897" y="3515248"/>
                  <a:pt x="2167930" y="3506987"/>
                </a:cubicBezTo>
                <a:cubicBezTo>
                  <a:pt x="2173438" y="3504233"/>
                  <a:pt x="2181700" y="3504233"/>
                  <a:pt x="2181700" y="3506987"/>
                </a:cubicBezTo>
                <a:cubicBezTo>
                  <a:pt x="2189962" y="3515248"/>
                  <a:pt x="2195470" y="3512494"/>
                  <a:pt x="2203732" y="3506987"/>
                </a:cubicBezTo>
                <a:cubicBezTo>
                  <a:pt x="2206487" y="3504233"/>
                  <a:pt x="2209240" y="3506987"/>
                  <a:pt x="2211995" y="3504233"/>
                </a:cubicBezTo>
                <a:cubicBezTo>
                  <a:pt x="2223011" y="3501479"/>
                  <a:pt x="2231274" y="3518002"/>
                  <a:pt x="2242290" y="3512494"/>
                </a:cubicBezTo>
                <a:cubicBezTo>
                  <a:pt x="2250552" y="3504233"/>
                  <a:pt x="2261568" y="3504233"/>
                  <a:pt x="2272584" y="3506987"/>
                </a:cubicBezTo>
                <a:cubicBezTo>
                  <a:pt x="2286355" y="3506987"/>
                  <a:pt x="2311142" y="3523510"/>
                  <a:pt x="2313896" y="3537279"/>
                </a:cubicBezTo>
                <a:cubicBezTo>
                  <a:pt x="2316650" y="3542787"/>
                  <a:pt x="2316650" y="3548294"/>
                  <a:pt x="2311142" y="3553802"/>
                </a:cubicBezTo>
                <a:cubicBezTo>
                  <a:pt x="2305633" y="3556556"/>
                  <a:pt x="2305633" y="3562063"/>
                  <a:pt x="2311142" y="3564817"/>
                </a:cubicBezTo>
                <a:cubicBezTo>
                  <a:pt x="2324912" y="3573079"/>
                  <a:pt x="2322158" y="3586847"/>
                  <a:pt x="2322158" y="3600617"/>
                </a:cubicBezTo>
                <a:cubicBezTo>
                  <a:pt x="2322158" y="3622647"/>
                  <a:pt x="2319404" y="3644678"/>
                  <a:pt x="2322158" y="3669462"/>
                </a:cubicBezTo>
                <a:cubicBezTo>
                  <a:pt x="2322158" y="3688739"/>
                  <a:pt x="2311142" y="3708015"/>
                  <a:pt x="2313896" y="3730046"/>
                </a:cubicBezTo>
                <a:cubicBezTo>
                  <a:pt x="2313896" y="3741061"/>
                  <a:pt x="2302880" y="3752077"/>
                  <a:pt x="2297372" y="3763092"/>
                </a:cubicBezTo>
                <a:cubicBezTo>
                  <a:pt x="2291863" y="3768599"/>
                  <a:pt x="2289109" y="3774107"/>
                  <a:pt x="2286355" y="3782368"/>
                </a:cubicBezTo>
                <a:cubicBezTo>
                  <a:pt x="2278093" y="3793384"/>
                  <a:pt x="2267076" y="3807153"/>
                  <a:pt x="2275339" y="3820922"/>
                </a:cubicBezTo>
                <a:cubicBezTo>
                  <a:pt x="2283601" y="3831937"/>
                  <a:pt x="2272584" y="3848460"/>
                  <a:pt x="2289109" y="3853968"/>
                </a:cubicBezTo>
                <a:cubicBezTo>
                  <a:pt x="2291863" y="3856721"/>
                  <a:pt x="2294617" y="3859475"/>
                  <a:pt x="2294617" y="3862230"/>
                </a:cubicBezTo>
                <a:cubicBezTo>
                  <a:pt x="2294617" y="3887014"/>
                  <a:pt x="2305633" y="3911798"/>
                  <a:pt x="2300125" y="3936583"/>
                </a:cubicBezTo>
                <a:cubicBezTo>
                  <a:pt x="2300125" y="3942090"/>
                  <a:pt x="2302880" y="3947597"/>
                  <a:pt x="2300125" y="3947597"/>
                </a:cubicBezTo>
                <a:cubicBezTo>
                  <a:pt x="2280847" y="3955859"/>
                  <a:pt x="2297372" y="3972382"/>
                  <a:pt x="2294617" y="3983397"/>
                </a:cubicBezTo>
                <a:cubicBezTo>
                  <a:pt x="2286355" y="4005428"/>
                  <a:pt x="2294617" y="4027459"/>
                  <a:pt x="2278093" y="4046735"/>
                </a:cubicBezTo>
                <a:cubicBezTo>
                  <a:pt x="2269831" y="4054996"/>
                  <a:pt x="2269831" y="4071519"/>
                  <a:pt x="2267076" y="4082535"/>
                </a:cubicBezTo>
                <a:cubicBezTo>
                  <a:pt x="2267076" y="4093550"/>
                  <a:pt x="2261568" y="4104565"/>
                  <a:pt x="2256060" y="4112827"/>
                </a:cubicBezTo>
                <a:cubicBezTo>
                  <a:pt x="2250552" y="4121088"/>
                  <a:pt x="2245044" y="4129349"/>
                  <a:pt x="2239536" y="4140365"/>
                </a:cubicBezTo>
                <a:cubicBezTo>
                  <a:pt x="2228519" y="4162395"/>
                  <a:pt x="2206487" y="4173411"/>
                  <a:pt x="2187208" y="4187180"/>
                </a:cubicBezTo>
                <a:cubicBezTo>
                  <a:pt x="2176191" y="4195441"/>
                  <a:pt x="2159667" y="4195441"/>
                  <a:pt x="2145897" y="4192687"/>
                </a:cubicBezTo>
                <a:cubicBezTo>
                  <a:pt x="2121110" y="4189934"/>
                  <a:pt x="2096324" y="4181672"/>
                  <a:pt x="2079799" y="4159642"/>
                </a:cubicBezTo>
                <a:cubicBezTo>
                  <a:pt x="2068782" y="4143119"/>
                  <a:pt x="2068782" y="4123842"/>
                  <a:pt x="2074290" y="4107319"/>
                </a:cubicBezTo>
                <a:cubicBezTo>
                  <a:pt x="2079799" y="4088042"/>
                  <a:pt x="2088061" y="4071519"/>
                  <a:pt x="2093569" y="4054996"/>
                </a:cubicBezTo>
                <a:cubicBezTo>
                  <a:pt x="2099077" y="4038473"/>
                  <a:pt x="2099077" y="4027459"/>
                  <a:pt x="2093569" y="4013689"/>
                </a:cubicBezTo>
                <a:cubicBezTo>
                  <a:pt x="2079799" y="3991659"/>
                  <a:pt x="2071537" y="3966874"/>
                  <a:pt x="2066029" y="3942090"/>
                </a:cubicBezTo>
                <a:cubicBezTo>
                  <a:pt x="2060520" y="3925567"/>
                  <a:pt x="2052258" y="3914552"/>
                  <a:pt x="2041242" y="3903537"/>
                </a:cubicBezTo>
                <a:cubicBezTo>
                  <a:pt x="2035733" y="3895275"/>
                  <a:pt x="2032980" y="3900783"/>
                  <a:pt x="2027472" y="3903537"/>
                </a:cubicBezTo>
                <a:cubicBezTo>
                  <a:pt x="2019209" y="3906290"/>
                  <a:pt x="2010947" y="3903537"/>
                  <a:pt x="2005439" y="3895275"/>
                </a:cubicBezTo>
                <a:cubicBezTo>
                  <a:pt x="1999931" y="3884260"/>
                  <a:pt x="1988915" y="3870491"/>
                  <a:pt x="1983406" y="3856721"/>
                </a:cubicBezTo>
                <a:cubicBezTo>
                  <a:pt x="1980652" y="3848460"/>
                  <a:pt x="1977898" y="3848460"/>
                  <a:pt x="1972390" y="3851214"/>
                </a:cubicBezTo>
                <a:cubicBezTo>
                  <a:pt x="1961374" y="3859475"/>
                  <a:pt x="1953111" y="3859475"/>
                  <a:pt x="1944849" y="3853968"/>
                </a:cubicBezTo>
                <a:cubicBezTo>
                  <a:pt x="1933832" y="3848460"/>
                  <a:pt x="1920062" y="3845707"/>
                  <a:pt x="1922816" y="3831937"/>
                </a:cubicBezTo>
                <a:cubicBezTo>
                  <a:pt x="1925571" y="3818168"/>
                  <a:pt x="1933832" y="3812661"/>
                  <a:pt x="1947603" y="3809907"/>
                </a:cubicBezTo>
                <a:cubicBezTo>
                  <a:pt x="1950358" y="3807153"/>
                  <a:pt x="1958619" y="3812661"/>
                  <a:pt x="1953111" y="3801645"/>
                </a:cubicBezTo>
                <a:cubicBezTo>
                  <a:pt x="1944849" y="3785122"/>
                  <a:pt x="1933832" y="3768599"/>
                  <a:pt x="1955866" y="3752077"/>
                </a:cubicBezTo>
                <a:cubicBezTo>
                  <a:pt x="1958619" y="3749323"/>
                  <a:pt x="1958619" y="3741061"/>
                  <a:pt x="1953111" y="3735554"/>
                </a:cubicBezTo>
                <a:cubicBezTo>
                  <a:pt x="1944849" y="3727292"/>
                  <a:pt x="1939341" y="3719031"/>
                  <a:pt x="1928324" y="3710769"/>
                </a:cubicBezTo>
                <a:cubicBezTo>
                  <a:pt x="1889767" y="3685985"/>
                  <a:pt x="1853965" y="3655693"/>
                  <a:pt x="1815408" y="3630909"/>
                </a:cubicBezTo>
                <a:cubicBezTo>
                  <a:pt x="1779604" y="3606124"/>
                  <a:pt x="1741047" y="3586847"/>
                  <a:pt x="1699736" y="3573079"/>
                </a:cubicBezTo>
                <a:cubicBezTo>
                  <a:pt x="1674949" y="3564817"/>
                  <a:pt x="1650163" y="3551048"/>
                  <a:pt x="1625376" y="3542787"/>
                </a:cubicBezTo>
                <a:cubicBezTo>
                  <a:pt x="1608851" y="3534525"/>
                  <a:pt x="1592327" y="3529017"/>
                  <a:pt x="1575802" y="3523510"/>
                </a:cubicBezTo>
                <a:cubicBezTo>
                  <a:pt x="1559278" y="3520756"/>
                  <a:pt x="1545508" y="3509741"/>
                  <a:pt x="1528983" y="3504233"/>
                </a:cubicBezTo>
                <a:cubicBezTo>
                  <a:pt x="1506950" y="3498725"/>
                  <a:pt x="1487672" y="3482203"/>
                  <a:pt x="1465639" y="3471187"/>
                </a:cubicBezTo>
                <a:cubicBezTo>
                  <a:pt x="1457377" y="3465680"/>
                  <a:pt x="1446360" y="3462925"/>
                  <a:pt x="1438099" y="3471187"/>
                </a:cubicBezTo>
                <a:cubicBezTo>
                  <a:pt x="1427082" y="3479448"/>
                  <a:pt x="1416066" y="3482203"/>
                  <a:pt x="1405049" y="3471187"/>
                </a:cubicBezTo>
                <a:cubicBezTo>
                  <a:pt x="1355476" y="3460172"/>
                  <a:pt x="1305902" y="3438141"/>
                  <a:pt x="1256329" y="3424372"/>
                </a:cubicBezTo>
                <a:cubicBezTo>
                  <a:pt x="1242558" y="3418865"/>
                  <a:pt x="1228788" y="3413357"/>
                  <a:pt x="1212264" y="3407849"/>
                </a:cubicBezTo>
                <a:cubicBezTo>
                  <a:pt x="1192985" y="3399588"/>
                  <a:pt x="1176461" y="3385819"/>
                  <a:pt x="1151674" y="3383065"/>
                </a:cubicBezTo>
                <a:cubicBezTo>
                  <a:pt x="1132395" y="3383065"/>
                  <a:pt x="1126887" y="3361035"/>
                  <a:pt x="1110363" y="3355527"/>
                </a:cubicBezTo>
                <a:cubicBezTo>
                  <a:pt x="1091084" y="3336250"/>
                  <a:pt x="1069051" y="3319728"/>
                  <a:pt x="1058035" y="3292189"/>
                </a:cubicBezTo>
                <a:cubicBezTo>
                  <a:pt x="1047019" y="3264651"/>
                  <a:pt x="1030494" y="3239866"/>
                  <a:pt x="1019478" y="3212329"/>
                </a:cubicBezTo>
                <a:cubicBezTo>
                  <a:pt x="1013970" y="3201313"/>
                  <a:pt x="1005707" y="3190298"/>
                  <a:pt x="1000199" y="3179283"/>
                </a:cubicBezTo>
                <a:cubicBezTo>
                  <a:pt x="983675" y="3148990"/>
                  <a:pt x="972659" y="3115945"/>
                  <a:pt x="956134" y="3085653"/>
                </a:cubicBezTo>
                <a:cubicBezTo>
                  <a:pt x="936856" y="3041592"/>
                  <a:pt x="917577" y="2997531"/>
                  <a:pt x="887282" y="2958977"/>
                </a:cubicBezTo>
                <a:cubicBezTo>
                  <a:pt x="856988" y="2989269"/>
                  <a:pt x="834955" y="3025069"/>
                  <a:pt x="810168" y="3058115"/>
                </a:cubicBezTo>
                <a:cubicBezTo>
                  <a:pt x="796398" y="3077391"/>
                  <a:pt x="782627" y="3096668"/>
                  <a:pt x="771611" y="3121453"/>
                </a:cubicBezTo>
                <a:cubicBezTo>
                  <a:pt x="766103" y="3137975"/>
                  <a:pt x="760595" y="3157252"/>
                  <a:pt x="755086" y="3176529"/>
                </a:cubicBezTo>
                <a:cubicBezTo>
                  <a:pt x="749578" y="3201313"/>
                  <a:pt x="752332" y="3226097"/>
                  <a:pt x="749578" y="3250882"/>
                </a:cubicBezTo>
                <a:cubicBezTo>
                  <a:pt x="746824" y="3270159"/>
                  <a:pt x="757840" y="3283928"/>
                  <a:pt x="757840" y="3300450"/>
                </a:cubicBezTo>
                <a:cubicBezTo>
                  <a:pt x="755086" y="3316973"/>
                  <a:pt x="749578" y="3333496"/>
                  <a:pt x="763349" y="3347265"/>
                </a:cubicBezTo>
                <a:cubicBezTo>
                  <a:pt x="766103" y="3352773"/>
                  <a:pt x="763349" y="3361035"/>
                  <a:pt x="763349" y="3369296"/>
                </a:cubicBezTo>
                <a:cubicBezTo>
                  <a:pt x="763349" y="3427126"/>
                  <a:pt x="763349" y="3487710"/>
                  <a:pt x="763349" y="3545540"/>
                </a:cubicBezTo>
                <a:cubicBezTo>
                  <a:pt x="763349" y="3570324"/>
                  <a:pt x="755086" y="3589601"/>
                  <a:pt x="749578" y="3611632"/>
                </a:cubicBezTo>
                <a:cubicBezTo>
                  <a:pt x="738562" y="3655693"/>
                  <a:pt x="724791" y="3699754"/>
                  <a:pt x="708267" y="3743815"/>
                </a:cubicBezTo>
                <a:cubicBezTo>
                  <a:pt x="694497" y="3776861"/>
                  <a:pt x="680726" y="3812661"/>
                  <a:pt x="669710" y="3845707"/>
                </a:cubicBezTo>
                <a:cubicBezTo>
                  <a:pt x="655940" y="3887014"/>
                  <a:pt x="633907" y="3928321"/>
                  <a:pt x="628399" y="3972382"/>
                </a:cubicBezTo>
                <a:cubicBezTo>
                  <a:pt x="609120" y="3994413"/>
                  <a:pt x="620137" y="4027459"/>
                  <a:pt x="600858" y="4049489"/>
                </a:cubicBezTo>
                <a:cubicBezTo>
                  <a:pt x="598104" y="4052243"/>
                  <a:pt x="598104" y="4060504"/>
                  <a:pt x="600858" y="4063258"/>
                </a:cubicBezTo>
                <a:cubicBezTo>
                  <a:pt x="611874" y="4074273"/>
                  <a:pt x="609120" y="4085289"/>
                  <a:pt x="600858" y="4099058"/>
                </a:cubicBezTo>
                <a:cubicBezTo>
                  <a:pt x="598104" y="4101812"/>
                  <a:pt x="598104" y="4112827"/>
                  <a:pt x="603612" y="4112827"/>
                </a:cubicBezTo>
                <a:cubicBezTo>
                  <a:pt x="617382" y="4110073"/>
                  <a:pt x="614628" y="4123842"/>
                  <a:pt x="617382" y="4126596"/>
                </a:cubicBezTo>
                <a:lnTo>
                  <a:pt x="621890" y="4136854"/>
                </a:lnTo>
                <a:lnTo>
                  <a:pt x="624225" y="4136808"/>
                </a:lnTo>
                <a:lnTo>
                  <a:pt x="633278" y="4152109"/>
                </a:lnTo>
                <a:cubicBezTo>
                  <a:pt x="640275" y="4173001"/>
                  <a:pt x="645535" y="4197380"/>
                  <a:pt x="660366" y="4215649"/>
                </a:cubicBezTo>
                <a:cubicBezTo>
                  <a:pt x="664726" y="4219997"/>
                  <a:pt x="667350" y="4227831"/>
                  <a:pt x="664739" y="4228706"/>
                </a:cubicBezTo>
                <a:cubicBezTo>
                  <a:pt x="659529" y="4239163"/>
                  <a:pt x="663890" y="4243512"/>
                  <a:pt x="671735" y="4249597"/>
                </a:cubicBezTo>
                <a:cubicBezTo>
                  <a:pt x="675222" y="4251335"/>
                  <a:pt x="673484" y="4254820"/>
                  <a:pt x="676971" y="4256558"/>
                </a:cubicBezTo>
                <a:cubicBezTo>
                  <a:pt x="683081" y="4266129"/>
                  <a:pt x="670037" y="4279212"/>
                  <a:pt x="678758" y="4287908"/>
                </a:cubicBezTo>
                <a:cubicBezTo>
                  <a:pt x="689215" y="4293119"/>
                  <a:pt x="692714" y="4303565"/>
                  <a:pt x="693601" y="4314885"/>
                </a:cubicBezTo>
                <a:cubicBezTo>
                  <a:pt x="697974" y="4327943"/>
                  <a:pt x="690178" y="4356694"/>
                  <a:pt x="677996" y="4363678"/>
                </a:cubicBezTo>
                <a:cubicBezTo>
                  <a:pt x="673648" y="4368039"/>
                  <a:pt x="668426" y="4369788"/>
                  <a:pt x="661454" y="4366314"/>
                </a:cubicBezTo>
                <a:cubicBezTo>
                  <a:pt x="657093" y="4361965"/>
                  <a:pt x="651871" y="4363714"/>
                  <a:pt x="651009" y="4369812"/>
                </a:cubicBezTo>
                <a:cubicBezTo>
                  <a:pt x="647548" y="4385493"/>
                  <a:pt x="633618" y="4387254"/>
                  <a:pt x="620561" y="4391627"/>
                </a:cubicBezTo>
                <a:cubicBezTo>
                  <a:pt x="599671" y="4398623"/>
                  <a:pt x="577906" y="4403008"/>
                  <a:pt x="555280" y="4413490"/>
                </a:cubicBezTo>
                <a:cubicBezTo>
                  <a:pt x="537001" y="4419612"/>
                  <a:pt x="515224" y="4415288"/>
                  <a:pt x="495208" y="4424896"/>
                </a:cubicBezTo>
                <a:cubicBezTo>
                  <a:pt x="484763" y="4428394"/>
                  <a:pt x="470819" y="4421446"/>
                  <a:pt x="458625" y="4419722"/>
                </a:cubicBezTo>
                <a:cubicBezTo>
                  <a:pt x="451654" y="4416247"/>
                  <a:pt x="445556" y="4415384"/>
                  <a:pt x="436848" y="4415396"/>
                </a:cubicBezTo>
                <a:cubicBezTo>
                  <a:pt x="423779" y="4411060"/>
                  <a:pt x="407224" y="4404986"/>
                  <a:pt x="396792" y="4417194"/>
                </a:cubicBezTo>
                <a:cubicBezTo>
                  <a:pt x="388971" y="4428527"/>
                  <a:pt x="369804" y="4423327"/>
                  <a:pt x="369829" y="4440746"/>
                </a:cubicBezTo>
                <a:cubicBezTo>
                  <a:pt x="368093" y="4444232"/>
                  <a:pt x="366357" y="4447718"/>
                  <a:pt x="363744" y="4448593"/>
                </a:cubicBezTo>
                <a:cubicBezTo>
                  <a:pt x="340243" y="4456463"/>
                  <a:pt x="320240" y="4474780"/>
                  <a:pt x="294989" y="4477428"/>
                </a:cubicBezTo>
                <a:cubicBezTo>
                  <a:pt x="289767" y="4479177"/>
                  <a:pt x="285420" y="4483538"/>
                  <a:pt x="284545" y="4480926"/>
                </a:cubicBezTo>
                <a:cubicBezTo>
                  <a:pt x="270589" y="4465269"/>
                  <a:pt x="260169" y="4486186"/>
                  <a:pt x="248849" y="4487072"/>
                </a:cubicBezTo>
                <a:cubicBezTo>
                  <a:pt x="225335" y="4486234"/>
                  <a:pt x="207068" y="4501065"/>
                  <a:pt x="183542" y="4491518"/>
                </a:cubicBezTo>
                <a:cubicBezTo>
                  <a:pt x="173085" y="4486307"/>
                  <a:pt x="157418" y="4491554"/>
                  <a:pt x="146097" y="4492440"/>
                </a:cubicBezTo>
                <a:cubicBezTo>
                  <a:pt x="135652" y="4495938"/>
                  <a:pt x="123458" y="4494213"/>
                  <a:pt x="113875" y="4491614"/>
                </a:cubicBezTo>
                <a:cubicBezTo>
                  <a:pt x="104292" y="4489015"/>
                  <a:pt x="94710" y="4486415"/>
                  <a:pt x="82515" y="4484691"/>
                </a:cubicBezTo>
                <a:cubicBezTo>
                  <a:pt x="58126" y="4481240"/>
                  <a:pt x="40684" y="4463847"/>
                  <a:pt x="21505" y="4449939"/>
                </a:cubicBezTo>
                <a:cubicBezTo>
                  <a:pt x="10173" y="4442115"/>
                  <a:pt x="4926" y="4426447"/>
                  <a:pt x="3164" y="4412515"/>
                </a:cubicBezTo>
                <a:cubicBezTo>
                  <a:pt x="-2097" y="4388137"/>
                  <a:pt x="-2134" y="4362010"/>
                  <a:pt x="13508" y="4339344"/>
                </a:cubicBezTo>
                <a:cubicBezTo>
                  <a:pt x="25677" y="4323650"/>
                  <a:pt x="43956" y="4317529"/>
                  <a:pt x="61373" y="4317504"/>
                </a:cubicBezTo>
                <a:cubicBezTo>
                  <a:pt x="81401" y="4316606"/>
                  <a:pt x="99693" y="4319193"/>
                  <a:pt x="117109" y="4319169"/>
                </a:cubicBezTo>
                <a:cubicBezTo>
                  <a:pt x="134526" y="4319145"/>
                  <a:pt x="144970" y="4315647"/>
                  <a:pt x="156278" y="4306051"/>
                </a:cubicBezTo>
                <a:cubicBezTo>
                  <a:pt x="172795" y="4285998"/>
                  <a:pt x="193673" y="4270292"/>
                  <a:pt x="215425" y="4257199"/>
                </a:cubicBezTo>
                <a:cubicBezTo>
                  <a:pt x="229343" y="4246728"/>
                  <a:pt x="237164" y="4235395"/>
                  <a:pt x="244111" y="4221452"/>
                </a:cubicBezTo>
                <a:cubicBezTo>
                  <a:pt x="250196" y="4213604"/>
                  <a:pt x="244098" y="4212743"/>
                  <a:pt x="239738" y="4208394"/>
                </a:cubicBezTo>
                <a:lnTo>
                  <a:pt x="239571" y="4207895"/>
                </a:lnTo>
                <a:lnTo>
                  <a:pt x="234316" y="4207895"/>
                </a:lnTo>
                <a:lnTo>
                  <a:pt x="235943" y="4206113"/>
                </a:lnTo>
                <a:lnTo>
                  <a:pt x="236309" y="4198155"/>
                </a:lnTo>
                <a:lnTo>
                  <a:pt x="235912" y="4196968"/>
                </a:lnTo>
                <a:lnTo>
                  <a:pt x="236424" y="4195639"/>
                </a:lnTo>
                <a:lnTo>
                  <a:pt x="237319" y="4176164"/>
                </a:lnTo>
                <a:cubicBezTo>
                  <a:pt x="234566" y="4167903"/>
                  <a:pt x="231811" y="4167903"/>
                  <a:pt x="223549" y="4167903"/>
                </a:cubicBezTo>
                <a:cubicBezTo>
                  <a:pt x="207024" y="4165149"/>
                  <a:pt x="207024" y="4162395"/>
                  <a:pt x="212532" y="4145872"/>
                </a:cubicBezTo>
                <a:cubicBezTo>
                  <a:pt x="220795" y="4129349"/>
                  <a:pt x="231811" y="4115581"/>
                  <a:pt x="251090" y="4110073"/>
                </a:cubicBezTo>
                <a:cubicBezTo>
                  <a:pt x="262106" y="4104565"/>
                  <a:pt x="264860" y="4099058"/>
                  <a:pt x="262106" y="4088042"/>
                </a:cubicBezTo>
                <a:cubicBezTo>
                  <a:pt x="259352" y="4074273"/>
                  <a:pt x="270368" y="4074273"/>
                  <a:pt x="278631" y="4068766"/>
                </a:cubicBezTo>
                <a:cubicBezTo>
                  <a:pt x="284139" y="4063258"/>
                  <a:pt x="286893" y="4066012"/>
                  <a:pt x="292401" y="4071519"/>
                </a:cubicBezTo>
                <a:cubicBezTo>
                  <a:pt x="295155" y="4077027"/>
                  <a:pt x="300663" y="4082535"/>
                  <a:pt x="306172" y="4088042"/>
                </a:cubicBezTo>
                <a:cubicBezTo>
                  <a:pt x="322696" y="4079781"/>
                  <a:pt x="336466" y="4068766"/>
                  <a:pt x="352990" y="4071519"/>
                </a:cubicBezTo>
                <a:cubicBezTo>
                  <a:pt x="369516" y="4077027"/>
                  <a:pt x="377777" y="4066012"/>
                  <a:pt x="386040" y="4054996"/>
                </a:cubicBezTo>
                <a:cubicBezTo>
                  <a:pt x="405318" y="4027459"/>
                  <a:pt x="413581" y="3994413"/>
                  <a:pt x="424597" y="3966874"/>
                </a:cubicBezTo>
                <a:cubicBezTo>
                  <a:pt x="430105" y="3950352"/>
                  <a:pt x="432859" y="3936583"/>
                  <a:pt x="435613" y="3920060"/>
                </a:cubicBezTo>
                <a:cubicBezTo>
                  <a:pt x="441122" y="3906290"/>
                  <a:pt x="443875" y="3889767"/>
                  <a:pt x="446630" y="3873244"/>
                </a:cubicBezTo>
                <a:cubicBezTo>
                  <a:pt x="452138" y="3834691"/>
                  <a:pt x="454892" y="3798891"/>
                  <a:pt x="460400" y="3760338"/>
                </a:cubicBezTo>
                <a:cubicBezTo>
                  <a:pt x="465908" y="3730046"/>
                  <a:pt x="460400" y="3697000"/>
                  <a:pt x="465908" y="3666708"/>
                </a:cubicBezTo>
                <a:cubicBezTo>
                  <a:pt x="471416" y="3633662"/>
                  <a:pt x="468662" y="3600617"/>
                  <a:pt x="474170" y="3570324"/>
                </a:cubicBezTo>
                <a:cubicBezTo>
                  <a:pt x="479679" y="3542787"/>
                  <a:pt x="474170" y="3512494"/>
                  <a:pt x="479679" y="3484957"/>
                </a:cubicBezTo>
                <a:cubicBezTo>
                  <a:pt x="487940" y="3451911"/>
                  <a:pt x="485187" y="3418865"/>
                  <a:pt x="485187" y="3383065"/>
                </a:cubicBezTo>
                <a:cubicBezTo>
                  <a:pt x="485187" y="3377558"/>
                  <a:pt x="487940" y="3374804"/>
                  <a:pt x="490695" y="3369296"/>
                </a:cubicBezTo>
                <a:cubicBezTo>
                  <a:pt x="496203" y="3352773"/>
                  <a:pt x="490695" y="3339004"/>
                  <a:pt x="476924" y="3339004"/>
                </a:cubicBezTo>
                <a:cubicBezTo>
                  <a:pt x="460400" y="3336250"/>
                  <a:pt x="457646" y="3330742"/>
                  <a:pt x="457646" y="3316973"/>
                </a:cubicBezTo>
                <a:cubicBezTo>
                  <a:pt x="460400" y="3303205"/>
                  <a:pt x="457646" y="3286682"/>
                  <a:pt x="457646" y="3270159"/>
                </a:cubicBezTo>
                <a:cubicBezTo>
                  <a:pt x="460400" y="3242620"/>
                  <a:pt x="449383" y="3215082"/>
                  <a:pt x="446630" y="3184790"/>
                </a:cubicBezTo>
                <a:cubicBezTo>
                  <a:pt x="435613" y="3179283"/>
                  <a:pt x="443875" y="3165513"/>
                  <a:pt x="438367" y="3157252"/>
                </a:cubicBezTo>
                <a:cubicBezTo>
                  <a:pt x="430105" y="3148990"/>
                  <a:pt x="432859" y="3140729"/>
                  <a:pt x="432859" y="3129714"/>
                </a:cubicBezTo>
                <a:cubicBezTo>
                  <a:pt x="432859" y="3121453"/>
                  <a:pt x="427351" y="3115945"/>
                  <a:pt x="424597" y="3110437"/>
                </a:cubicBezTo>
                <a:cubicBezTo>
                  <a:pt x="421843" y="3082899"/>
                  <a:pt x="424597" y="3058115"/>
                  <a:pt x="435613" y="3033330"/>
                </a:cubicBezTo>
                <a:cubicBezTo>
                  <a:pt x="457646" y="2986515"/>
                  <a:pt x="479679" y="2936946"/>
                  <a:pt x="496203" y="2890132"/>
                </a:cubicBezTo>
                <a:cubicBezTo>
                  <a:pt x="526498" y="2813024"/>
                  <a:pt x="559547" y="2738671"/>
                  <a:pt x="598104" y="2669826"/>
                </a:cubicBezTo>
                <a:cubicBezTo>
                  <a:pt x="636661" y="2600981"/>
                  <a:pt x="669710" y="2529382"/>
                  <a:pt x="705513" y="2460536"/>
                </a:cubicBezTo>
                <a:cubicBezTo>
                  <a:pt x="708267" y="2455028"/>
                  <a:pt x="708267" y="2449521"/>
                  <a:pt x="713775" y="2446767"/>
                </a:cubicBezTo>
                <a:cubicBezTo>
                  <a:pt x="724791" y="2441260"/>
                  <a:pt x="719283" y="2427490"/>
                  <a:pt x="724791" y="2416475"/>
                </a:cubicBezTo>
                <a:cubicBezTo>
                  <a:pt x="727546" y="2413721"/>
                  <a:pt x="724791" y="2399952"/>
                  <a:pt x="719283" y="2394444"/>
                </a:cubicBezTo>
                <a:cubicBezTo>
                  <a:pt x="716529" y="2386183"/>
                  <a:pt x="716529" y="2383429"/>
                  <a:pt x="719283" y="2375168"/>
                </a:cubicBezTo>
                <a:cubicBezTo>
                  <a:pt x="733054" y="2355891"/>
                  <a:pt x="735808" y="2331107"/>
                  <a:pt x="741316" y="2306322"/>
                </a:cubicBezTo>
                <a:cubicBezTo>
                  <a:pt x="749578" y="2276030"/>
                  <a:pt x="760595" y="2242985"/>
                  <a:pt x="755086" y="2207185"/>
                </a:cubicBezTo>
                <a:cubicBezTo>
                  <a:pt x="768857" y="2163124"/>
                  <a:pt x="757840" y="2119063"/>
                  <a:pt x="763349" y="2072248"/>
                </a:cubicBezTo>
                <a:cubicBezTo>
                  <a:pt x="763349" y="2055725"/>
                  <a:pt x="752332" y="2041955"/>
                  <a:pt x="755086" y="2025433"/>
                </a:cubicBezTo>
                <a:cubicBezTo>
                  <a:pt x="757840" y="2008910"/>
                  <a:pt x="760595" y="1989634"/>
                  <a:pt x="755086" y="1975864"/>
                </a:cubicBezTo>
                <a:cubicBezTo>
                  <a:pt x="746824" y="1956588"/>
                  <a:pt x="749578" y="1937311"/>
                  <a:pt x="749578" y="1918034"/>
                </a:cubicBezTo>
                <a:cubicBezTo>
                  <a:pt x="749578" y="1898758"/>
                  <a:pt x="738562" y="1884988"/>
                  <a:pt x="741316" y="1868465"/>
                </a:cubicBezTo>
                <a:cubicBezTo>
                  <a:pt x="744070" y="1854696"/>
                  <a:pt x="746824" y="1835419"/>
                  <a:pt x="741316" y="1821650"/>
                </a:cubicBezTo>
                <a:cubicBezTo>
                  <a:pt x="730299" y="1799620"/>
                  <a:pt x="738562" y="1777589"/>
                  <a:pt x="730299" y="1755559"/>
                </a:cubicBezTo>
                <a:cubicBezTo>
                  <a:pt x="719283" y="1725267"/>
                  <a:pt x="708267" y="1694975"/>
                  <a:pt x="683481" y="1670190"/>
                </a:cubicBezTo>
                <a:cubicBezTo>
                  <a:pt x="677972" y="1664683"/>
                  <a:pt x="672464" y="1656421"/>
                  <a:pt x="664202" y="1650914"/>
                </a:cubicBezTo>
                <a:cubicBezTo>
                  <a:pt x="655940" y="1642652"/>
                  <a:pt x="653185" y="1634391"/>
                  <a:pt x="653185" y="1620622"/>
                </a:cubicBezTo>
                <a:cubicBezTo>
                  <a:pt x="655940" y="1609607"/>
                  <a:pt x="653185" y="1609607"/>
                  <a:pt x="639415" y="1609607"/>
                </a:cubicBezTo>
                <a:cubicBezTo>
                  <a:pt x="633907" y="1609607"/>
                  <a:pt x="625645" y="1609607"/>
                  <a:pt x="617382" y="1604098"/>
                </a:cubicBezTo>
                <a:cubicBezTo>
                  <a:pt x="606366" y="1598591"/>
                  <a:pt x="595350" y="1587576"/>
                  <a:pt x="581580" y="1590329"/>
                </a:cubicBezTo>
                <a:cubicBezTo>
                  <a:pt x="578825" y="1590329"/>
                  <a:pt x="576071" y="1587576"/>
                  <a:pt x="576071" y="1587576"/>
                </a:cubicBezTo>
                <a:cubicBezTo>
                  <a:pt x="573317" y="1568299"/>
                  <a:pt x="551284" y="1568299"/>
                  <a:pt x="540268" y="1560038"/>
                </a:cubicBezTo>
                <a:cubicBezTo>
                  <a:pt x="515482" y="1535253"/>
                  <a:pt x="487940" y="1518731"/>
                  <a:pt x="465908" y="1491192"/>
                </a:cubicBezTo>
                <a:cubicBezTo>
                  <a:pt x="452138" y="1474669"/>
                  <a:pt x="441122" y="1455393"/>
                  <a:pt x="427351" y="1438870"/>
                </a:cubicBezTo>
                <a:cubicBezTo>
                  <a:pt x="419089" y="1430609"/>
                  <a:pt x="413581" y="1419593"/>
                  <a:pt x="405318" y="1414086"/>
                </a:cubicBezTo>
                <a:cubicBezTo>
                  <a:pt x="397056" y="1405824"/>
                  <a:pt x="397056" y="1392055"/>
                  <a:pt x="388794" y="1386547"/>
                </a:cubicBezTo>
                <a:cubicBezTo>
                  <a:pt x="386040" y="1383793"/>
                  <a:pt x="380532" y="1383793"/>
                  <a:pt x="380532" y="1378286"/>
                </a:cubicBezTo>
                <a:cubicBezTo>
                  <a:pt x="375024" y="1356255"/>
                  <a:pt x="355745" y="1347994"/>
                  <a:pt x="336466" y="1334224"/>
                </a:cubicBezTo>
                <a:cubicBezTo>
                  <a:pt x="317188" y="1323210"/>
                  <a:pt x="300663" y="1309440"/>
                  <a:pt x="281385" y="1295671"/>
                </a:cubicBezTo>
                <a:cubicBezTo>
                  <a:pt x="278631" y="1290164"/>
                  <a:pt x="273123" y="1287410"/>
                  <a:pt x="270368" y="1279148"/>
                </a:cubicBezTo>
                <a:cubicBezTo>
                  <a:pt x="267615" y="1270887"/>
                  <a:pt x="259352" y="1265379"/>
                  <a:pt x="270368" y="1254364"/>
                </a:cubicBezTo>
                <a:cubicBezTo>
                  <a:pt x="275876" y="1248857"/>
                  <a:pt x="278631" y="1235087"/>
                  <a:pt x="275876" y="1224072"/>
                </a:cubicBezTo>
                <a:cubicBezTo>
                  <a:pt x="275876" y="1185518"/>
                  <a:pt x="284139" y="1149719"/>
                  <a:pt x="311680" y="1119427"/>
                </a:cubicBezTo>
                <a:cubicBezTo>
                  <a:pt x="308925" y="1105658"/>
                  <a:pt x="325450" y="1102904"/>
                  <a:pt x="325450" y="1089135"/>
                </a:cubicBezTo>
                <a:cubicBezTo>
                  <a:pt x="325450" y="1075366"/>
                  <a:pt x="341974" y="1064350"/>
                  <a:pt x="355745" y="1069858"/>
                </a:cubicBezTo>
                <a:cubicBezTo>
                  <a:pt x="369516" y="1075366"/>
                  <a:pt x="372269" y="1067104"/>
                  <a:pt x="377777" y="1061596"/>
                </a:cubicBezTo>
                <a:cubicBezTo>
                  <a:pt x="377777" y="1058843"/>
                  <a:pt x="380532" y="1053335"/>
                  <a:pt x="380532" y="1050582"/>
                </a:cubicBezTo>
                <a:cubicBezTo>
                  <a:pt x="386040" y="1039566"/>
                  <a:pt x="394302" y="1039566"/>
                  <a:pt x="399810" y="1047827"/>
                </a:cubicBezTo>
                <a:cubicBezTo>
                  <a:pt x="410826" y="1064350"/>
                  <a:pt x="424597" y="1078120"/>
                  <a:pt x="432859" y="1094643"/>
                </a:cubicBezTo>
                <a:cubicBezTo>
                  <a:pt x="449383" y="1124935"/>
                  <a:pt x="463154" y="1155226"/>
                  <a:pt x="474170" y="1185518"/>
                </a:cubicBezTo>
                <a:cubicBezTo>
                  <a:pt x="479679" y="1210303"/>
                  <a:pt x="476924" y="1232334"/>
                  <a:pt x="479679" y="1254364"/>
                </a:cubicBezTo>
                <a:cubicBezTo>
                  <a:pt x="479679" y="1265379"/>
                  <a:pt x="479679" y="1276394"/>
                  <a:pt x="485187" y="1287410"/>
                </a:cubicBezTo>
                <a:cubicBezTo>
                  <a:pt x="487940" y="1290164"/>
                  <a:pt x="490695" y="1292917"/>
                  <a:pt x="493449" y="1292917"/>
                </a:cubicBezTo>
                <a:cubicBezTo>
                  <a:pt x="498957" y="1292917"/>
                  <a:pt x="498957" y="1290164"/>
                  <a:pt x="498957" y="1284656"/>
                </a:cubicBezTo>
                <a:cubicBezTo>
                  <a:pt x="498957" y="1281902"/>
                  <a:pt x="498957" y="1276394"/>
                  <a:pt x="498957" y="1270887"/>
                </a:cubicBezTo>
                <a:cubicBezTo>
                  <a:pt x="493449" y="1226825"/>
                  <a:pt x="509974" y="1182765"/>
                  <a:pt x="507219" y="1135950"/>
                </a:cubicBezTo>
                <a:cubicBezTo>
                  <a:pt x="518236" y="1102904"/>
                  <a:pt x="512727" y="1069858"/>
                  <a:pt x="512727" y="1036812"/>
                </a:cubicBezTo>
                <a:cubicBezTo>
                  <a:pt x="512727" y="1017536"/>
                  <a:pt x="504466" y="998259"/>
                  <a:pt x="504466" y="976228"/>
                </a:cubicBezTo>
                <a:cubicBezTo>
                  <a:pt x="507219" y="956951"/>
                  <a:pt x="515482" y="940428"/>
                  <a:pt x="512727" y="921152"/>
                </a:cubicBezTo>
                <a:cubicBezTo>
                  <a:pt x="509974" y="901875"/>
                  <a:pt x="509974" y="882598"/>
                  <a:pt x="512727" y="866075"/>
                </a:cubicBezTo>
                <a:cubicBezTo>
                  <a:pt x="520990" y="844045"/>
                  <a:pt x="515482" y="816507"/>
                  <a:pt x="537514" y="799984"/>
                </a:cubicBezTo>
                <a:cubicBezTo>
                  <a:pt x="540268" y="797230"/>
                  <a:pt x="540268" y="791722"/>
                  <a:pt x="540268" y="788969"/>
                </a:cubicBezTo>
                <a:cubicBezTo>
                  <a:pt x="540268" y="783461"/>
                  <a:pt x="540268" y="777953"/>
                  <a:pt x="540268" y="775199"/>
                </a:cubicBezTo>
                <a:cubicBezTo>
                  <a:pt x="545776" y="766938"/>
                  <a:pt x="562301" y="761430"/>
                  <a:pt x="559547" y="753169"/>
                </a:cubicBezTo>
                <a:cubicBezTo>
                  <a:pt x="556793" y="744908"/>
                  <a:pt x="554039" y="733892"/>
                  <a:pt x="554039" y="725630"/>
                </a:cubicBezTo>
                <a:cubicBezTo>
                  <a:pt x="554039" y="717369"/>
                  <a:pt x="554039" y="706354"/>
                  <a:pt x="554039" y="698093"/>
                </a:cubicBezTo>
                <a:cubicBezTo>
                  <a:pt x="551284" y="684323"/>
                  <a:pt x="556793" y="670554"/>
                  <a:pt x="567809" y="659539"/>
                </a:cubicBezTo>
                <a:cubicBezTo>
                  <a:pt x="570563" y="656786"/>
                  <a:pt x="576071" y="654032"/>
                  <a:pt x="578825" y="651278"/>
                </a:cubicBezTo>
                <a:cubicBezTo>
                  <a:pt x="581580" y="643016"/>
                  <a:pt x="595350" y="640263"/>
                  <a:pt x="592596" y="629247"/>
                </a:cubicBezTo>
                <a:cubicBezTo>
                  <a:pt x="592596" y="618232"/>
                  <a:pt x="589841" y="607217"/>
                  <a:pt x="584333" y="598955"/>
                </a:cubicBezTo>
                <a:cubicBezTo>
                  <a:pt x="578825" y="590694"/>
                  <a:pt x="576071" y="585186"/>
                  <a:pt x="570563" y="579678"/>
                </a:cubicBezTo>
                <a:cubicBezTo>
                  <a:pt x="565055" y="568663"/>
                  <a:pt x="554039" y="563155"/>
                  <a:pt x="565055" y="549387"/>
                </a:cubicBezTo>
                <a:cubicBezTo>
                  <a:pt x="565055" y="546633"/>
                  <a:pt x="562301" y="535617"/>
                  <a:pt x="559547" y="532864"/>
                </a:cubicBezTo>
                <a:cubicBezTo>
                  <a:pt x="545776" y="524602"/>
                  <a:pt x="545776" y="513587"/>
                  <a:pt x="545776" y="499818"/>
                </a:cubicBezTo>
                <a:cubicBezTo>
                  <a:pt x="548531" y="486049"/>
                  <a:pt x="543023" y="480541"/>
                  <a:pt x="529252" y="475034"/>
                </a:cubicBezTo>
                <a:cubicBezTo>
                  <a:pt x="498957" y="461265"/>
                  <a:pt x="498957" y="447495"/>
                  <a:pt x="515482" y="417203"/>
                </a:cubicBezTo>
                <a:cubicBezTo>
                  <a:pt x="520990" y="406188"/>
                  <a:pt x="515482" y="392419"/>
                  <a:pt x="526498" y="381403"/>
                </a:cubicBezTo>
                <a:cubicBezTo>
                  <a:pt x="526498" y="381403"/>
                  <a:pt x="523744" y="375896"/>
                  <a:pt x="523744" y="375896"/>
                </a:cubicBezTo>
                <a:cubicBezTo>
                  <a:pt x="512727" y="375896"/>
                  <a:pt x="512727" y="370389"/>
                  <a:pt x="512727" y="362127"/>
                </a:cubicBezTo>
                <a:cubicBezTo>
                  <a:pt x="512727" y="359373"/>
                  <a:pt x="512727" y="356619"/>
                  <a:pt x="509974" y="356619"/>
                </a:cubicBezTo>
                <a:cubicBezTo>
                  <a:pt x="487940" y="342850"/>
                  <a:pt x="493449" y="323573"/>
                  <a:pt x="493449" y="304297"/>
                </a:cubicBezTo>
                <a:cubicBezTo>
                  <a:pt x="490695" y="290527"/>
                  <a:pt x="498957" y="271251"/>
                  <a:pt x="485187" y="257482"/>
                </a:cubicBezTo>
                <a:cubicBezTo>
                  <a:pt x="496203" y="235451"/>
                  <a:pt x="490695" y="210667"/>
                  <a:pt x="504466" y="191390"/>
                </a:cubicBezTo>
                <a:cubicBezTo>
                  <a:pt x="515482" y="177621"/>
                  <a:pt x="529252" y="161098"/>
                  <a:pt x="512727" y="141821"/>
                </a:cubicBezTo>
                <a:cubicBezTo>
                  <a:pt x="518236" y="128052"/>
                  <a:pt x="520990" y="111529"/>
                  <a:pt x="529252" y="97761"/>
                </a:cubicBezTo>
                <a:cubicBezTo>
                  <a:pt x="554039" y="53699"/>
                  <a:pt x="600858" y="34423"/>
                  <a:pt x="647677" y="17900"/>
                </a:cubicBezTo>
                <a:cubicBezTo>
                  <a:pt x="672464" y="9638"/>
                  <a:pt x="700005" y="-1377"/>
                  <a:pt x="727546" y="4130"/>
                </a:cubicBezTo>
                <a:cubicBezTo>
                  <a:pt x="735808" y="1377"/>
                  <a:pt x="744070" y="0"/>
                  <a:pt x="7523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CFB00B9-9E8D-4860-9FEE-08943104D0F1}"/>
              </a:ext>
            </a:extLst>
          </p:cNvPr>
          <p:cNvGrpSpPr/>
          <p:nvPr/>
        </p:nvGrpSpPr>
        <p:grpSpPr>
          <a:xfrm>
            <a:off x="9400531" y="288184"/>
            <a:ext cx="2392338" cy="3335788"/>
            <a:chOff x="4372976" y="1747714"/>
            <a:chExt cx="3427951" cy="4779809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955FA8C-AAD1-4D46-8DDC-F786C7A3AC47}"/>
                </a:ext>
              </a:extLst>
            </p:cNvPr>
            <p:cNvGrpSpPr/>
            <p:nvPr/>
          </p:nvGrpSpPr>
          <p:grpSpPr>
            <a:xfrm>
              <a:off x="5011204" y="4959484"/>
              <a:ext cx="2050634" cy="1568039"/>
              <a:chOff x="3432883" y="4959482"/>
              <a:chExt cx="2050634" cy="1568039"/>
            </a:xfrm>
            <a:solidFill>
              <a:schemeClr val="tx1"/>
            </a:solidFill>
          </p:grpSpPr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E4EEB723-B248-4C37-ADDF-053AA04AFC33}"/>
                  </a:ext>
                </a:extLst>
              </p:cNvPr>
              <p:cNvSpPr/>
              <p:nvPr/>
            </p:nvSpPr>
            <p:spPr>
              <a:xfrm>
                <a:off x="3768393" y="5031845"/>
                <a:ext cx="1617554" cy="1495676"/>
              </a:xfrm>
              <a:custGeom>
                <a:avLst/>
                <a:gdLst>
                  <a:gd name="connsiteX0" fmla="*/ 922351 w 1836751"/>
                  <a:gd name="connsiteY0" fmla="*/ 0 h 1001864"/>
                  <a:gd name="connsiteX1" fmla="*/ 0 w 1836751"/>
                  <a:gd name="connsiteY1" fmla="*/ 405516 h 1001864"/>
                  <a:gd name="connsiteX2" fmla="*/ 842838 w 1836751"/>
                  <a:gd name="connsiteY2" fmla="*/ 143123 h 1001864"/>
                  <a:gd name="connsiteX3" fmla="*/ 652007 w 1836751"/>
                  <a:gd name="connsiteY3" fmla="*/ 787179 h 1001864"/>
                  <a:gd name="connsiteX4" fmla="*/ 962108 w 1836751"/>
                  <a:gd name="connsiteY4" fmla="*/ 159026 h 1001864"/>
                  <a:gd name="connsiteX5" fmla="*/ 930303 w 1836751"/>
                  <a:gd name="connsiteY5" fmla="*/ 1001864 h 1001864"/>
                  <a:gd name="connsiteX6" fmla="*/ 1033670 w 1836751"/>
                  <a:gd name="connsiteY6" fmla="*/ 95416 h 1001864"/>
                  <a:gd name="connsiteX7" fmla="*/ 1272209 w 1836751"/>
                  <a:gd name="connsiteY7" fmla="*/ 985962 h 1001864"/>
                  <a:gd name="connsiteX8" fmla="*/ 1160891 w 1836751"/>
                  <a:gd name="connsiteY8" fmla="*/ 95416 h 1001864"/>
                  <a:gd name="connsiteX9" fmla="*/ 1733385 w 1836751"/>
                  <a:gd name="connsiteY9" fmla="*/ 763325 h 1001864"/>
                  <a:gd name="connsiteX10" fmla="*/ 1264258 w 1836751"/>
                  <a:gd name="connsiteY10" fmla="*/ 79513 h 1001864"/>
                  <a:gd name="connsiteX11" fmla="*/ 1836751 w 1836751"/>
                  <a:gd name="connsiteY11" fmla="*/ 214685 h 1001864"/>
                  <a:gd name="connsiteX12" fmla="*/ 922351 w 1836751"/>
                  <a:gd name="connsiteY12" fmla="*/ 0 h 1001864"/>
                  <a:gd name="connsiteX0" fmla="*/ 943782 w 1836751"/>
                  <a:gd name="connsiteY0" fmla="*/ 0 h 989958"/>
                  <a:gd name="connsiteX1" fmla="*/ 0 w 1836751"/>
                  <a:gd name="connsiteY1" fmla="*/ 393610 h 989958"/>
                  <a:gd name="connsiteX2" fmla="*/ 842838 w 1836751"/>
                  <a:gd name="connsiteY2" fmla="*/ 131217 h 989958"/>
                  <a:gd name="connsiteX3" fmla="*/ 652007 w 1836751"/>
                  <a:gd name="connsiteY3" fmla="*/ 775273 h 989958"/>
                  <a:gd name="connsiteX4" fmla="*/ 962108 w 1836751"/>
                  <a:gd name="connsiteY4" fmla="*/ 147120 h 989958"/>
                  <a:gd name="connsiteX5" fmla="*/ 930303 w 1836751"/>
                  <a:gd name="connsiteY5" fmla="*/ 989958 h 989958"/>
                  <a:gd name="connsiteX6" fmla="*/ 1033670 w 1836751"/>
                  <a:gd name="connsiteY6" fmla="*/ 83510 h 989958"/>
                  <a:gd name="connsiteX7" fmla="*/ 1272209 w 1836751"/>
                  <a:gd name="connsiteY7" fmla="*/ 974056 h 989958"/>
                  <a:gd name="connsiteX8" fmla="*/ 1160891 w 1836751"/>
                  <a:gd name="connsiteY8" fmla="*/ 83510 h 989958"/>
                  <a:gd name="connsiteX9" fmla="*/ 1733385 w 1836751"/>
                  <a:gd name="connsiteY9" fmla="*/ 751419 h 989958"/>
                  <a:gd name="connsiteX10" fmla="*/ 1264258 w 1836751"/>
                  <a:gd name="connsiteY10" fmla="*/ 67607 h 989958"/>
                  <a:gd name="connsiteX11" fmla="*/ 1836751 w 1836751"/>
                  <a:gd name="connsiteY11" fmla="*/ 202779 h 989958"/>
                  <a:gd name="connsiteX12" fmla="*/ 943782 w 1836751"/>
                  <a:gd name="connsiteY12" fmla="*/ 0 h 989958"/>
                  <a:gd name="connsiteX0" fmla="*/ 943782 w 1836751"/>
                  <a:gd name="connsiteY0" fmla="*/ 0 h 989958"/>
                  <a:gd name="connsiteX1" fmla="*/ 0 w 1836751"/>
                  <a:gd name="connsiteY1" fmla="*/ 393610 h 989958"/>
                  <a:gd name="connsiteX2" fmla="*/ 885701 w 1836751"/>
                  <a:gd name="connsiteY2" fmla="*/ 78829 h 989958"/>
                  <a:gd name="connsiteX3" fmla="*/ 652007 w 1836751"/>
                  <a:gd name="connsiteY3" fmla="*/ 775273 h 989958"/>
                  <a:gd name="connsiteX4" fmla="*/ 962108 w 1836751"/>
                  <a:gd name="connsiteY4" fmla="*/ 147120 h 989958"/>
                  <a:gd name="connsiteX5" fmla="*/ 930303 w 1836751"/>
                  <a:gd name="connsiteY5" fmla="*/ 989958 h 989958"/>
                  <a:gd name="connsiteX6" fmla="*/ 1033670 w 1836751"/>
                  <a:gd name="connsiteY6" fmla="*/ 83510 h 989958"/>
                  <a:gd name="connsiteX7" fmla="*/ 1272209 w 1836751"/>
                  <a:gd name="connsiteY7" fmla="*/ 974056 h 989958"/>
                  <a:gd name="connsiteX8" fmla="*/ 1160891 w 1836751"/>
                  <a:gd name="connsiteY8" fmla="*/ 83510 h 989958"/>
                  <a:gd name="connsiteX9" fmla="*/ 1733385 w 1836751"/>
                  <a:gd name="connsiteY9" fmla="*/ 751419 h 989958"/>
                  <a:gd name="connsiteX10" fmla="*/ 1264258 w 1836751"/>
                  <a:gd name="connsiteY10" fmla="*/ 67607 h 989958"/>
                  <a:gd name="connsiteX11" fmla="*/ 1836751 w 1836751"/>
                  <a:gd name="connsiteY11" fmla="*/ 202779 h 989958"/>
                  <a:gd name="connsiteX12" fmla="*/ 943782 w 1836751"/>
                  <a:gd name="connsiteY12" fmla="*/ 0 h 989958"/>
                  <a:gd name="connsiteX0" fmla="*/ 929495 w 1822464"/>
                  <a:gd name="connsiteY0" fmla="*/ 0 h 989958"/>
                  <a:gd name="connsiteX1" fmla="*/ 0 w 1822464"/>
                  <a:gd name="connsiteY1" fmla="*/ 476953 h 989958"/>
                  <a:gd name="connsiteX2" fmla="*/ 871414 w 1822464"/>
                  <a:gd name="connsiteY2" fmla="*/ 78829 h 989958"/>
                  <a:gd name="connsiteX3" fmla="*/ 637720 w 1822464"/>
                  <a:gd name="connsiteY3" fmla="*/ 775273 h 989958"/>
                  <a:gd name="connsiteX4" fmla="*/ 947821 w 1822464"/>
                  <a:gd name="connsiteY4" fmla="*/ 147120 h 989958"/>
                  <a:gd name="connsiteX5" fmla="*/ 916016 w 1822464"/>
                  <a:gd name="connsiteY5" fmla="*/ 989958 h 989958"/>
                  <a:gd name="connsiteX6" fmla="*/ 1019383 w 1822464"/>
                  <a:gd name="connsiteY6" fmla="*/ 83510 h 989958"/>
                  <a:gd name="connsiteX7" fmla="*/ 1257922 w 1822464"/>
                  <a:gd name="connsiteY7" fmla="*/ 974056 h 989958"/>
                  <a:gd name="connsiteX8" fmla="*/ 1146604 w 1822464"/>
                  <a:gd name="connsiteY8" fmla="*/ 83510 h 989958"/>
                  <a:gd name="connsiteX9" fmla="*/ 1719098 w 1822464"/>
                  <a:gd name="connsiteY9" fmla="*/ 751419 h 989958"/>
                  <a:gd name="connsiteX10" fmla="*/ 1249971 w 1822464"/>
                  <a:gd name="connsiteY10" fmla="*/ 67607 h 989958"/>
                  <a:gd name="connsiteX11" fmla="*/ 1822464 w 1822464"/>
                  <a:gd name="connsiteY11" fmla="*/ 202779 h 989958"/>
                  <a:gd name="connsiteX12" fmla="*/ 929495 w 1822464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575808 w 1760552"/>
                  <a:gd name="connsiteY3" fmla="*/ 775273 h 989958"/>
                  <a:gd name="connsiteX4" fmla="*/ 885909 w 1760552"/>
                  <a:gd name="connsiteY4" fmla="*/ 147120 h 989958"/>
                  <a:gd name="connsiteX5" fmla="*/ 854104 w 1760552"/>
                  <a:gd name="connsiteY5" fmla="*/ 989958 h 989958"/>
                  <a:gd name="connsiteX6" fmla="*/ 957471 w 1760552"/>
                  <a:gd name="connsiteY6" fmla="*/ 83510 h 989958"/>
                  <a:gd name="connsiteX7" fmla="*/ 1196010 w 1760552"/>
                  <a:gd name="connsiteY7" fmla="*/ 974056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85909 w 1760552"/>
                  <a:gd name="connsiteY4" fmla="*/ 147120 h 989958"/>
                  <a:gd name="connsiteX5" fmla="*/ 854104 w 1760552"/>
                  <a:gd name="connsiteY5" fmla="*/ 989958 h 989958"/>
                  <a:gd name="connsiteX6" fmla="*/ 957471 w 1760552"/>
                  <a:gd name="connsiteY6" fmla="*/ 83510 h 989958"/>
                  <a:gd name="connsiteX7" fmla="*/ 1196010 w 1760552"/>
                  <a:gd name="connsiteY7" fmla="*/ 974056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57471 w 1760552"/>
                  <a:gd name="connsiteY6" fmla="*/ 83510 h 989958"/>
                  <a:gd name="connsiteX7" fmla="*/ 1196010 w 1760552"/>
                  <a:gd name="connsiteY7" fmla="*/ 974056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196010 w 1760552"/>
                  <a:gd name="connsiteY7" fmla="*/ 974056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1084692 w 1760552"/>
                  <a:gd name="connsiteY8" fmla="*/ 83510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958485 w 1760552"/>
                  <a:gd name="connsiteY8" fmla="*/ 66841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958485 w 1760552"/>
                  <a:gd name="connsiteY8" fmla="*/ 66841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958485 w 1760552"/>
                  <a:gd name="connsiteY8" fmla="*/ 66841 h 989958"/>
                  <a:gd name="connsiteX9" fmla="*/ 1657186 w 1760552"/>
                  <a:gd name="connsiteY9" fmla="*/ 751419 h 989958"/>
                  <a:gd name="connsiteX10" fmla="*/ 1188059 w 1760552"/>
                  <a:gd name="connsiteY10" fmla="*/ 67607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0 h 989958"/>
                  <a:gd name="connsiteX1" fmla="*/ 0 w 1760552"/>
                  <a:gd name="connsiteY1" fmla="*/ 619828 h 989958"/>
                  <a:gd name="connsiteX2" fmla="*/ 809502 w 1760552"/>
                  <a:gd name="connsiteY2" fmla="*/ 78829 h 989958"/>
                  <a:gd name="connsiteX3" fmla="*/ 480558 w 1760552"/>
                  <a:gd name="connsiteY3" fmla="*/ 784798 h 989958"/>
                  <a:gd name="connsiteX4" fmla="*/ 871622 w 1760552"/>
                  <a:gd name="connsiteY4" fmla="*/ 85208 h 989958"/>
                  <a:gd name="connsiteX5" fmla="*/ 854104 w 1760552"/>
                  <a:gd name="connsiteY5" fmla="*/ 989958 h 989958"/>
                  <a:gd name="connsiteX6" fmla="*/ 912227 w 1760552"/>
                  <a:gd name="connsiteY6" fmla="*/ 57316 h 989958"/>
                  <a:gd name="connsiteX7" fmla="*/ 1079329 w 1760552"/>
                  <a:gd name="connsiteY7" fmla="*/ 971675 h 989958"/>
                  <a:gd name="connsiteX8" fmla="*/ 958485 w 1760552"/>
                  <a:gd name="connsiteY8" fmla="*/ 66841 h 989958"/>
                  <a:gd name="connsiteX9" fmla="*/ 1657186 w 1760552"/>
                  <a:gd name="connsiteY9" fmla="*/ 751419 h 989958"/>
                  <a:gd name="connsiteX10" fmla="*/ 983272 w 1760552"/>
                  <a:gd name="connsiteY10" fmla="*/ 53320 h 989958"/>
                  <a:gd name="connsiteX11" fmla="*/ 1760552 w 1760552"/>
                  <a:gd name="connsiteY11" fmla="*/ 202779 h 989958"/>
                  <a:gd name="connsiteX12" fmla="*/ 867583 w 1760552"/>
                  <a:gd name="connsiteY12" fmla="*/ 0 h 989958"/>
                  <a:gd name="connsiteX0" fmla="*/ 867583 w 1760552"/>
                  <a:gd name="connsiteY0" fmla="*/ 4327 h 994285"/>
                  <a:gd name="connsiteX1" fmla="*/ 0 w 1760552"/>
                  <a:gd name="connsiteY1" fmla="*/ 624155 h 994285"/>
                  <a:gd name="connsiteX2" fmla="*/ 809502 w 1760552"/>
                  <a:gd name="connsiteY2" fmla="*/ 83156 h 994285"/>
                  <a:gd name="connsiteX3" fmla="*/ 480558 w 1760552"/>
                  <a:gd name="connsiteY3" fmla="*/ 789125 h 994285"/>
                  <a:gd name="connsiteX4" fmla="*/ 871622 w 1760552"/>
                  <a:gd name="connsiteY4" fmla="*/ 89535 h 994285"/>
                  <a:gd name="connsiteX5" fmla="*/ 854104 w 1760552"/>
                  <a:gd name="connsiteY5" fmla="*/ 994285 h 994285"/>
                  <a:gd name="connsiteX6" fmla="*/ 912227 w 1760552"/>
                  <a:gd name="connsiteY6" fmla="*/ 61643 h 994285"/>
                  <a:gd name="connsiteX7" fmla="*/ 1079329 w 1760552"/>
                  <a:gd name="connsiteY7" fmla="*/ 976002 h 994285"/>
                  <a:gd name="connsiteX8" fmla="*/ 958485 w 1760552"/>
                  <a:gd name="connsiteY8" fmla="*/ 71168 h 994285"/>
                  <a:gd name="connsiteX9" fmla="*/ 1657186 w 1760552"/>
                  <a:gd name="connsiteY9" fmla="*/ 755746 h 994285"/>
                  <a:gd name="connsiteX10" fmla="*/ 983272 w 1760552"/>
                  <a:gd name="connsiteY10" fmla="*/ 57647 h 994285"/>
                  <a:gd name="connsiteX11" fmla="*/ 1760552 w 1760552"/>
                  <a:gd name="connsiteY11" fmla="*/ 207106 h 994285"/>
                  <a:gd name="connsiteX12" fmla="*/ 907339 w 1760552"/>
                  <a:gd name="connsiteY12" fmla="*/ 0 h 994285"/>
                  <a:gd name="connsiteX13" fmla="*/ 867583 w 1760552"/>
                  <a:gd name="connsiteY13" fmla="*/ 4327 h 994285"/>
                  <a:gd name="connsiteX0" fmla="*/ 867583 w 1769068"/>
                  <a:gd name="connsiteY0" fmla="*/ 4327 h 994285"/>
                  <a:gd name="connsiteX1" fmla="*/ 0 w 1769068"/>
                  <a:gd name="connsiteY1" fmla="*/ 624155 h 994285"/>
                  <a:gd name="connsiteX2" fmla="*/ 809502 w 1769068"/>
                  <a:gd name="connsiteY2" fmla="*/ 83156 h 994285"/>
                  <a:gd name="connsiteX3" fmla="*/ 480558 w 1769068"/>
                  <a:gd name="connsiteY3" fmla="*/ 789125 h 994285"/>
                  <a:gd name="connsiteX4" fmla="*/ 871622 w 1769068"/>
                  <a:gd name="connsiteY4" fmla="*/ 89535 h 994285"/>
                  <a:gd name="connsiteX5" fmla="*/ 854104 w 1769068"/>
                  <a:gd name="connsiteY5" fmla="*/ 994285 h 994285"/>
                  <a:gd name="connsiteX6" fmla="*/ 912227 w 1769068"/>
                  <a:gd name="connsiteY6" fmla="*/ 61643 h 994285"/>
                  <a:gd name="connsiteX7" fmla="*/ 1079329 w 1769068"/>
                  <a:gd name="connsiteY7" fmla="*/ 976002 h 994285"/>
                  <a:gd name="connsiteX8" fmla="*/ 958485 w 1769068"/>
                  <a:gd name="connsiteY8" fmla="*/ 71168 h 994285"/>
                  <a:gd name="connsiteX9" fmla="*/ 1657186 w 1769068"/>
                  <a:gd name="connsiteY9" fmla="*/ 755746 h 994285"/>
                  <a:gd name="connsiteX10" fmla="*/ 983272 w 1769068"/>
                  <a:gd name="connsiteY10" fmla="*/ 57647 h 994285"/>
                  <a:gd name="connsiteX11" fmla="*/ 1760552 w 1769068"/>
                  <a:gd name="connsiteY11" fmla="*/ 207106 h 994285"/>
                  <a:gd name="connsiteX12" fmla="*/ 1381208 w 1769068"/>
                  <a:gd name="connsiteY12" fmla="*/ 97632 h 994285"/>
                  <a:gd name="connsiteX13" fmla="*/ 907339 w 1769068"/>
                  <a:gd name="connsiteY13" fmla="*/ 0 h 994285"/>
                  <a:gd name="connsiteX14" fmla="*/ 867583 w 1769068"/>
                  <a:gd name="connsiteY14" fmla="*/ 4327 h 994285"/>
                  <a:gd name="connsiteX0" fmla="*/ 867583 w 1731999"/>
                  <a:gd name="connsiteY0" fmla="*/ 4327 h 994285"/>
                  <a:gd name="connsiteX1" fmla="*/ 0 w 1731999"/>
                  <a:gd name="connsiteY1" fmla="*/ 624155 h 994285"/>
                  <a:gd name="connsiteX2" fmla="*/ 809502 w 1731999"/>
                  <a:gd name="connsiteY2" fmla="*/ 83156 h 994285"/>
                  <a:gd name="connsiteX3" fmla="*/ 480558 w 1731999"/>
                  <a:gd name="connsiteY3" fmla="*/ 789125 h 994285"/>
                  <a:gd name="connsiteX4" fmla="*/ 871622 w 1731999"/>
                  <a:gd name="connsiteY4" fmla="*/ 89535 h 994285"/>
                  <a:gd name="connsiteX5" fmla="*/ 854104 w 1731999"/>
                  <a:gd name="connsiteY5" fmla="*/ 994285 h 994285"/>
                  <a:gd name="connsiteX6" fmla="*/ 912227 w 1731999"/>
                  <a:gd name="connsiteY6" fmla="*/ 61643 h 994285"/>
                  <a:gd name="connsiteX7" fmla="*/ 1079329 w 1731999"/>
                  <a:gd name="connsiteY7" fmla="*/ 976002 h 994285"/>
                  <a:gd name="connsiteX8" fmla="*/ 958485 w 1731999"/>
                  <a:gd name="connsiteY8" fmla="*/ 71168 h 994285"/>
                  <a:gd name="connsiteX9" fmla="*/ 1657186 w 1731999"/>
                  <a:gd name="connsiteY9" fmla="*/ 755746 h 994285"/>
                  <a:gd name="connsiteX10" fmla="*/ 983272 w 1731999"/>
                  <a:gd name="connsiteY10" fmla="*/ 57647 h 994285"/>
                  <a:gd name="connsiteX11" fmla="*/ 1722452 w 1731999"/>
                  <a:gd name="connsiteY11" fmla="*/ 388081 h 994285"/>
                  <a:gd name="connsiteX12" fmla="*/ 1381208 w 1731999"/>
                  <a:gd name="connsiteY12" fmla="*/ 97632 h 994285"/>
                  <a:gd name="connsiteX13" fmla="*/ 907339 w 1731999"/>
                  <a:gd name="connsiteY13" fmla="*/ 0 h 994285"/>
                  <a:gd name="connsiteX14" fmla="*/ 867583 w 1731999"/>
                  <a:gd name="connsiteY14" fmla="*/ 4327 h 994285"/>
                  <a:gd name="connsiteX0" fmla="*/ 867583 w 1731999"/>
                  <a:gd name="connsiteY0" fmla="*/ 4327 h 994285"/>
                  <a:gd name="connsiteX1" fmla="*/ 0 w 1731999"/>
                  <a:gd name="connsiteY1" fmla="*/ 624155 h 994285"/>
                  <a:gd name="connsiteX2" fmla="*/ 809502 w 1731999"/>
                  <a:gd name="connsiteY2" fmla="*/ 83156 h 994285"/>
                  <a:gd name="connsiteX3" fmla="*/ 480558 w 1731999"/>
                  <a:gd name="connsiteY3" fmla="*/ 789125 h 994285"/>
                  <a:gd name="connsiteX4" fmla="*/ 871622 w 1731999"/>
                  <a:gd name="connsiteY4" fmla="*/ 89535 h 994285"/>
                  <a:gd name="connsiteX5" fmla="*/ 854104 w 1731999"/>
                  <a:gd name="connsiteY5" fmla="*/ 994285 h 994285"/>
                  <a:gd name="connsiteX6" fmla="*/ 912227 w 1731999"/>
                  <a:gd name="connsiteY6" fmla="*/ 61643 h 994285"/>
                  <a:gd name="connsiteX7" fmla="*/ 1079329 w 1731999"/>
                  <a:gd name="connsiteY7" fmla="*/ 976002 h 994285"/>
                  <a:gd name="connsiteX8" fmla="*/ 958485 w 1731999"/>
                  <a:gd name="connsiteY8" fmla="*/ 71168 h 994285"/>
                  <a:gd name="connsiteX9" fmla="*/ 1657186 w 1731999"/>
                  <a:gd name="connsiteY9" fmla="*/ 755746 h 994285"/>
                  <a:gd name="connsiteX10" fmla="*/ 983272 w 1731999"/>
                  <a:gd name="connsiteY10" fmla="*/ 57647 h 994285"/>
                  <a:gd name="connsiteX11" fmla="*/ 1722452 w 1731999"/>
                  <a:gd name="connsiteY11" fmla="*/ 388081 h 994285"/>
                  <a:gd name="connsiteX12" fmla="*/ 1381208 w 1731999"/>
                  <a:gd name="connsiteY12" fmla="*/ 97632 h 994285"/>
                  <a:gd name="connsiteX13" fmla="*/ 907339 w 1731999"/>
                  <a:gd name="connsiteY13" fmla="*/ 0 h 994285"/>
                  <a:gd name="connsiteX14" fmla="*/ 867583 w 1731999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381208 w 1722452"/>
                  <a:gd name="connsiteY12" fmla="*/ 97632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381208 w 1722452"/>
                  <a:gd name="connsiteY12" fmla="*/ 97632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381208 w 1722452"/>
                  <a:gd name="connsiteY12" fmla="*/ 97632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381208 w 1722452"/>
                  <a:gd name="connsiteY12" fmla="*/ 97632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233570 w 1722452"/>
                  <a:gd name="connsiteY12" fmla="*/ 61914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271670 w 1722452"/>
                  <a:gd name="connsiteY12" fmla="*/ 64295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271670 w 1722452"/>
                  <a:gd name="connsiteY12" fmla="*/ 64295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0 w 1722452"/>
                  <a:gd name="connsiteY1" fmla="*/ 624155 h 994285"/>
                  <a:gd name="connsiteX2" fmla="*/ 809502 w 1722452"/>
                  <a:gd name="connsiteY2" fmla="*/ 83156 h 994285"/>
                  <a:gd name="connsiteX3" fmla="*/ 480558 w 1722452"/>
                  <a:gd name="connsiteY3" fmla="*/ 789125 h 994285"/>
                  <a:gd name="connsiteX4" fmla="*/ 871622 w 1722452"/>
                  <a:gd name="connsiteY4" fmla="*/ 89535 h 994285"/>
                  <a:gd name="connsiteX5" fmla="*/ 854104 w 1722452"/>
                  <a:gd name="connsiteY5" fmla="*/ 994285 h 994285"/>
                  <a:gd name="connsiteX6" fmla="*/ 912227 w 1722452"/>
                  <a:gd name="connsiteY6" fmla="*/ 61643 h 994285"/>
                  <a:gd name="connsiteX7" fmla="*/ 1079329 w 1722452"/>
                  <a:gd name="connsiteY7" fmla="*/ 976002 h 994285"/>
                  <a:gd name="connsiteX8" fmla="*/ 958485 w 1722452"/>
                  <a:gd name="connsiteY8" fmla="*/ 71168 h 994285"/>
                  <a:gd name="connsiteX9" fmla="*/ 1657186 w 1722452"/>
                  <a:gd name="connsiteY9" fmla="*/ 755746 h 994285"/>
                  <a:gd name="connsiteX10" fmla="*/ 983272 w 1722452"/>
                  <a:gd name="connsiteY10" fmla="*/ 57647 h 994285"/>
                  <a:gd name="connsiteX11" fmla="*/ 1722452 w 1722452"/>
                  <a:gd name="connsiteY11" fmla="*/ 388081 h 994285"/>
                  <a:gd name="connsiteX12" fmla="*/ 1271670 w 1722452"/>
                  <a:gd name="connsiteY12" fmla="*/ 64295 h 994285"/>
                  <a:gd name="connsiteX13" fmla="*/ 907339 w 1722452"/>
                  <a:gd name="connsiteY13" fmla="*/ 0 h 994285"/>
                  <a:gd name="connsiteX14" fmla="*/ 867583 w 1722452"/>
                  <a:gd name="connsiteY14" fmla="*/ 4327 h 994285"/>
                  <a:gd name="connsiteX0" fmla="*/ 867583 w 1722452"/>
                  <a:gd name="connsiteY0" fmla="*/ 4327 h 994285"/>
                  <a:gd name="connsiteX1" fmla="*/ 528722 w 1722452"/>
                  <a:gd name="connsiteY1" fmla="*/ 200026 h 994285"/>
                  <a:gd name="connsiteX2" fmla="*/ 0 w 1722452"/>
                  <a:gd name="connsiteY2" fmla="*/ 624155 h 994285"/>
                  <a:gd name="connsiteX3" fmla="*/ 809502 w 1722452"/>
                  <a:gd name="connsiteY3" fmla="*/ 83156 h 994285"/>
                  <a:gd name="connsiteX4" fmla="*/ 480558 w 1722452"/>
                  <a:gd name="connsiteY4" fmla="*/ 789125 h 994285"/>
                  <a:gd name="connsiteX5" fmla="*/ 871622 w 1722452"/>
                  <a:gd name="connsiteY5" fmla="*/ 89535 h 994285"/>
                  <a:gd name="connsiteX6" fmla="*/ 854104 w 1722452"/>
                  <a:gd name="connsiteY6" fmla="*/ 994285 h 994285"/>
                  <a:gd name="connsiteX7" fmla="*/ 912227 w 1722452"/>
                  <a:gd name="connsiteY7" fmla="*/ 61643 h 994285"/>
                  <a:gd name="connsiteX8" fmla="*/ 1079329 w 1722452"/>
                  <a:gd name="connsiteY8" fmla="*/ 976002 h 994285"/>
                  <a:gd name="connsiteX9" fmla="*/ 958485 w 1722452"/>
                  <a:gd name="connsiteY9" fmla="*/ 71168 h 994285"/>
                  <a:gd name="connsiteX10" fmla="*/ 1657186 w 1722452"/>
                  <a:gd name="connsiteY10" fmla="*/ 755746 h 994285"/>
                  <a:gd name="connsiteX11" fmla="*/ 983272 w 1722452"/>
                  <a:gd name="connsiteY11" fmla="*/ 57647 h 994285"/>
                  <a:gd name="connsiteX12" fmla="*/ 1722452 w 1722452"/>
                  <a:gd name="connsiteY12" fmla="*/ 388081 h 994285"/>
                  <a:gd name="connsiteX13" fmla="*/ 1271670 w 1722452"/>
                  <a:gd name="connsiteY13" fmla="*/ 64295 h 994285"/>
                  <a:gd name="connsiteX14" fmla="*/ 907339 w 1722452"/>
                  <a:gd name="connsiteY14" fmla="*/ 0 h 994285"/>
                  <a:gd name="connsiteX15" fmla="*/ 867583 w 1722452"/>
                  <a:gd name="connsiteY15" fmla="*/ 4327 h 994285"/>
                  <a:gd name="connsiteX0" fmla="*/ 636601 w 1491470"/>
                  <a:gd name="connsiteY0" fmla="*/ 4327 h 994285"/>
                  <a:gd name="connsiteX1" fmla="*/ 297740 w 1491470"/>
                  <a:gd name="connsiteY1" fmla="*/ 200026 h 994285"/>
                  <a:gd name="connsiteX2" fmla="*/ 0 w 1491470"/>
                  <a:gd name="connsiteY2" fmla="*/ 607487 h 994285"/>
                  <a:gd name="connsiteX3" fmla="*/ 578520 w 1491470"/>
                  <a:gd name="connsiteY3" fmla="*/ 83156 h 994285"/>
                  <a:gd name="connsiteX4" fmla="*/ 249576 w 1491470"/>
                  <a:gd name="connsiteY4" fmla="*/ 789125 h 994285"/>
                  <a:gd name="connsiteX5" fmla="*/ 640640 w 1491470"/>
                  <a:gd name="connsiteY5" fmla="*/ 89535 h 994285"/>
                  <a:gd name="connsiteX6" fmla="*/ 623122 w 1491470"/>
                  <a:gd name="connsiteY6" fmla="*/ 994285 h 994285"/>
                  <a:gd name="connsiteX7" fmla="*/ 681245 w 1491470"/>
                  <a:gd name="connsiteY7" fmla="*/ 61643 h 994285"/>
                  <a:gd name="connsiteX8" fmla="*/ 848347 w 1491470"/>
                  <a:gd name="connsiteY8" fmla="*/ 976002 h 994285"/>
                  <a:gd name="connsiteX9" fmla="*/ 727503 w 1491470"/>
                  <a:gd name="connsiteY9" fmla="*/ 71168 h 994285"/>
                  <a:gd name="connsiteX10" fmla="*/ 1426204 w 1491470"/>
                  <a:gd name="connsiteY10" fmla="*/ 755746 h 994285"/>
                  <a:gd name="connsiteX11" fmla="*/ 752290 w 1491470"/>
                  <a:gd name="connsiteY11" fmla="*/ 57647 h 994285"/>
                  <a:gd name="connsiteX12" fmla="*/ 1491470 w 1491470"/>
                  <a:gd name="connsiteY12" fmla="*/ 388081 h 994285"/>
                  <a:gd name="connsiteX13" fmla="*/ 1040688 w 1491470"/>
                  <a:gd name="connsiteY13" fmla="*/ 64295 h 994285"/>
                  <a:gd name="connsiteX14" fmla="*/ 676357 w 1491470"/>
                  <a:gd name="connsiteY14" fmla="*/ 0 h 994285"/>
                  <a:gd name="connsiteX15" fmla="*/ 636601 w 1491470"/>
                  <a:gd name="connsiteY15" fmla="*/ 4327 h 994285"/>
                  <a:gd name="connsiteX0" fmla="*/ 636601 w 1491470"/>
                  <a:gd name="connsiteY0" fmla="*/ 4327 h 994285"/>
                  <a:gd name="connsiteX1" fmla="*/ 297740 w 1491470"/>
                  <a:gd name="connsiteY1" fmla="*/ 200026 h 994285"/>
                  <a:gd name="connsiteX2" fmla="*/ 0 w 1491470"/>
                  <a:gd name="connsiteY2" fmla="*/ 607487 h 994285"/>
                  <a:gd name="connsiteX3" fmla="*/ 578520 w 1491470"/>
                  <a:gd name="connsiteY3" fmla="*/ 83156 h 994285"/>
                  <a:gd name="connsiteX4" fmla="*/ 249576 w 1491470"/>
                  <a:gd name="connsiteY4" fmla="*/ 789125 h 994285"/>
                  <a:gd name="connsiteX5" fmla="*/ 640640 w 1491470"/>
                  <a:gd name="connsiteY5" fmla="*/ 89535 h 994285"/>
                  <a:gd name="connsiteX6" fmla="*/ 623122 w 1491470"/>
                  <a:gd name="connsiteY6" fmla="*/ 994285 h 994285"/>
                  <a:gd name="connsiteX7" fmla="*/ 681245 w 1491470"/>
                  <a:gd name="connsiteY7" fmla="*/ 61643 h 994285"/>
                  <a:gd name="connsiteX8" fmla="*/ 848347 w 1491470"/>
                  <a:gd name="connsiteY8" fmla="*/ 976002 h 994285"/>
                  <a:gd name="connsiteX9" fmla="*/ 727503 w 1491470"/>
                  <a:gd name="connsiteY9" fmla="*/ 71168 h 994285"/>
                  <a:gd name="connsiteX10" fmla="*/ 1426204 w 1491470"/>
                  <a:gd name="connsiteY10" fmla="*/ 755746 h 994285"/>
                  <a:gd name="connsiteX11" fmla="*/ 752290 w 1491470"/>
                  <a:gd name="connsiteY11" fmla="*/ 57647 h 994285"/>
                  <a:gd name="connsiteX12" fmla="*/ 1491470 w 1491470"/>
                  <a:gd name="connsiteY12" fmla="*/ 388081 h 994285"/>
                  <a:gd name="connsiteX13" fmla="*/ 1040688 w 1491470"/>
                  <a:gd name="connsiteY13" fmla="*/ 64295 h 994285"/>
                  <a:gd name="connsiteX14" fmla="*/ 676357 w 1491470"/>
                  <a:gd name="connsiteY14" fmla="*/ 0 h 994285"/>
                  <a:gd name="connsiteX15" fmla="*/ 636601 w 1491470"/>
                  <a:gd name="connsiteY15" fmla="*/ 4327 h 994285"/>
                  <a:gd name="connsiteX0" fmla="*/ 636601 w 1491470"/>
                  <a:gd name="connsiteY0" fmla="*/ 4327 h 994285"/>
                  <a:gd name="connsiteX1" fmla="*/ 297740 w 1491470"/>
                  <a:gd name="connsiteY1" fmla="*/ 200026 h 994285"/>
                  <a:gd name="connsiteX2" fmla="*/ 0 w 1491470"/>
                  <a:gd name="connsiteY2" fmla="*/ 607487 h 994285"/>
                  <a:gd name="connsiteX3" fmla="*/ 578520 w 1491470"/>
                  <a:gd name="connsiteY3" fmla="*/ 83156 h 994285"/>
                  <a:gd name="connsiteX4" fmla="*/ 249576 w 1491470"/>
                  <a:gd name="connsiteY4" fmla="*/ 789125 h 994285"/>
                  <a:gd name="connsiteX5" fmla="*/ 640640 w 1491470"/>
                  <a:gd name="connsiteY5" fmla="*/ 89535 h 994285"/>
                  <a:gd name="connsiteX6" fmla="*/ 623122 w 1491470"/>
                  <a:gd name="connsiteY6" fmla="*/ 994285 h 994285"/>
                  <a:gd name="connsiteX7" fmla="*/ 681245 w 1491470"/>
                  <a:gd name="connsiteY7" fmla="*/ 61643 h 994285"/>
                  <a:gd name="connsiteX8" fmla="*/ 848347 w 1491470"/>
                  <a:gd name="connsiteY8" fmla="*/ 976002 h 994285"/>
                  <a:gd name="connsiteX9" fmla="*/ 727503 w 1491470"/>
                  <a:gd name="connsiteY9" fmla="*/ 71168 h 994285"/>
                  <a:gd name="connsiteX10" fmla="*/ 1426204 w 1491470"/>
                  <a:gd name="connsiteY10" fmla="*/ 755746 h 994285"/>
                  <a:gd name="connsiteX11" fmla="*/ 752290 w 1491470"/>
                  <a:gd name="connsiteY11" fmla="*/ 57647 h 994285"/>
                  <a:gd name="connsiteX12" fmla="*/ 1491470 w 1491470"/>
                  <a:gd name="connsiteY12" fmla="*/ 388081 h 994285"/>
                  <a:gd name="connsiteX13" fmla="*/ 1040688 w 1491470"/>
                  <a:gd name="connsiteY13" fmla="*/ 64295 h 994285"/>
                  <a:gd name="connsiteX14" fmla="*/ 676357 w 1491470"/>
                  <a:gd name="connsiteY14" fmla="*/ 0 h 994285"/>
                  <a:gd name="connsiteX15" fmla="*/ 636601 w 1491470"/>
                  <a:gd name="connsiteY15" fmla="*/ 4327 h 994285"/>
                  <a:gd name="connsiteX0" fmla="*/ 636601 w 1491470"/>
                  <a:gd name="connsiteY0" fmla="*/ 4327 h 994285"/>
                  <a:gd name="connsiteX1" fmla="*/ 297740 w 1491470"/>
                  <a:gd name="connsiteY1" fmla="*/ 200026 h 994285"/>
                  <a:gd name="connsiteX2" fmla="*/ 0 w 1491470"/>
                  <a:gd name="connsiteY2" fmla="*/ 607487 h 994285"/>
                  <a:gd name="connsiteX3" fmla="*/ 578520 w 1491470"/>
                  <a:gd name="connsiteY3" fmla="*/ 83156 h 994285"/>
                  <a:gd name="connsiteX4" fmla="*/ 249576 w 1491470"/>
                  <a:gd name="connsiteY4" fmla="*/ 789125 h 994285"/>
                  <a:gd name="connsiteX5" fmla="*/ 640640 w 1491470"/>
                  <a:gd name="connsiteY5" fmla="*/ 89535 h 994285"/>
                  <a:gd name="connsiteX6" fmla="*/ 623122 w 1491470"/>
                  <a:gd name="connsiteY6" fmla="*/ 994285 h 994285"/>
                  <a:gd name="connsiteX7" fmla="*/ 681245 w 1491470"/>
                  <a:gd name="connsiteY7" fmla="*/ 61643 h 994285"/>
                  <a:gd name="connsiteX8" fmla="*/ 848347 w 1491470"/>
                  <a:gd name="connsiteY8" fmla="*/ 976002 h 994285"/>
                  <a:gd name="connsiteX9" fmla="*/ 727503 w 1491470"/>
                  <a:gd name="connsiteY9" fmla="*/ 71168 h 994285"/>
                  <a:gd name="connsiteX10" fmla="*/ 1426204 w 1491470"/>
                  <a:gd name="connsiteY10" fmla="*/ 755746 h 994285"/>
                  <a:gd name="connsiteX11" fmla="*/ 752290 w 1491470"/>
                  <a:gd name="connsiteY11" fmla="*/ 57647 h 994285"/>
                  <a:gd name="connsiteX12" fmla="*/ 1491470 w 1491470"/>
                  <a:gd name="connsiteY12" fmla="*/ 388081 h 994285"/>
                  <a:gd name="connsiteX13" fmla="*/ 1040688 w 1491470"/>
                  <a:gd name="connsiteY13" fmla="*/ 64295 h 994285"/>
                  <a:gd name="connsiteX14" fmla="*/ 676357 w 1491470"/>
                  <a:gd name="connsiteY14" fmla="*/ 0 h 994285"/>
                  <a:gd name="connsiteX15" fmla="*/ 636601 w 1491470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223383 w 1465277"/>
                  <a:gd name="connsiteY4" fmla="*/ 789125 h 994285"/>
                  <a:gd name="connsiteX5" fmla="*/ 614447 w 1465277"/>
                  <a:gd name="connsiteY5" fmla="*/ 89535 h 994285"/>
                  <a:gd name="connsiteX6" fmla="*/ 596929 w 1465277"/>
                  <a:gd name="connsiteY6" fmla="*/ 994285 h 994285"/>
                  <a:gd name="connsiteX7" fmla="*/ 655052 w 1465277"/>
                  <a:gd name="connsiteY7" fmla="*/ 61643 h 994285"/>
                  <a:gd name="connsiteX8" fmla="*/ 822154 w 1465277"/>
                  <a:gd name="connsiteY8" fmla="*/ 976002 h 994285"/>
                  <a:gd name="connsiteX9" fmla="*/ 701310 w 1465277"/>
                  <a:gd name="connsiteY9" fmla="*/ 71168 h 994285"/>
                  <a:gd name="connsiteX10" fmla="*/ 1400011 w 1465277"/>
                  <a:gd name="connsiteY10" fmla="*/ 755746 h 994285"/>
                  <a:gd name="connsiteX11" fmla="*/ 726097 w 1465277"/>
                  <a:gd name="connsiteY11" fmla="*/ 57647 h 994285"/>
                  <a:gd name="connsiteX12" fmla="*/ 1465277 w 1465277"/>
                  <a:gd name="connsiteY12" fmla="*/ 388081 h 994285"/>
                  <a:gd name="connsiteX13" fmla="*/ 1014495 w 1465277"/>
                  <a:gd name="connsiteY13" fmla="*/ 64295 h 994285"/>
                  <a:gd name="connsiteX14" fmla="*/ 650164 w 1465277"/>
                  <a:gd name="connsiteY14" fmla="*/ 0 h 994285"/>
                  <a:gd name="connsiteX15" fmla="*/ 610408 w 1465277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223383 w 1465277"/>
                  <a:gd name="connsiteY4" fmla="*/ 789125 h 994285"/>
                  <a:gd name="connsiteX5" fmla="*/ 614447 w 1465277"/>
                  <a:gd name="connsiteY5" fmla="*/ 89535 h 994285"/>
                  <a:gd name="connsiteX6" fmla="*/ 596929 w 1465277"/>
                  <a:gd name="connsiteY6" fmla="*/ 994285 h 994285"/>
                  <a:gd name="connsiteX7" fmla="*/ 655052 w 1465277"/>
                  <a:gd name="connsiteY7" fmla="*/ 61643 h 994285"/>
                  <a:gd name="connsiteX8" fmla="*/ 822154 w 1465277"/>
                  <a:gd name="connsiteY8" fmla="*/ 976002 h 994285"/>
                  <a:gd name="connsiteX9" fmla="*/ 701310 w 1465277"/>
                  <a:gd name="connsiteY9" fmla="*/ 71168 h 994285"/>
                  <a:gd name="connsiteX10" fmla="*/ 1400011 w 1465277"/>
                  <a:gd name="connsiteY10" fmla="*/ 755746 h 994285"/>
                  <a:gd name="connsiteX11" fmla="*/ 726097 w 1465277"/>
                  <a:gd name="connsiteY11" fmla="*/ 57647 h 994285"/>
                  <a:gd name="connsiteX12" fmla="*/ 1465277 w 1465277"/>
                  <a:gd name="connsiteY12" fmla="*/ 388081 h 994285"/>
                  <a:gd name="connsiteX13" fmla="*/ 1014495 w 1465277"/>
                  <a:gd name="connsiteY13" fmla="*/ 64295 h 994285"/>
                  <a:gd name="connsiteX14" fmla="*/ 650164 w 1465277"/>
                  <a:gd name="connsiteY14" fmla="*/ 0 h 994285"/>
                  <a:gd name="connsiteX15" fmla="*/ 610408 w 1465277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223383 w 1465277"/>
                  <a:gd name="connsiteY4" fmla="*/ 789125 h 994285"/>
                  <a:gd name="connsiteX5" fmla="*/ 614447 w 1465277"/>
                  <a:gd name="connsiteY5" fmla="*/ 89535 h 994285"/>
                  <a:gd name="connsiteX6" fmla="*/ 596929 w 1465277"/>
                  <a:gd name="connsiteY6" fmla="*/ 994285 h 994285"/>
                  <a:gd name="connsiteX7" fmla="*/ 655052 w 1465277"/>
                  <a:gd name="connsiteY7" fmla="*/ 61643 h 994285"/>
                  <a:gd name="connsiteX8" fmla="*/ 822154 w 1465277"/>
                  <a:gd name="connsiteY8" fmla="*/ 976002 h 994285"/>
                  <a:gd name="connsiteX9" fmla="*/ 701310 w 1465277"/>
                  <a:gd name="connsiteY9" fmla="*/ 71168 h 994285"/>
                  <a:gd name="connsiteX10" fmla="*/ 1400011 w 1465277"/>
                  <a:gd name="connsiteY10" fmla="*/ 755746 h 994285"/>
                  <a:gd name="connsiteX11" fmla="*/ 726097 w 1465277"/>
                  <a:gd name="connsiteY11" fmla="*/ 57647 h 994285"/>
                  <a:gd name="connsiteX12" fmla="*/ 1465277 w 1465277"/>
                  <a:gd name="connsiteY12" fmla="*/ 388081 h 994285"/>
                  <a:gd name="connsiteX13" fmla="*/ 1014495 w 1465277"/>
                  <a:gd name="connsiteY13" fmla="*/ 64295 h 994285"/>
                  <a:gd name="connsiteX14" fmla="*/ 650164 w 1465277"/>
                  <a:gd name="connsiteY14" fmla="*/ 0 h 994285"/>
                  <a:gd name="connsiteX15" fmla="*/ 610408 w 1465277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223383 w 1465277"/>
                  <a:gd name="connsiteY4" fmla="*/ 789125 h 994285"/>
                  <a:gd name="connsiteX5" fmla="*/ 614447 w 1465277"/>
                  <a:gd name="connsiteY5" fmla="*/ 89535 h 994285"/>
                  <a:gd name="connsiteX6" fmla="*/ 596929 w 1465277"/>
                  <a:gd name="connsiteY6" fmla="*/ 994285 h 994285"/>
                  <a:gd name="connsiteX7" fmla="*/ 655052 w 1465277"/>
                  <a:gd name="connsiteY7" fmla="*/ 61643 h 994285"/>
                  <a:gd name="connsiteX8" fmla="*/ 822154 w 1465277"/>
                  <a:gd name="connsiteY8" fmla="*/ 976002 h 994285"/>
                  <a:gd name="connsiteX9" fmla="*/ 701310 w 1465277"/>
                  <a:gd name="connsiteY9" fmla="*/ 71168 h 994285"/>
                  <a:gd name="connsiteX10" fmla="*/ 1400011 w 1465277"/>
                  <a:gd name="connsiteY10" fmla="*/ 755746 h 994285"/>
                  <a:gd name="connsiteX11" fmla="*/ 726097 w 1465277"/>
                  <a:gd name="connsiteY11" fmla="*/ 57647 h 994285"/>
                  <a:gd name="connsiteX12" fmla="*/ 1465277 w 1465277"/>
                  <a:gd name="connsiteY12" fmla="*/ 388081 h 994285"/>
                  <a:gd name="connsiteX13" fmla="*/ 1014495 w 1465277"/>
                  <a:gd name="connsiteY13" fmla="*/ 64295 h 994285"/>
                  <a:gd name="connsiteX14" fmla="*/ 650164 w 1465277"/>
                  <a:gd name="connsiteY14" fmla="*/ 0 h 994285"/>
                  <a:gd name="connsiteX15" fmla="*/ 610408 w 1465277"/>
                  <a:gd name="connsiteY15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64415 w 1465277"/>
                  <a:gd name="connsiteY4" fmla="*/ 411957 h 994285"/>
                  <a:gd name="connsiteX5" fmla="*/ 223383 w 1465277"/>
                  <a:gd name="connsiteY5" fmla="*/ 789125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64415 w 1465277"/>
                  <a:gd name="connsiteY4" fmla="*/ 411957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14447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400011 w 1465277"/>
                  <a:gd name="connsiteY11" fmla="*/ 755746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171411 w 1465277"/>
                  <a:gd name="connsiteY11" fmla="*/ 784321 h 994285"/>
                  <a:gd name="connsiteX12" fmla="*/ 726097 w 1465277"/>
                  <a:gd name="connsiteY12" fmla="*/ 57647 h 994285"/>
                  <a:gd name="connsiteX13" fmla="*/ 1465277 w 1465277"/>
                  <a:gd name="connsiteY13" fmla="*/ 388081 h 994285"/>
                  <a:gd name="connsiteX14" fmla="*/ 1014495 w 1465277"/>
                  <a:gd name="connsiteY14" fmla="*/ 64295 h 994285"/>
                  <a:gd name="connsiteX15" fmla="*/ 650164 w 1465277"/>
                  <a:gd name="connsiteY15" fmla="*/ 0 h 994285"/>
                  <a:gd name="connsiteX16" fmla="*/ 610408 w 1465277"/>
                  <a:gd name="connsiteY16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701310 w 1465277"/>
                  <a:gd name="connsiteY10" fmla="*/ 71168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694166 w 1465277"/>
                  <a:gd name="connsiteY10" fmla="*/ 85456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694166 w 1465277"/>
                  <a:gd name="connsiteY10" fmla="*/ 85456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465277"/>
                  <a:gd name="connsiteY0" fmla="*/ 4327 h 994285"/>
                  <a:gd name="connsiteX1" fmla="*/ 271547 w 1465277"/>
                  <a:gd name="connsiteY1" fmla="*/ 200026 h 994285"/>
                  <a:gd name="connsiteX2" fmla="*/ 0 w 1465277"/>
                  <a:gd name="connsiteY2" fmla="*/ 612249 h 994285"/>
                  <a:gd name="connsiteX3" fmla="*/ 552327 w 1465277"/>
                  <a:gd name="connsiteY3" fmla="*/ 83156 h 994285"/>
                  <a:gd name="connsiteX4" fmla="*/ 381084 w 1465277"/>
                  <a:gd name="connsiteY4" fmla="*/ 359570 h 994285"/>
                  <a:gd name="connsiteX5" fmla="*/ 309108 w 1465277"/>
                  <a:gd name="connsiteY5" fmla="*/ 862944 h 994285"/>
                  <a:gd name="connsiteX6" fmla="*/ 602540 w 1465277"/>
                  <a:gd name="connsiteY6" fmla="*/ 89535 h 994285"/>
                  <a:gd name="connsiteX7" fmla="*/ 596929 w 1465277"/>
                  <a:gd name="connsiteY7" fmla="*/ 994285 h 994285"/>
                  <a:gd name="connsiteX8" fmla="*/ 655052 w 1465277"/>
                  <a:gd name="connsiteY8" fmla="*/ 61643 h 994285"/>
                  <a:gd name="connsiteX9" fmla="*/ 822154 w 1465277"/>
                  <a:gd name="connsiteY9" fmla="*/ 976002 h 994285"/>
                  <a:gd name="connsiteX10" fmla="*/ 694166 w 1465277"/>
                  <a:gd name="connsiteY10" fmla="*/ 85456 h 994285"/>
                  <a:gd name="connsiteX11" fmla="*/ 1171411 w 1465277"/>
                  <a:gd name="connsiteY11" fmla="*/ 784321 h 994285"/>
                  <a:gd name="connsiteX12" fmla="*/ 950203 w 1465277"/>
                  <a:gd name="connsiteY12" fmla="*/ 302419 h 994285"/>
                  <a:gd name="connsiteX13" fmla="*/ 726097 w 1465277"/>
                  <a:gd name="connsiteY13" fmla="*/ 57647 h 994285"/>
                  <a:gd name="connsiteX14" fmla="*/ 1465277 w 1465277"/>
                  <a:gd name="connsiteY14" fmla="*/ 388081 h 994285"/>
                  <a:gd name="connsiteX15" fmla="*/ 1014495 w 1465277"/>
                  <a:gd name="connsiteY15" fmla="*/ 64295 h 994285"/>
                  <a:gd name="connsiteX16" fmla="*/ 650164 w 1465277"/>
                  <a:gd name="connsiteY16" fmla="*/ 0 h 994285"/>
                  <a:gd name="connsiteX17" fmla="*/ 610408 w 1465277"/>
                  <a:gd name="connsiteY17" fmla="*/ 4327 h 994285"/>
                  <a:gd name="connsiteX0" fmla="*/ 610408 w 1365264"/>
                  <a:gd name="connsiteY0" fmla="*/ 4327 h 994285"/>
                  <a:gd name="connsiteX1" fmla="*/ 271547 w 1365264"/>
                  <a:gd name="connsiteY1" fmla="*/ 200026 h 994285"/>
                  <a:gd name="connsiteX2" fmla="*/ 0 w 1365264"/>
                  <a:gd name="connsiteY2" fmla="*/ 612249 h 994285"/>
                  <a:gd name="connsiteX3" fmla="*/ 552327 w 1365264"/>
                  <a:gd name="connsiteY3" fmla="*/ 83156 h 994285"/>
                  <a:gd name="connsiteX4" fmla="*/ 381084 w 1365264"/>
                  <a:gd name="connsiteY4" fmla="*/ 359570 h 994285"/>
                  <a:gd name="connsiteX5" fmla="*/ 309108 w 1365264"/>
                  <a:gd name="connsiteY5" fmla="*/ 862944 h 994285"/>
                  <a:gd name="connsiteX6" fmla="*/ 602540 w 1365264"/>
                  <a:gd name="connsiteY6" fmla="*/ 89535 h 994285"/>
                  <a:gd name="connsiteX7" fmla="*/ 596929 w 1365264"/>
                  <a:gd name="connsiteY7" fmla="*/ 994285 h 994285"/>
                  <a:gd name="connsiteX8" fmla="*/ 655052 w 1365264"/>
                  <a:gd name="connsiteY8" fmla="*/ 61643 h 994285"/>
                  <a:gd name="connsiteX9" fmla="*/ 822154 w 1365264"/>
                  <a:gd name="connsiteY9" fmla="*/ 976002 h 994285"/>
                  <a:gd name="connsiteX10" fmla="*/ 694166 w 1365264"/>
                  <a:gd name="connsiteY10" fmla="*/ 85456 h 994285"/>
                  <a:gd name="connsiteX11" fmla="*/ 1171411 w 1365264"/>
                  <a:gd name="connsiteY11" fmla="*/ 784321 h 994285"/>
                  <a:gd name="connsiteX12" fmla="*/ 950203 w 1365264"/>
                  <a:gd name="connsiteY12" fmla="*/ 302419 h 994285"/>
                  <a:gd name="connsiteX13" fmla="*/ 726097 w 1365264"/>
                  <a:gd name="connsiteY13" fmla="*/ 57647 h 994285"/>
                  <a:gd name="connsiteX14" fmla="*/ 1365264 w 1365264"/>
                  <a:gd name="connsiteY14" fmla="*/ 507144 h 994285"/>
                  <a:gd name="connsiteX15" fmla="*/ 1014495 w 1365264"/>
                  <a:gd name="connsiteY15" fmla="*/ 64295 h 994285"/>
                  <a:gd name="connsiteX16" fmla="*/ 650164 w 1365264"/>
                  <a:gd name="connsiteY16" fmla="*/ 0 h 994285"/>
                  <a:gd name="connsiteX17" fmla="*/ 610408 w 1365264"/>
                  <a:gd name="connsiteY17" fmla="*/ 4327 h 994285"/>
                  <a:gd name="connsiteX0" fmla="*/ 610408 w 1365264"/>
                  <a:gd name="connsiteY0" fmla="*/ 4327 h 994285"/>
                  <a:gd name="connsiteX1" fmla="*/ 271547 w 1365264"/>
                  <a:gd name="connsiteY1" fmla="*/ 200026 h 994285"/>
                  <a:gd name="connsiteX2" fmla="*/ 0 w 1365264"/>
                  <a:gd name="connsiteY2" fmla="*/ 612249 h 994285"/>
                  <a:gd name="connsiteX3" fmla="*/ 552327 w 1365264"/>
                  <a:gd name="connsiteY3" fmla="*/ 83156 h 994285"/>
                  <a:gd name="connsiteX4" fmla="*/ 381084 w 1365264"/>
                  <a:gd name="connsiteY4" fmla="*/ 359570 h 994285"/>
                  <a:gd name="connsiteX5" fmla="*/ 309108 w 1365264"/>
                  <a:gd name="connsiteY5" fmla="*/ 862944 h 994285"/>
                  <a:gd name="connsiteX6" fmla="*/ 602540 w 1365264"/>
                  <a:gd name="connsiteY6" fmla="*/ 89535 h 994285"/>
                  <a:gd name="connsiteX7" fmla="*/ 596929 w 1365264"/>
                  <a:gd name="connsiteY7" fmla="*/ 994285 h 994285"/>
                  <a:gd name="connsiteX8" fmla="*/ 655052 w 1365264"/>
                  <a:gd name="connsiteY8" fmla="*/ 61643 h 994285"/>
                  <a:gd name="connsiteX9" fmla="*/ 822154 w 1365264"/>
                  <a:gd name="connsiteY9" fmla="*/ 976002 h 994285"/>
                  <a:gd name="connsiteX10" fmla="*/ 694166 w 1365264"/>
                  <a:gd name="connsiteY10" fmla="*/ 85456 h 994285"/>
                  <a:gd name="connsiteX11" fmla="*/ 1171411 w 1365264"/>
                  <a:gd name="connsiteY11" fmla="*/ 784321 h 994285"/>
                  <a:gd name="connsiteX12" fmla="*/ 950203 w 1365264"/>
                  <a:gd name="connsiteY12" fmla="*/ 302419 h 994285"/>
                  <a:gd name="connsiteX13" fmla="*/ 726097 w 1365264"/>
                  <a:gd name="connsiteY13" fmla="*/ 57647 h 994285"/>
                  <a:gd name="connsiteX14" fmla="*/ 1365264 w 1365264"/>
                  <a:gd name="connsiteY14" fmla="*/ 507144 h 994285"/>
                  <a:gd name="connsiteX15" fmla="*/ 1040689 w 1365264"/>
                  <a:gd name="connsiteY15" fmla="*/ 154782 h 994285"/>
                  <a:gd name="connsiteX16" fmla="*/ 650164 w 1365264"/>
                  <a:gd name="connsiteY16" fmla="*/ 0 h 994285"/>
                  <a:gd name="connsiteX17" fmla="*/ 610408 w 1365264"/>
                  <a:gd name="connsiteY17" fmla="*/ 4327 h 994285"/>
                  <a:gd name="connsiteX0" fmla="*/ 610408 w 1365264"/>
                  <a:gd name="connsiteY0" fmla="*/ 4327 h 994285"/>
                  <a:gd name="connsiteX1" fmla="*/ 271547 w 1365264"/>
                  <a:gd name="connsiteY1" fmla="*/ 200026 h 994285"/>
                  <a:gd name="connsiteX2" fmla="*/ 0 w 1365264"/>
                  <a:gd name="connsiteY2" fmla="*/ 612249 h 994285"/>
                  <a:gd name="connsiteX3" fmla="*/ 552327 w 1365264"/>
                  <a:gd name="connsiteY3" fmla="*/ 83156 h 994285"/>
                  <a:gd name="connsiteX4" fmla="*/ 381084 w 1365264"/>
                  <a:gd name="connsiteY4" fmla="*/ 359570 h 994285"/>
                  <a:gd name="connsiteX5" fmla="*/ 309108 w 1365264"/>
                  <a:gd name="connsiteY5" fmla="*/ 862944 h 994285"/>
                  <a:gd name="connsiteX6" fmla="*/ 602540 w 1365264"/>
                  <a:gd name="connsiteY6" fmla="*/ 89535 h 994285"/>
                  <a:gd name="connsiteX7" fmla="*/ 596929 w 1365264"/>
                  <a:gd name="connsiteY7" fmla="*/ 994285 h 994285"/>
                  <a:gd name="connsiteX8" fmla="*/ 655052 w 1365264"/>
                  <a:gd name="connsiteY8" fmla="*/ 61643 h 994285"/>
                  <a:gd name="connsiteX9" fmla="*/ 822154 w 1365264"/>
                  <a:gd name="connsiteY9" fmla="*/ 976002 h 994285"/>
                  <a:gd name="connsiteX10" fmla="*/ 694166 w 1365264"/>
                  <a:gd name="connsiteY10" fmla="*/ 85456 h 994285"/>
                  <a:gd name="connsiteX11" fmla="*/ 1171411 w 1365264"/>
                  <a:gd name="connsiteY11" fmla="*/ 784321 h 994285"/>
                  <a:gd name="connsiteX12" fmla="*/ 950203 w 1365264"/>
                  <a:gd name="connsiteY12" fmla="*/ 302419 h 994285"/>
                  <a:gd name="connsiteX13" fmla="*/ 726097 w 1365264"/>
                  <a:gd name="connsiteY13" fmla="*/ 57647 h 994285"/>
                  <a:gd name="connsiteX14" fmla="*/ 1365264 w 1365264"/>
                  <a:gd name="connsiteY14" fmla="*/ 507144 h 994285"/>
                  <a:gd name="connsiteX15" fmla="*/ 1040689 w 1365264"/>
                  <a:gd name="connsiteY15" fmla="*/ 154782 h 994285"/>
                  <a:gd name="connsiteX16" fmla="*/ 650164 w 1365264"/>
                  <a:gd name="connsiteY16" fmla="*/ 0 h 994285"/>
                  <a:gd name="connsiteX17" fmla="*/ 610408 w 1365264"/>
                  <a:gd name="connsiteY17" fmla="*/ 4327 h 994285"/>
                  <a:gd name="connsiteX0" fmla="*/ 610408 w 1365264"/>
                  <a:gd name="connsiteY0" fmla="*/ 4327 h 994285"/>
                  <a:gd name="connsiteX1" fmla="*/ 271547 w 1365264"/>
                  <a:gd name="connsiteY1" fmla="*/ 200026 h 994285"/>
                  <a:gd name="connsiteX2" fmla="*/ 0 w 1365264"/>
                  <a:gd name="connsiteY2" fmla="*/ 612249 h 994285"/>
                  <a:gd name="connsiteX3" fmla="*/ 552327 w 1365264"/>
                  <a:gd name="connsiteY3" fmla="*/ 83156 h 994285"/>
                  <a:gd name="connsiteX4" fmla="*/ 381084 w 1365264"/>
                  <a:gd name="connsiteY4" fmla="*/ 359570 h 994285"/>
                  <a:gd name="connsiteX5" fmla="*/ 309108 w 1365264"/>
                  <a:gd name="connsiteY5" fmla="*/ 862944 h 994285"/>
                  <a:gd name="connsiteX6" fmla="*/ 602540 w 1365264"/>
                  <a:gd name="connsiteY6" fmla="*/ 89535 h 994285"/>
                  <a:gd name="connsiteX7" fmla="*/ 596929 w 1365264"/>
                  <a:gd name="connsiteY7" fmla="*/ 994285 h 994285"/>
                  <a:gd name="connsiteX8" fmla="*/ 655052 w 1365264"/>
                  <a:gd name="connsiteY8" fmla="*/ 61643 h 994285"/>
                  <a:gd name="connsiteX9" fmla="*/ 822154 w 1365264"/>
                  <a:gd name="connsiteY9" fmla="*/ 976002 h 994285"/>
                  <a:gd name="connsiteX10" fmla="*/ 694166 w 1365264"/>
                  <a:gd name="connsiteY10" fmla="*/ 85456 h 994285"/>
                  <a:gd name="connsiteX11" fmla="*/ 1171411 w 1365264"/>
                  <a:gd name="connsiteY11" fmla="*/ 784321 h 994285"/>
                  <a:gd name="connsiteX12" fmla="*/ 950203 w 1365264"/>
                  <a:gd name="connsiteY12" fmla="*/ 302419 h 994285"/>
                  <a:gd name="connsiteX13" fmla="*/ 726097 w 1365264"/>
                  <a:gd name="connsiteY13" fmla="*/ 57647 h 994285"/>
                  <a:gd name="connsiteX14" fmla="*/ 1365264 w 1365264"/>
                  <a:gd name="connsiteY14" fmla="*/ 507144 h 994285"/>
                  <a:gd name="connsiteX15" fmla="*/ 1040689 w 1365264"/>
                  <a:gd name="connsiteY15" fmla="*/ 154782 h 994285"/>
                  <a:gd name="connsiteX16" fmla="*/ 650164 w 1365264"/>
                  <a:gd name="connsiteY16" fmla="*/ 0 h 994285"/>
                  <a:gd name="connsiteX17" fmla="*/ 610408 w 1365264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  <a:gd name="connsiteX0" fmla="*/ 610408 w 1336689"/>
                  <a:gd name="connsiteY0" fmla="*/ 4327 h 994285"/>
                  <a:gd name="connsiteX1" fmla="*/ 271547 w 1336689"/>
                  <a:gd name="connsiteY1" fmla="*/ 200026 h 994285"/>
                  <a:gd name="connsiteX2" fmla="*/ 0 w 1336689"/>
                  <a:gd name="connsiteY2" fmla="*/ 612249 h 994285"/>
                  <a:gd name="connsiteX3" fmla="*/ 552327 w 1336689"/>
                  <a:gd name="connsiteY3" fmla="*/ 83156 h 994285"/>
                  <a:gd name="connsiteX4" fmla="*/ 381084 w 1336689"/>
                  <a:gd name="connsiteY4" fmla="*/ 359570 h 994285"/>
                  <a:gd name="connsiteX5" fmla="*/ 309108 w 1336689"/>
                  <a:gd name="connsiteY5" fmla="*/ 862944 h 994285"/>
                  <a:gd name="connsiteX6" fmla="*/ 602540 w 1336689"/>
                  <a:gd name="connsiteY6" fmla="*/ 89535 h 994285"/>
                  <a:gd name="connsiteX7" fmla="*/ 596929 w 1336689"/>
                  <a:gd name="connsiteY7" fmla="*/ 994285 h 994285"/>
                  <a:gd name="connsiteX8" fmla="*/ 655052 w 1336689"/>
                  <a:gd name="connsiteY8" fmla="*/ 61643 h 994285"/>
                  <a:gd name="connsiteX9" fmla="*/ 822154 w 1336689"/>
                  <a:gd name="connsiteY9" fmla="*/ 976002 h 994285"/>
                  <a:gd name="connsiteX10" fmla="*/ 694166 w 1336689"/>
                  <a:gd name="connsiteY10" fmla="*/ 85456 h 994285"/>
                  <a:gd name="connsiteX11" fmla="*/ 1171411 w 1336689"/>
                  <a:gd name="connsiteY11" fmla="*/ 784321 h 994285"/>
                  <a:gd name="connsiteX12" fmla="*/ 950203 w 1336689"/>
                  <a:gd name="connsiteY12" fmla="*/ 302419 h 994285"/>
                  <a:gd name="connsiteX13" fmla="*/ 726097 w 1336689"/>
                  <a:gd name="connsiteY13" fmla="*/ 57647 h 994285"/>
                  <a:gd name="connsiteX14" fmla="*/ 1336689 w 1336689"/>
                  <a:gd name="connsiteY14" fmla="*/ 554769 h 994285"/>
                  <a:gd name="connsiteX15" fmla="*/ 1040689 w 1336689"/>
                  <a:gd name="connsiteY15" fmla="*/ 154782 h 994285"/>
                  <a:gd name="connsiteX16" fmla="*/ 650164 w 1336689"/>
                  <a:gd name="connsiteY16" fmla="*/ 0 h 994285"/>
                  <a:gd name="connsiteX17" fmla="*/ 610408 w 1336689"/>
                  <a:gd name="connsiteY17" fmla="*/ 4327 h 994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6689" h="994285">
                    <a:moveTo>
                      <a:pt x="610408" y="4327"/>
                    </a:moveTo>
                    <a:cubicBezTo>
                      <a:pt x="472847" y="67178"/>
                      <a:pt x="366245" y="132412"/>
                      <a:pt x="271547" y="200026"/>
                    </a:cubicBezTo>
                    <a:cubicBezTo>
                      <a:pt x="122294" y="321559"/>
                      <a:pt x="56385" y="478810"/>
                      <a:pt x="0" y="612249"/>
                    </a:cubicBezTo>
                    <a:cubicBezTo>
                      <a:pt x="183315" y="292215"/>
                      <a:pt x="288049" y="219833"/>
                      <a:pt x="552327" y="83156"/>
                    </a:cubicBezTo>
                    <a:cubicBezTo>
                      <a:pt x="502390" y="190375"/>
                      <a:pt x="431021" y="252351"/>
                      <a:pt x="381084" y="359570"/>
                    </a:cubicBezTo>
                    <a:cubicBezTo>
                      <a:pt x="302324" y="527361"/>
                      <a:pt x="309287" y="695153"/>
                      <a:pt x="309108" y="862944"/>
                    </a:cubicBezTo>
                    <a:cubicBezTo>
                      <a:pt x="353738" y="421785"/>
                      <a:pt x="395985" y="387819"/>
                      <a:pt x="602540" y="89535"/>
                    </a:cubicBezTo>
                    <a:cubicBezTo>
                      <a:pt x="600670" y="391118"/>
                      <a:pt x="598799" y="692702"/>
                      <a:pt x="596929" y="994285"/>
                    </a:cubicBezTo>
                    <a:lnTo>
                      <a:pt x="655052" y="61643"/>
                    </a:lnTo>
                    <a:lnTo>
                      <a:pt x="822154" y="976002"/>
                    </a:lnTo>
                    <a:cubicBezTo>
                      <a:pt x="795367" y="677566"/>
                      <a:pt x="749528" y="386274"/>
                      <a:pt x="694166" y="85456"/>
                    </a:cubicBezTo>
                    <a:cubicBezTo>
                      <a:pt x="886585" y="246974"/>
                      <a:pt x="1079004" y="544222"/>
                      <a:pt x="1171411" y="784321"/>
                    </a:cubicBezTo>
                    <a:cubicBezTo>
                      <a:pt x="1123869" y="610193"/>
                      <a:pt x="1042989" y="450353"/>
                      <a:pt x="950203" y="302419"/>
                    </a:cubicBezTo>
                    <a:lnTo>
                      <a:pt x="726097" y="57647"/>
                    </a:lnTo>
                    <a:cubicBezTo>
                      <a:pt x="1017734" y="120167"/>
                      <a:pt x="1137920" y="249362"/>
                      <a:pt x="1336689" y="554769"/>
                    </a:cubicBezTo>
                    <a:cubicBezTo>
                      <a:pt x="1254183" y="407842"/>
                      <a:pt x="1180510" y="277406"/>
                      <a:pt x="1040689" y="154782"/>
                    </a:cubicBezTo>
                    <a:cubicBezTo>
                      <a:pt x="922299" y="84545"/>
                      <a:pt x="732196" y="16741"/>
                      <a:pt x="650164" y="0"/>
                    </a:cubicBezTo>
                    <a:lnTo>
                      <a:pt x="610408" y="43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:a16="http://schemas.microsoft.com/office/drawing/2014/main" id="{B6A9AEAC-FC16-48A4-81D5-606D75E2EF7D}"/>
                  </a:ext>
                </a:extLst>
              </p:cNvPr>
              <p:cNvSpPr/>
              <p:nvPr/>
            </p:nvSpPr>
            <p:spPr>
              <a:xfrm rot="3110647" flipH="1">
                <a:off x="3717171" y="5218156"/>
                <a:ext cx="126697" cy="695274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8" name="Freeform 80">
                <a:extLst>
                  <a:ext uri="{FF2B5EF4-FFF2-40B4-BE49-F238E27FC236}">
                    <a16:creationId xmlns:a16="http://schemas.microsoft.com/office/drawing/2014/main" id="{3DFE55EC-0301-43C0-ABE2-EF6301776A83}"/>
                  </a:ext>
                </a:extLst>
              </p:cNvPr>
              <p:cNvSpPr/>
              <p:nvPr/>
            </p:nvSpPr>
            <p:spPr>
              <a:xfrm rot="1873218">
                <a:off x="3899211" y="4959482"/>
                <a:ext cx="418104" cy="698519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Freeform 82">
                <a:extLst>
                  <a:ext uri="{FF2B5EF4-FFF2-40B4-BE49-F238E27FC236}">
                    <a16:creationId xmlns:a16="http://schemas.microsoft.com/office/drawing/2014/main" id="{86F04368-8447-4A5B-AB5F-8F656D47B055}"/>
                  </a:ext>
                </a:extLst>
              </p:cNvPr>
              <p:cNvSpPr/>
              <p:nvPr/>
            </p:nvSpPr>
            <p:spPr>
              <a:xfrm rot="1318805" flipH="1">
                <a:off x="3985361" y="5642449"/>
                <a:ext cx="126697" cy="695274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Freeform 83">
                <a:extLst>
                  <a:ext uri="{FF2B5EF4-FFF2-40B4-BE49-F238E27FC236}">
                    <a16:creationId xmlns:a16="http://schemas.microsoft.com/office/drawing/2014/main" id="{D2BA1697-5894-4102-9484-71C85966CBFE}"/>
                  </a:ext>
                </a:extLst>
              </p:cNvPr>
              <p:cNvSpPr/>
              <p:nvPr/>
            </p:nvSpPr>
            <p:spPr>
              <a:xfrm rot="256526" flipH="1">
                <a:off x="4263309" y="5368142"/>
                <a:ext cx="126697" cy="695274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Freeform 84">
                <a:extLst>
                  <a:ext uri="{FF2B5EF4-FFF2-40B4-BE49-F238E27FC236}">
                    <a16:creationId xmlns:a16="http://schemas.microsoft.com/office/drawing/2014/main" id="{F15D9A6C-91CB-427C-BACC-918B03CE4499}"/>
                  </a:ext>
                </a:extLst>
              </p:cNvPr>
              <p:cNvSpPr/>
              <p:nvPr/>
            </p:nvSpPr>
            <p:spPr>
              <a:xfrm rot="1453040">
                <a:off x="4062935" y="5244480"/>
                <a:ext cx="126697" cy="695274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2" name="Freeform 85">
                <a:extLst>
                  <a:ext uri="{FF2B5EF4-FFF2-40B4-BE49-F238E27FC236}">
                    <a16:creationId xmlns:a16="http://schemas.microsoft.com/office/drawing/2014/main" id="{F17A6706-058A-44F4-BC8E-33B4E6E1B564}"/>
                  </a:ext>
                </a:extLst>
              </p:cNvPr>
              <p:cNvSpPr/>
              <p:nvPr/>
            </p:nvSpPr>
            <p:spPr>
              <a:xfrm rot="20428859">
                <a:off x="4767467" y="5833485"/>
                <a:ext cx="101963" cy="559541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Freeform 86">
                <a:extLst>
                  <a:ext uri="{FF2B5EF4-FFF2-40B4-BE49-F238E27FC236}">
                    <a16:creationId xmlns:a16="http://schemas.microsoft.com/office/drawing/2014/main" id="{4630AA5E-52AC-4745-9F56-EEBC8F76C165}"/>
                  </a:ext>
                </a:extLst>
              </p:cNvPr>
              <p:cNvSpPr/>
              <p:nvPr/>
            </p:nvSpPr>
            <p:spPr>
              <a:xfrm rot="17799804" flipH="1">
                <a:off x="5152765" y="5114915"/>
                <a:ext cx="101963" cy="559541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Freeform 87">
                <a:extLst>
                  <a:ext uri="{FF2B5EF4-FFF2-40B4-BE49-F238E27FC236}">
                    <a16:creationId xmlns:a16="http://schemas.microsoft.com/office/drawing/2014/main" id="{5340981A-8ADC-485B-ADEB-465E3AE19939}"/>
                  </a:ext>
                </a:extLst>
              </p:cNvPr>
              <p:cNvSpPr/>
              <p:nvPr/>
            </p:nvSpPr>
            <p:spPr>
              <a:xfrm rot="16678242">
                <a:off x="4939097" y="5389893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Freeform 88">
                <a:extLst>
                  <a:ext uri="{FF2B5EF4-FFF2-40B4-BE49-F238E27FC236}">
                    <a16:creationId xmlns:a16="http://schemas.microsoft.com/office/drawing/2014/main" id="{4BA4EF89-ACA0-4C28-8304-7D2418A5CB5A}"/>
                  </a:ext>
                </a:extLst>
              </p:cNvPr>
              <p:cNvSpPr/>
              <p:nvPr/>
            </p:nvSpPr>
            <p:spPr>
              <a:xfrm rot="1953358" flipH="1">
                <a:off x="4353854" y="5871794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Freeform 89">
                <a:extLst>
                  <a:ext uri="{FF2B5EF4-FFF2-40B4-BE49-F238E27FC236}">
                    <a16:creationId xmlns:a16="http://schemas.microsoft.com/office/drawing/2014/main" id="{650DCEBA-9029-4328-9CD7-D40BFA9F9563}"/>
                  </a:ext>
                </a:extLst>
              </p:cNvPr>
              <p:cNvSpPr/>
              <p:nvPr/>
            </p:nvSpPr>
            <p:spPr>
              <a:xfrm rot="1953358" flipH="1">
                <a:off x="4844391" y="5745770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Freeform 90">
                <a:extLst>
                  <a:ext uri="{FF2B5EF4-FFF2-40B4-BE49-F238E27FC236}">
                    <a16:creationId xmlns:a16="http://schemas.microsoft.com/office/drawing/2014/main" id="{A2F1A572-3005-4C17-9E11-FBE215CD4D5D}"/>
                  </a:ext>
                </a:extLst>
              </p:cNvPr>
              <p:cNvSpPr/>
              <p:nvPr/>
            </p:nvSpPr>
            <p:spPr>
              <a:xfrm rot="18020636">
                <a:off x="4841110" y="5178289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Freeform 91">
                <a:extLst>
                  <a:ext uri="{FF2B5EF4-FFF2-40B4-BE49-F238E27FC236}">
                    <a16:creationId xmlns:a16="http://schemas.microsoft.com/office/drawing/2014/main" id="{5250D165-DED8-4A0B-BA71-881A69BD57F5}"/>
                  </a:ext>
                </a:extLst>
              </p:cNvPr>
              <p:cNvSpPr/>
              <p:nvPr/>
            </p:nvSpPr>
            <p:spPr>
              <a:xfrm rot="19439538">
                <a:off x="4676160" y="5405253"/>
                <a:ext cx="304202" cy="508225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Freeform 92">
                <a:extLst>
                  <a:ext uri="{FF2B5EF4-FFF2-40B4-BE49-F238E27FC236}">
                    <a16:creationId xmlns:a16="http://schemas.microsoft.com/office/drawing/2014/main" id="{1C9178C0-5BA2-45AB-9ECB-1137B193B8C0}"/>
                  </a:ext>
                </a:extLst>
              </p:cNvPr>
              <p:cNvSpPr/>
              <p:nvPr/>
            </p:nvSpPr>
            <p:spPr>
              <a:xfrm rot="19439538">
                <a:off x="4307184" y="5646390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Freeform 93">
                <a:extLst>
                  <a:ext uri="{FF2B5EF4-FFF2-40B4-BE49-F238E27FC236}">
                    <a16:creationId xmlns:a16="http://schemas.microsoft.com/office/drawing/2014/main" id="{9EF1617B-9FF4-421C-BB3A-E0C9A5709300}"/>
                  </a:ext>
                </a:extLst>
              </p:cNvPr>
              <p:cNvSpPr/>
              <p:nvPr/>
            </p:nvSpPr>
            <p:spPr>
              <a:xfrm rot="20887601">
                <a:off x="3764972" y="5637027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Freeform 94">
                <a:extLst>
                  <a:ext uri="{FF2B5EF4-FFF2-40B4-BE49-F238E27FC236}">
                    <a16:creationId xmlns:a16="http://schemas.microsoft.com/office/drawing/2014/main" id="{6FA40AE9-DAD5-43E5-AAFD-63F0B03DA11A}"/>
                  </a:ext>
                </a:extLst>
              </p:cNvPr>
              <p:cNvSpPr/>
              <p:nvPr/>
            </p:nvSpPr>
            <p:spPr>
              <a:xfrm rot="19308419">
                <a:off x="4084919" y="5986007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Freeform 95">
                <a:extLst>
                  <a:ext uri="{FF2B5EF4-FFF2-40B4-BE49-F238E27FC236}">
                    <a16:creationId xmlns:a16="http://schemas.microsoft.com/office/drawing/2014/main" id="{E287383F-2BF8-4A2A-87A6-50C33E25C08C}"/>
                  </a:ext>
                </a:extLst>
              </p:cNvPr>
              <p:cNvSpPr/>
              <p:nvPr/>
            </p:nvSpPr>
            <p:spPr>
              <a:xfrm rot="915568">
                <a:off x="4293387" y="5851911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Freeform 96">
                <a:extLst>
                  <a:ext uri="{FF2B5EF4-FFF2-40B4-BE49-F238E27FC236}">
                    <a16:creationId xmlns:a16="http://schemas.microsoft.com/office/drawing/2014/main" id="{07D41E59-F409-4087-B289-54D72ACD0AF5}"/>
                  </a:ext>
                </a:extLst>
              </p:cNvPr>
              <p:cNvSpPr/>
              <p:nvPr/>
            </p:nvSpPr>
            <p:spPr>
              <a:xfrm rot="900000">
                <a:off x="4521018" y="5337147"/>
                <a:ext cx="101963" cy="559541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4" name="Freeform 97">
                <a:extLst>
                  <a:ext uri="{FF2B5EF4-FFF2-40B4-BE49-F238E27FC236}">
                    <a16:creationId xmlns:a16="http://schemas.microsoft.com/office/drawing/2014/main" id="{2873DE37-BEC0-4A80-9231-59580958E468}"/>
                  </a:ext>
                </a:extLst>
              </p:cNvPr>
              <p:cNvSpPr/>
              <p:nvPr/>
            </p:nvSpPr>
            <p:spPr>
              <a:xfrm rot="445708">
                <a:off x="4459130" y="5286022"/>
                <a:ext cx="101963" cy="559541"/>
              </a:xfrm>
              <a:custGeom>
                <a:avLst/>
                <a:gdLst/>
                <a:ahLst/>
                <a:cxnLst/>
                <a:rect l="l" t="t" r="r" b="b"/>
                <a:pathLst>
                  <a:path w="146824" h="805728">
                    <a:moveTo>
                      <a:pt x="28967" y="776"/>
                    </a:moveTo>
                    <a:lnTo>
                      <a:pt x="34704" y="0"/>
                    </a:lnTo>
                    <a:cubicBezTo>
                      <a:pt x="35278" y="146"/>
                      <a:pt x="35860" y="297"/>
                      <a:pt x="36429" y="581"/>
                    </a:cubicBezTo>
                    <a:lnTo>
                      <a:pt x="65109" y="82021"/>
                    </a:lnTo>
                    <a:cubicBezTo>
                      <a:pt x="100515" y="321247"/>
                      <a:pt x="129665" y="553285"/>
                      <a:pt x="146824" y="790913"/>
                    </a:cubicBezTo>
                    <a:lnTo>
                      <a:pt x="37890" y="49954"/>
                    </a:lnTo>
                    <a:lnTo>
                      <a:pt x="0" y="805728"/>
                    </a:lnTo>
                    <a:lnTo>
                      <a:pt x="3506" y="1029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5" name="Freeform 98">
                <a:extLst>
                  <a:ext uri="{FF2B5EF4-FFF2-40B4-BE49-F238E27FC236}">
                    <a16:creationId xmlns:a16="http://schemas.microsoft.com/office/drawing/2014/main" id="{B0A4D8F0-1078-4F2D-A8C0-04507C1CC9B8}"/>
                  </a:ext>
                </a:extLst>
              </p:cNvPr>
              <p:cNvSpPr/>
              <p:nvPr/>
            </p:nvSpPr>
            <p:spPr>
              <a:xfrm rot="20467473" flipH="1">
                <a:off x="5291069" y="5545339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6" name="Freeform 99">
                <a:extLst>
                  <a:ext uri="{FF2B5EF4-FFF2-40B4-BE49-F238E27FC236}">
                    <a16:creationId xmlns:a16="http://schemas.microsoft.com/office/drawing/2014/main" id="{3987C700-27F6-423E-917B-29EF2D9823CC}"/>
                  </a:ext>
                </a:extLst>
              </p:cNvPr>
              <p:cNvSpPr/>
              <p:nvPr/>
            </p:nvSpPr>
            <p:spPr>
              <a:xfrm rot="20467473" flipH="1">
                <a:off x="5118257" y="5846033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Freeform 100">
                <a:extLst>
                  <a:ext uri="{FF2B5EF4-FFF2-40B4-BE49-F238E27FC236}">
                    <a16:creationId xmlns:a16="http://schemas.microsoft.com/office/drawing/2014/main" id="{7FE1B168-1878-4923-BB7D-1212184C0E39}"/>
                  </a:ext>
                </a:extLst>
              </p:cNvPr>
              <p:cNvSpPr/>
              <p:nvPr/>
            </p:nvSpPr>
            <p:spPr>
              <a:xfrm rot="1132527">
                <a:off x="3832653" y="5882362"/>
                <a:ext cx="189756" cy="317022"/>
              </a:xfrm>
              <a:custGeom>
                <a:avLst/>
                <a:gdLst/>
                <a:ahLst/>
                <a:cxnLst/>
                <a:rect l="l" t="t" r="r" b="b"/>
                <a:pathLst>
                  <a:path w="418104" h="698519">
                    <a:moveTo>
                      <a:pt x="397924" y="2731"/>
                    </a:moveTo>
                    <a:lnTo>
                      <a:pt x="418104" y="0"/>
                    </a:lnTo>
                    <a:lnTo>
                      <a:pt x="392642" y="102124"/>
                    </a:lnTo>
                    <a:cubicBezTo>
                      <a:pt x="392693" y="92009"/>
                      <a:pt x="392744" y="81894"/>
                      <a:pt x="392794" y="71780"/>
                    </a:cubicBezTo>
                    <a:cubicBezTo>
                      <a:pt x="258142" y="313497"/>
                      <a:pt x="230601" y="341022"/>
                      <a:pt x="201507" y="698519"/>
                    </a:cubicBezTo>
                    <a:cubicBezTo>
                      <a:pt x="201623" y="562547"/>
                      <a:pt x="197084" y="426576"/>
                      <a:pt x="248428" y="290605"/>
                    </a:cubicBezTo>
                    <a:cubicBezTo>
                      <a:pt x="280982" y="203719"/>
                      <a:pt x="327507" y="153496"/>
                      <a:pt x="360060" y="66611"/>
                    </a:cubicBezTo>
                    <a:cubicBezTo>
                      <a:pt x="187778" y="177368"/>
                      <a:pt x="119503" y="236024"/>
                      <a:pt x="0" y="495367"/>
                    </a:cubicBezTo>
                    <a:cubicBezTo>
                      <a:pt x="36757" y="387232"/>
                      <a:pt x="79723" y="259803"/>
                      <a:pt x="177022" y="161317"/>
                    </a:cubicBezTo>
                    <a:cubicBezTo>
                      <a:pt x="238755" y="106525"/>
                      <a:pt x="308248" y="53662"/>
                      <a:pt x="397924" y="27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48" name="그룹 4">
              <a:extLst>
                <a:ext uri="{FF2B5EF4-FFF2-40B4-BE49-F238E27FC236}">
                  <a16:creationId xmlns:a16="http://schemas.microsoft.com/office/drawing/2014/main" id="{EA93AD4F-DDFB-4850-B31A-740691A01330}"/>
                </a:ext>
              </a:extLst>
            </p:cNvPr>
            <p:cNvGrpSpPr/>
            <p:nvPr/>
          </p:nvGrpSpPr>
          <p:grpSpPr>
            <a:xfrm>
              <a:off x="4372976" y="1747714"/>
              <a:ext cx="3427951" cy="3409730"/>
              <a:chOff x="4276854" y="1647556"/>
              <a:chExt cx="3528392" cy="3509637"/>
            </a:xfrm>
          </p:grpSpPr>
          <p:sp>
            <p:nvSpPr>
              <p:cNvPr id="49" name="Rounded Rectangle 50">
                <a:extLst>
                  <a:ext uri="{FF2B5EF4-FFF2-40B4-BE49-F238E27FC236}">
                    <a16:creationId xmlns:a16="http://schemas.microsoft.com/office/drawing/2014/main" id="{76C36ECE-85BD-4FE3-8884-ED14BA43C24E}"/>
                  </a:ext>
                </a:extLst>
              </p:cNvPr>
              <p:cNvSpPr/>
              <p:nvPr/>
            </p:nvSpPr>
            <p:spPr>
              <a:xfrm>
                <a:off x="5935814" y="1751747"/>
                <a:ext cx="288032" cy="2198154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09BFDF78-3589-41A9-AE76-DEE3477F0F9F}"/>
                  </a:ext>
                </a:extLst>
              </p:cNvPr>
              <p:cNvGrpSpPr/>
              <p:nvPr/>
            </p:nvGrpSpPr>
            <p:grpSpPr>
              <a:xfrm>
                <a:off x="4276854" y="1647556"/>
                <a:ext cx="3528392" cy="3509637"/>
                <a:chOff x="2555776" y="2420888"/>
                <a:chExt cx="3960440" cy="3237510"/>
              </a:xfrm>
            </p:grpSpPr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6DE8725F-2FFA-4208-BEE1-7F80DDB6156F}"/>
                    </a:ext>
                  </a:extLst>
                </p:cNvPr>
                <p:cNvGrpSpPr/>
                <p:nvPr/>
              </p:nvGrpSpPr>
              <p:grpSpPr>
                <a:xfrm>
                  <a:off x="2771800" y="3938689"/>
                  <a:ext cx="1802976" cy="1296143"/>
                  <a:chOff x="2860082" y="2814998"/>
                  <a:chExt cx="1711918" cy="1294233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3" name="Freeform 76">
                    <a:extLst>
                      <a:ext uri="{FF2B5EF4-FFF2-40B4-BE49-F238E27FC236}">
                        <a16:creationId xmlns:a16="http://schemas.microsoft.com/office/drawing/2014/main" id="{29B7B99C-05AA-46F0-8E48-C75868693F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85776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5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74" name="Freeform 16">
                    <a:extLst>
                      <a:ext uri="{FF2B5EF4-FFF2-40B4-BE49-F238E27FC236}">
                        <a16:creationId xmlns:a16="http://schemas.microsoft.com/office/drawing/2014/main" id="{9B2B1A02-FC93-4323-AAD3-078CBFF22C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814998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5"/>
                      </a:gs>
                      <a:gs pos="100000">
                        <a:schemeClr val="accent5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A9F0BA85-9FF2-4F52-B690-FF6437B5F7FE}"/>
                    </a:ext>
                  </a:extLst>
                </p:cNvPr>
                <p:cNvGrpSpPr/>
                <p:nvPr/>
              </p:nvGrpSpPr>
              <p:grpSpPr>
                <a:xfrm flipH="1">
                  <a:off x="4574776" y="4406927"/>
                  <a:ext cx="1437384" cy="1251471"/>
                  <a:chOff x="2860082" y="2834525"/>
                  <a:chExt cx="1711918" cy="129423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1" name="Freeform 74">
                    <a:extLst>
                      <a:ext uri="{FF2B5EF4-FFF2-40B4-BE49-F238E27FC236}">
                        <a16:creationId xmlns:a16="http://schemas.microsoft.com/office/drawing/2014/main" id="{42A23565-A06A-4514-9838-0460E80FF5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877288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72" name="Freeform 16">
                    <a:extLst>
                      <a:ext uri="{FF2B5EF4-FFF2-40B4-BE49-F238E27FC236}">
                        <a16:creationId xmlns:a16="http://schemas.microsoft.com/office/drawing/2014/main" id="{576412EA-9DB6-486C-AFA6-539810101B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834525"/>
                    <a:ext cx="1711918" cy="1251469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2"/>
                      </a:gs>
                      <a:gs pos="100000">
                        <a:schemeClr val="accent2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29490133-9904-458A-8128-57C6D0EFDEF2}"/>
                    </a:ext>
                  </a:extLst>
                </p:cNvPr>
                <p:cNvGrpSpPr/>
                <p:nvPr/>
              </p:nvGrpSpPr>
              <p:grpSpPr>
                <a:xfrm>
                  <a:off x="2555776" y="3067050"/>
                  <a:ext cx="2019000" cy="1440160"/>
                  <a:chOff x="2860082" y="2268017"/>
                  <a:chExt cx="1711918" cy="129423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9" name="Freeform 72">
                    <a:extLst>
                      <a:ext uri="{FF2B5EF4-FFF2-40B4-BE49-F238E27FC236}">
                        <a16:creationId xmlns:a16="http://schemas.microsoft.com/office/drawing/2014/main" id="{56C2C97E-DD59-4F3D-B980-800883FB6B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31078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6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70" name="Freeform 16">
                    <a:extLst>
                      <a:ext uri="{FF2B5EF4-FFF2-40B4-BE49-F238E27FC236}">
                        <a16:creationId xmlns:a16="http://schemas.microsoft.com/office/drawing/2014/main" id="{3FEC7A30-9068-460A-AA0B-351B74DBF0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268017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6"/>
                      </a:gs>
                      <a:gs pos="100000">
                        <a:schemeClr val="accent6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29FB14A9-43B8-47DC-B3B4-97DECAB10AF5}"/>
                    </a:ext>
                  </a:extLst>
                </p:cNvPr>
                <p:cNvGrpSpPr/>
                <p:nvPr/>
              </p:nvGrpSpPr>
              <p:grpSpPr>
                <a:xfrm flipH="1">
                  <a:off x="4574776" y="3579961"/>
                  <a:ext cx="1656184" cy="1294234"/>
                  <a:chOff x="2860082" y="2268017"/>
                  <a:chExt cx="1711918" cy="1294234"/>
                </a:xfrm>
                <a:gradFill>
                  <a:gsLst>
                    <a:gs pos="77000">
                      <a:schemeClr val="bg1"/>
                    </a:gs>
                    <a:gs pos="100000">
                      <a:schemeClr val="bg1">
                        <a:lumMod val="64000"/>
                      </a:schemeClr>
                    </a:gs>
                  </a:gsLst>
                  <a:lin ang="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7" name="Freeform 70">
                    <a:extLst>
                      <a:ext uri="{FF2B5EF4-FFF2-40B4-BE49-F238E27FC236}">
                        <a16:creationId xmlns:a16="http://schemas.microsoft.com/office/drawing/2014/main" id="{67D4E383-7F2D-4C66-BD5A-9B1AECE4C4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31078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68" name="Freeform 16">
                    <a:extLst>
                      <a:ext uri="{FF2B5EF4-FFF2-40B4-BE49-F238E27FC236}">
                        <a16:creationId xmlns:a16="http://schemas.microsoft.com/office/drawing/2014/main" id="{0363C725-B47A-42DB-893C-88E30CA868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268017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3"/>
                      </a:gs>
                      <a:gs pos="100000">
                        <a:schemeClr val="accent3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ABAE5577-0B86-4CCE-A35B-8227E3047BAD}"/>
                    </a:ext>
                  </a:extLst>
                </p:cNvPr>
                <p:cNvGrpSpPr/>
                <p:nvPr/>
              </p:nvGrpSpPr>
              <p:grpSpPr>
                <a:xfrm>
                  <a:off x="2860082" y="2420888"/>
                  <a:ext cx="1711918" cy="1294234"/>
                  <a:chOff x="2860082" y="2268017"/>
                  <a:chExt cx="1711918" cy="129423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5" name="Freeform 68">
                    <a:extLst>
                      <a:ext uri="{FF2B5EF4-FFF2-40B4-BE49-F238E27FC236}">
                        <a16:creationId xmlns:a16="http://schemas.microsoft.com/office/drawing/2014/main" id="{798F9A0F-A100-4868-B6CB-87D06E8D90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31078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66" name="Freeform 16">
                    <a:extLst>
                      <a:ext uri="{FF2B5EF4-FFF2-40B4-BE49-F238E27FC236}">
                        <a16:creationId xmlns:a16="http://schemas.microsoft.com/office/drawing/2014/main" id="{69AE390E-6979-4035-BFA7-541B99CD398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268017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7700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</p:grp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1DFF66FE-D2B6-434D-8C24-630F2892553E}"/>
                    </a:ext>
                  </a:extLst>
                </p:cNvPr>
                <p:cNvGrpSpPr/>
                <p:nvPr/>
              </p:nvGrpSpPr>
              <p:grpSpPr>
                <a:xfrm flipH="1">
                  <a:off x="4572000" y="2635002"/>
                  <a:ext cx="1944216" cy="1438250"/>
                  <a:chOff x="2860082" y="2268017"/>
                  <a:chExt cx="1711918" cy="1294234"/>
                </a:xfr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3" name="Freeform 66">
                    <a:extLst>
                      <a:ext uri="{FF2B5EF4-FFF2-40B4-BE49-F238E27FC236}">
                        <a16:creationId xmlns:a16="http://schemas.microsoft.com/office/drawing/2014/main" id="{6A7A5E32-EBCC-4A6B-9481-BB8230D8801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310780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4"/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64" name="Freeform 16">
                    <a:extLst>
                      <a:ext uri="{FF2B5EF4-FFF2-40B4-BE49-F238E27FC236}">
                        <a16:creationId xmlns:a16="http://schemas.microsoft.com/office/drawing/2014/main" id="{AF1E19BF-C8A6-4022-9DBB-53681D42639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60082" y="2268017"/>
                    <a:ext cx="1711918" cy="1251471"/>
                  </a:xfrm>
                  <a:custGeom>
                    <a:avLst/>
                    <a:gdLst>
                      <a:gd name="T0" fmla="*/ 194 w 798"/>
                      <a:gd name="T1" fmla="*/ 0 h 583"/>
                      <a:gd name="T2" fmla="*/ 604 w 798"/>
                      <a:gd name="T3" fmla="*/ 0 h 583"/>
                      <a:gd name="T4" fmla="*/ 798 w 798"/>
                      <a:gd name="T5" fmla="*/ 195 h 583"/>
                      <a:gd name="T6" fmla="*/ 798 w 798"/>
                      <a:gd name="T7" fmla="*/ 198 h 583"/>
                      <a:gd name="T8" fmla="*/ 798 w 798"/>
                      <a:gd name="T9" fmla="*/ 198 h 583"/>
                      <a:gd name="T10" fmla="*/ 798 w 798"/>
                      <a:gd name="T11" fmla="*/ 583 h 583"/>
                      <a:gd name="T12" fmla="*/ 604 w 798"/>
                      <a:gd name="T13" fmla="*/ 389 h 583"/>
                      <a:gd name="T14" fmla="*/ 335 w 798"/>
                      <a:gd name="T15" fmla="*/ 389 h 583"/>
                      <a:gd name="T16" fmla="*/ 194 w 798"/>
                      <a:gd name="T17" fmla="*/ 389 h 583"/>
                      <a:gd name="T18" fmla="*/ 0 w 798"/>
                      <a:gd name="T19" fmla="*/ 195 h 583"/>
                      <a:gd name="T20" fmla="*/ 194 w 798"/>
                      <a:gd name="T21" fmla="*/ 0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98" h="583">
                        <a:moveTo>
                          <a:pt x="194" y="0"/>
                        </a:moveTo>
                        <a:cubicBezTo>
                          <a:pt x="199" y="0"/>
                          <a:pt x="599" y="0"/>
                          <a:pt x="604" y="0"/>
                        </a:cubicBezTo>
                        <a:cubicBezTo>
                          <a:pt x="711" y="0"/>
                          <a:pt x="798" y="87"/>
                          <a:pt x="798" y="195"/>
                        </a:cubicBezTo>
                        <a:cubicBezTo>
                          <a:pt x="798" y="196"/>
                          <a:pt x="798" y="197"/>
                          <a:pt x="798" y="198"/>
                        </a:cubicBezTo>
                        <a:cubicBezTo>
                          <a:pt x="798" y="198"/>
                          <a:pt x="798" y="198"/>
                          <a:pt x="798" y="198"/>
                        </a:cubicBezTo>
                        <a:cubicBezTo>
                          <a:pt x="798" y="583"/>
                          <a:pt x="798" y="583"/>
                          <a:pt x="798" y="583"/>
                        </a:cubicBezTo>
                        <a:cubicBezTo>
                          <a:pt x="798" y="476"/>
                          <a:pt x="711" y="389"/>
                          <a:pt x="604" y="389"/>
                        </a:cubicBezTo>
                        <a:cubicBezTo>
                          <a:pt x="600" y="389"/>
                          <a:pt x="452" y="389"/>
                          <a:pt x="335" y="389"/>
                        </a:cubicBezTo>
                        <a:cubicBezTo>
                          <a:pt x="259" y="389"/>
                          <a:pt x="196" y="389"/>
                          <a:pt x="194" y="389"/>
                        </a:cubicBezTo>
                        <a:cubicBezTo>
                          <a:pt x="87" y="389"/>
                          <a:pt x="0" y="302"/>
                          <a:pt x="0" y="195"/>
                        </a:cubicBezTo>
                        <a:cubicBezTo>
                          <a:pt x="0" y="87"/>
                          <a:pt x="87" y="0"/>
                          <a:pt x="194" y="0"/>
                        </a:cubicBezTo>
                        <a:close/>
                      </a:path>
                    </a:pathLst>
                  </a:custGeom>
                  <a:gradFill>
                    <a:gsLst>
                      <a:gs pos="77000">
                        <a:schemeClr val="accent4"/>
                      </a:gs>
                      <a:gs pos="100000">
                        <a:schemeClr val="accent4">
                          <a:lumMod val="50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2701">
                      <a:cs typeface="B Nazanin" panose="00000700000000000000" pitchFamily="2" charset="-78"/>
                    </a:endParaRPr>
                  </a:p>
                </p:txBody>
              </p:sp>
            </p:grpSp>
          </p:grpSp>
          <p:sp>
            <p:nvSpPr>
              <p:cNvPr id="51" name="Oval 7">
                <a:extLst>
                  <a:ext uri="{FF2B5EF4-FFF2-40B4-BE49-F238E27FC236}">
                    <a16:creationId xmlns:a16="http://schemas.microsoft.com/office/drawing/2014/main" id="{B649B66A-95FF-4E95-BB32-3540E3725193}"/>
                  </a:ext>
                </a:extLst>
              </p:cNvPr>
              <p:cNvSpPr/>
              <p:nvPr/>
            </p:nvSpPr>
            <p:spPr>
              <a:xfrm>
                <a:off x="4672730" y="2657367"/>
                <a:ext cx="375598" cy="493372"/>
              </a:xfrm>
              <a:custGeom>
                <a:avLst/>
                <a:gdLst/>
                <a:ahLst/>
                <a:cxnLst/>
                <a:rect l="l" t="t" r="r" b="b"/>
                <a:pathLst>
                  <a:path w="3025265" h="3973870">
                    <a:moveTo>
                      <a:pt x="1048235" y="955278"/>
                    </a:moveTo>
                    <a:cubicBezTo>
                      <a:pt x="1143886" y="955278"/>
                      <a:pt x="1221426" y="1089843"/>
                      <a:pt x="1221426" y="1255837"/>
                    </a:cubicBezTo>
                    <a:cubicBezTo>
                      <a:pt x="1221426" y="1421831"/>
                      <a:pt x="1143886" y="1556396"/>
                      <a:pt x="1048235" y="1556396"/>
                    </a:cubicBezTo>
                    <a:cubicBezTo>
                      <a:pt x="952584" y="1556396"/>
                      <a:pt x="875044" y="1421831"/>
                      <a:pt x="875044" y="1255837"/>
                    </a:cubicBezTo>
                    <a:cubicBezTo>
                      <a:pt x="875044" y="1089843"/>
                      <a:pt x="952584" y="955278"/>
                      <a:pt x="1048235" y="955278"/>
                    </a:cubicBezTo>
                    <a:close/>
                    <a:moveTo>
                      <a:pt x="805954" y="648071"/>
                    </a:moveTo>
                    <a:lnTo>
                      <a:pt x="805954" y="1853034"/>
                    </a:lnTo>
                    <a:cubicBezTo>
                      <a:pt x="805954" y="1947724"/>
                      <a:pt x="869395" y="2027597"/>
                      <a:pt x="956357" y="2051540"/>
                    </a:cubicBezTo>
                    <a:lnTo>
                      <a:pt x="956356" y="2473030"/>
                    </a:lnTo>
                    <a:cubicBezTo>
                      <a:pt x="956356" y="2523517"/>
                      <a:pt x="997284" y="2564445"/>
                      <a:pt x="1047771" y="2564445"/>
                    </a:cubicBezTo>
                    <a:cubicBezTo>
                      <a:pt x="1098258" y="2564445"/>
                      <a:pt x="1139186" y="2523517"/>
                      <a:pt x="1139186" y="2473030"/>
                    </a:cubicBezTo>
                    <a:lnTo>
                      <a:pt x="1139186" y="2051828"/>
                    </a:lnTo>
                    <a:cubicBezTo>
                      <a:pt x="1226618" y="2028173"/>
                      <a:pt x="1290517" y="1948066"/>
                      <a:pt x="1290517" y="1853034"/>
                    </a:cubicBezTo>
                    <a:lnTo>
                      <a:pt x="1290517" y="649328"/>
                    </a:lnTo>
                    <a:cubicBezTo>
                      <a:pt x="1740927" y="708507"/>
                      <a:pt x="2088232" y="1094132"/>
                      <a:pt x="2088232" y="1560875"/>
                    </a:cubicBezTo>
                    <a:lnTo>
                      <a:pt x="2088232" y="2137870"/>
                    </a:lnTo>
                    <a:lnTo>
                      <a:pt x="2088233" y="2137870"/>
                    </a:lnTo>
                    <a:lnTo>
                      <a:pt x="2088233" y="3055870"/>
                    </a:lnTo>
                    <a:cubicBezTo>
                      <a:pt x="2088233" y="3562867"/>
                      <a:pt x="1677230" y="3973870"/>
                      <a:pt x="1170233" y="3973870"/>
                    </a:cubicBezTo>
                    <a:lnTo>
                      <a:pt x="918001" y="3973870"/>
                    </a:lnTo>
                    <a:cubicBezTo>
                      <a:pt x="411004" y="3973870"/>
                      <a:pt x="1" y="3562867"/>
                      <a:pt x="1" y="3055870"/>
                    </a:cubicBezTo>
                    <a:lnTo>
                      <a:pt x="1" y="2152339"/>
                    </a:lnTo>
                    <a:lnTo>
                      <a:pt x="0" y="2152339"/>
                    </a:lnTo>
                    <a:lnTo>
                      <a:pt x="0" y="1560875"/>
                    </a:lnTo>
                    <a:cubicBezTo>
                      <a:pt x="0" y="1091278"/>
                      <a:pt x="351565" y="703794"/>
                      <a:pt x="805954" y="648071"/>
                    </a:cubicBezTo>
                    <a:close/>
                    <a:moveTo>
                      <a:pt x="1619797" y="91"/>
                    </a:moveTo>
                    <a:cubicBezTo>
                      <a:pt x="1732841" y="1988"/>
                      <a:pt x="1845389" y="33430"/>
                      <a:pt x="1945434" y="94215"/>
                    </a:cubicBezTo>
                    <a:cubicBezTo>
                      <a:pt x="2133478" y="208468"/>
                      <a:pt x="2249869" y="409692"/>
                      <a:pt x="2255221" y="627780"/>
                    </a:cubicBezTo>
                    <a:lnTo>
                      <a:pt x="2257891" y="627572"/>
                    </a:lnTo>
                    <a:cubicBezTo>
                      <a:pt x="2272309" y="812739"/>
                      <a:pt x="2385479" y="975734"/>
                      <a:pt x="2553934" y="1053951"/>
                    </a:cubicBezTo>
                    <a:cubicBezTo>
                      <a:pt x="2706200" y="1124651"/>
                      <a:pt x="2882234" y="1116149"/>
                      <a:pt x="3025265" y="1032491"/>
                    </a:cubicBezTo>
                    <a:lnTo>
                      <a:pt x="3025265" y="1181594"/>
                    </a:lnTo>
                    <a:cubicBezTo>
                      <a:pt x="2858744" y="1255002"/>
                      <a:pt x="2666516" y="1253932"/>
                      <a:pt x="2497514" y="1175460"/>
                    </a:cubicBezTo>
                    <a:cubicBezTo>
                      <a:pt x="2293602" y="1080779"/>
                      <a:pt x="2153951" y="887555"/>
                      <a:pt x="2128339" y="665512"/>
                    </a:cubicBezTo>
                    <a:lnTo>
                      <a:pt x="2122734" y="665324"/>
                    </a:lnTo>
                    <a:cubicBezTo>
                      <a:pt x="2128967" y="479701"/>
                      <a:pt x="2034597" y="305147"/>
                      <a:pt x="1875870" y="208708"/>
                    </a:cubicBezTo>
                    <a:cubicBezTo>
                      <a:pt x="1717143" y="112268"/>
                      <a:pt x="1518741" y="108938"/>
                      <a:pt x="1356867" y="199997"/>
                    </a:cubicBezTo>
                    <a:cubicBezTo>
                      <a:pt x="1194993" y="291056"/>
                      <a:pt x="1094818" y="462344"/>
                      <a:pt x="1094818" y="648071"/>
                    </a:cubicBezTo>
                    <a:lnTo>
                      <a:pt x="960849" y="648071"/>
                    </a:lnTo>
                    <a:cubicBezTo>
                      <a:pt x="960849" y="413945"/>
                      <a:pt x="1087128" y="198021"/>
                      <a:pt x="1291185" y="83234"/>
                    </a:cubicBezTo>
                    <a:cubicBezTo>
                      <a:pt x="1393213" y="25840"/>
                      <a:pt x="1506753" y="-1807"/>
                      <a:pt x="1619797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Trapezoid 10">
                <a:extLst>
                  <a:ext uri="{FF2B5EF4-FFF2-40B4-BE49-F238E27FC236}">
                    <a16:creationId xmlns:a16="http://schemas.microsoft.com/office/drawing/2014/main" id="{A7474F9F-E5E4-4D7B-983C-E1028ADEFC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18767" y="2157134"/>
                <a:ext cx="422158" cy="421663"/>
              </a:xfrm>
              <a:custGeom>
                <a:avLst/>
                <a:gdLst/>
                <a:ahLst/>
                <a:cxnLst/>
                <a:rect l="l" t="t" r="r" b="b"/>
                <a:pathLst>
                  <a:path w="3910377" h="3905794">
                    <a:moveTo>
                      <a:pt x="1" y="3797782"/>
                    </a:moveTo>
                    <a:lnTo>
                      <a:pt x="3910377" y="3797782"/>
                    </a:lnTo>
                    <a:lnTo>
                      <a:pt x="3910377" y="3905794"/>
                    </a:lnTo>
                    <a:lnTo>
                      <a:pt x="1" y="3905794"/>
                    </a:lnTo>
                    <a:close/>
                    <a:moveTo>
                      <a:pt x="1757257" y="3353296"/>
                    </a:moveTo>
                    <a:cubicBezTo>
                      <a:pt x="1690135" y="3353296"/>
                      <a:pt x="1635721" y="3407710"/>
                      <a:pt x="1635721" y="3474832"/>
                    </a:cubicBezTo>
                    <a:cubicBezTo>
                      <a:pt x="1635721" y="3541954"/>
                      <a:pt x="1690135" y="3596368"/>
                      <a:pt x="1757257" y="3596368"/>
                    </a:cubicBezTo>
                    <a:lnTo>
                      <a:pt x="2187409" y="3596368"/>
                    </a:lnTo>
                    <a:cubicBezTo>
                      <a:pt x="2254531" y="3596368"/>
                      <a:pt x="2308945" y="3541954"/>
                      <a:pt x="2308945" y="3474832"/>
                    </a:cubicBezTo>
                    <a:cubicBezTo>
                      <a:pt x="2308945" y="3407710"/>
                      <a:pt x="2254531" y="3353296"/>
                      <a:pt x="2187409" y="3353296"/>
                    </a:cubicBezTo>
                    <a:close/>
                    <a:moveTo>
                      <a:pt x="492288" y="2449553"/>
                    </a:moveTo>
                    <a:lnTo>
                      <a:pt x="472244" y="2517369"/>
                    </a:lnTo>
                    <a:lnTo>
                      <a:pt x="3438134" y="2517369"/>
                    </a:lnTo>
                    <a:lnTo>
                      <a:pt x="3418090" y="2449553"/>
                    </a:lnTo>
                    <a:close/>
                    <a:moveTo>
                      <a:pt x="432162" y="2249610"/>
                    </a:moveTo>
                    <a:lnTo>
                      <a:pt x="3478215" y="2249610"/>
                    </a:lnTo>
                    <a:lnTo>
                      <a:pt x="3910377" y="3711740"/>
                    </a:lnTo>
                    <a:lnTo>
                      <a:pt x="0" y="3711740"/>
                    </a:lnTo>
                    <a:close/>
                    <a:moveTo>
                      <a:pt x="1637280" y="544956"/>
                    </a:moveTo>
                    <a:cubicBezTo>
                      <a:pt x="1626413" y="544956"/>
                      <a:pt x="1615547" y="549102"/>
                      <a:pt x="1607256" y="557393"/>
                    </a:cubicBezTo>
                    <a:lnTo>
                      <a:pt x="796281" y="1368368"/>
                    </a:lnTo>
                    <a:cubicBezTo>
                      <a:pt x="779699" y="1384950"/>
                      <a:pt x="779699" y="1411834"/>
                      <a:pt x="796281" y="1428415"/>
                    </a:cubicBezTo>
                    <a:lnTo>
                      <a:pt x="825565" y="1457699"/>
                    </a:lnTo>
                    <a:cubicBezTo>
                      <a:pt x="842147" y="1474281"/>
                      <a:pt x="869031" y="1474281"/>
                      <a:pt x="885612" y="1457699"/>
                    </a:cubicBezTo>
                    <a:lnTo>
                      <a:pt x="1696588" y="646724"/>
                    </a:lnTo>
                    <a:cubicBezTo>
                      <a:pt x="1713169" y="630143"/>
                      <a:pt x="1713169" y="603258"/>
                      <a:pt x="1696588" y="586677"/>
                    </a:cubicBezTo>
                    <a:lnTo>
                      <a:pt x="1667304" y="557393"/>
                    </a:lnTo>
                    <a:cubicBezTo>
                      <a:pt x="1659013" y="549102"/>
                      <a:pt x="1648146" y="544956"/>
                      <a:pt x="1637280" y="544956"/>
                    </a:cubicBezTo>
                    <a:close/>
                    <a:moveTo>
                      <a:pt x="1372791" y="439020"/>
                    </a:moveTo>
                    <a:cubicBezTo>
                      <a:pt x="1361925" y="439020"/>
                      <a:pt x="1351058" y="443165"/>
                      <a:pt x="1342767" y="451456"/>
                    </a:cubicBezTo>
                    <a:lnTo>
                      <a:pt x="851745" y="942478"/>
                    </a:lnTo>
                    <a:cubicBezTo>
                      <a:pt x="835164" y="959060"/>
                      <a:pt x="835164" y="985944"/>
                      <a:pt x="851745" y="1002526"/>
                    </a:cubicBezTo>
                    <a:lnTo>
                      <a:pt x="881029" y="1031810"/>
                    </a:lnTo>
                    <a:cubicBezTo>
                      <a:pt x="897611" y="1048392"/>
                      <a:pt x="924495" y="1048392"/>
                      <a:pt x="941077" y="1031810"/>
                    </a:cubicBezTo>
                    <a:lnTo>
                      <a:pt x="1432099" y="540788"/>
                    </a:lnTo>
                    <a:cubicBezTo>
                      <a:pt x="1448681" y="524206"/>
                      <a:pt x="1448681" y="497322"/>
                      <a:pt x="1432099" y="480740"/>
                    </a:cubicBezTo>
                    <a:lnTo>
                      <a:pt x="1402815" y="451456"/>
                    </a:lnTo>
                    <a:cubicBezTo>
                      <a:pt x="1394524" y="443165"/>
                      <a:pt x="1383658" y="439020"/>
                      <a:pt x="1372791" y="439020"/>
                    </a:cubicBezTo>
                    <a:close/>
                    <a:moveTo>
                      <a:pt x="864042" y="270000"/>
                    </a:moveTo>
                    <a:lnTo>
                      <a:pt x="2945402" y="270000"/>
                    </a:lnTo>
                    <a:cubicBezTo>
                      <a:pt x="3094522" y="270000"/>
                      <a:pt x="3215407" y="390885"/>
                      <a:pt x="3215407" y="540005"/>
                    </a:cubicBezTo>
                    <a:lnTo>
                      <a:pt x="3215407" y="1619995"/>
                    </a:lnTo>
                    <a:cubicBezTo>
                      <a:pt x="3215407" y="1769115"/>
                      <a:pt x="3094522" y="1890000"/>
                      <a:pt x="2945402" y="1890000"/>
                    </a:cubicBezTo>
                    <a:lnTo>
                      <a:pt x="864042" y="1890000"/>
                    </a:lnTo>
                    <a:cubicBezTo>
                      <a:pt x="714922" y="1890000"/>
                      <a:pt x="594037" y="1769115"/>
                      <a:pt x="594037" y="1619995"/>
                    </a:cubicBezTo>
                    <a:lnTo>
                      <a:pt x="594037" y="540005"/>
                    </a:lnTo>
                    <a:cubicBezTo>
                      <a:pt x="594037" y="390885"/>
                      <a:pt x="714922" y="270000"/>
                      <a:pt x="864042" y="270000"/>
                    </a:cubicBezTo>
                    <a:close/>
                    <a:moveTo>
                      <a:pt x="804042" y="180000"/>
                    </a:moveTo>
                    <a:cubicBezTo>
                      <a:pt x="638353" y="180000"/>
                      <a:pt x="504036" y="314317"/>
                      <a:pt x="504036" y="480006"/>
                    </a:cubicBezTo>
                    <a:lnTo>
                      <a:pt x="504036" y="1679994"/>
                    </a:lnTo>
                    <a:cubicBezTo>
                      <a:pt x="504036" y="1845683"/>
                      <a:pt x="638353" y="1980000"/>
                      <a:pt x="804042" y="1980000"/>
                    </a:cubicBezTo>
                    <a:lnTo>
                      <a:pt x="3027043" y="1980000"/>
                    </a:lnTo>
                    <a:cubicBezTo>
                      <a:pt x="3192732" y="1980000"/>
                      <a:pt x="3327049" y="1845683"/>
                      <a:pt x="3327049" y="1679994"/>
                    </a:cubicBezTo>
                    <a:lnTo>
                      <a:pt x="3327049" y="480006"/>
                    </a:lnTo>
                    <a:cubicBezTo>
                      <a:pt x="3327049" y="314317"/>
                      <a:pt x="3192732" y="180000"/>
                      <a:pt x="3027043" y="180000"/>
                    </a:cubicBezTo>
                    <a:close/>
                    <a:moveTo>
                      <a:pt x="684043" y="0"/>
                    </a:moveTo>
                    <a:lnTo>
                      <a:pt x="3190330" y="0"/>
                    </a:lnTo>
                    <a:cubicBezTo>
                      <a:pt x="3389156" y="0"/>
                      <a:pt x="3550337" y="161181"/>
                      <a:pt x="3550337" y="360007"/>
                    </a:cubicBezTo>
                    <a:lnTo>
                      <a:pt x="3550337" y="1799993"/>
                    </a:lnTo>
                    <a:cubicBezTo>
                      <a:pt x="3550337" y="1998819"/>
                      <a:pt x="3389156" y="2160000"/>
                      <a:pt x="3190330" y="2160000"/>
                    </a:cubicBezTo>
                    <a:lnTo>
                      <a:pt x="684043" y="2160000"/>
                    </a:lnTo>
                    <a:cubicBezTo>
                      <a:pt x="485217" y="2160000"/>
                      <a:pt x="324036" y="1998819"/>
                      <a:pt x="324036" y="1799993"/>
                    </a:cubicBezTo>
                    <a:lnTo>
                      <a:pt x="324036" y="360007"/>
                    </a:lnTo>
                    <a:cubicBezTo>
                      <a:pt x="324036" y="161181"/>
                      <a:pt x="485217" y="0"/>
                      <a:pt x="6840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3" name="Rounded Rectangle 12">
                <a:extLst>
                  <a:ext uri="{FF2B5EF4-FFF2-40B4-BE49-F238E27FC236}">
                    <a16:creationId xmlns:a16="http://schemas.microsoft.com/office/drawing/2014/main" id="{628290F2-A03C-4A42-A5F1-583EDB7CFF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89145" y="3611356"/>
                <a:ext cx="383310" cy="456783"/>
              </a:xfrm>
              <a:custGeom>
                <a:avLst/>
                <a:gdLst/>
                <a:ahLst/>
                <a:cxnLst/>
                <a:rect l="l" t="t" r="r" b="b"/>
                <a:pathLst>
                  <a:path w="3312367" h="3947283">
                    <a:moveTo>
                      <a:pt x="2537615" y="3705909"/>
                    </a:moveTo>
                    <a:cubicBezTo>
                      <a:pt x="2512344" y="3705909"/>
                      <a:pt x="2491857" y="3726396"/>
                      <a:pt x="2491857" y="3751667"/>
                    </a:cubicBezTo>
                    <a:cubicBezTo>
                      <a:pt x="2491857" y="3776938"/>
                      <a:pt x="2512344" y="3797425"/>
                      <a:pt x="2537615" y="3797425"/>
                    </a:cubicBezTo>
                    <a:lnTo>
                      <a:pt x="2762175" y="3797425"/>
                    </a:lnTo>
                    <a:cubicBezTo>
                      <a:pt x="2787446" y="3797425"/>
                      <a:pt x="2807933" y="3776938"/>
                      <a:pt x="2807933" y="3751667"/>
                    </a:cubicBezTo>
                    <a:cubicBezTo>
                      <a:pt x="2807933" y="3726396"/>
                      <a:pt x="2787446" y="3705909"/>
                      <a:pt x="2762175" y="3705909"/>
                    </a:cubicBezTo>
                    <a:close/>
                    <a:moveTo>
                      <a:pt x="1141114" y="3408594"/>
                    </a:moveTo>
                    <a:cubicBezTo>
                      <a:pt x="1097903" y="3408594"/>
                      <a:pt x="1062874" y="3443623"/>
                      <a:pt x="1062874" y="3486834"/>
                    </a:cubicBezTo>
                    <a:cubicBezTo>
                      <a:pt x="1062874" y="3530045"/>
                      <a:pt x="1097903" y="3565073"/>
                      <a:pt x="1141114" y="3565073"/>
                    </a:cubicBezTo>
                    <a:lnTo>
                      <a:pt x="1525078" y="3565074"/>
                    </a:lnTo>
                    <a:cubicBezTo>
                      <a:pt x="1568289" y="3565074"/>
                      <a:pt x="1603318" y="3530045"/>
                      <a:pt x="1603318" y="3486834"/>
                    </a:cubicBezTo>
                    <a:lnTo>
                      <a:pt x="1603319" y="3486834"/>
                    </a:lnTo>
                    <a:cubicBezTo>
                      <a:pt x="1603319" y="3443623"/>
                      <a:pt x="1568290" y="3408594"/>
                      <a:pt x="1525079" y="3408594"/>
                    </a:cubicBezTo>
                    <a:close/>
                    <a:moveTo>
                      <a:pt x="2129393" y="1705414"/>
                    </a:moveTo>
                    <a:lnTo>
                      <a:pt x="2129393" y="3580170"/>
                    </a:lnTo>
                    <a:lnTo>
                      <a:pt x="3126216" y="3580170"/>
                    </a:lnTo>
                    <a:lnTo>
                      <a:pt x="3126216" y="1705414"/>
                    </a:lnTo>
                    <a:close/>
                    <a:moveTo>
                      <a:pt x="2481193" y="1533789"/>
                    </a:moveTo>
                    <a:cubicBezTo>
                      <a:pt x="2462682" y="1533789"/>
                      <a:pt x="2447676" y="1548795"/>
                      <a:pt x="2447676" y="1567306"/>
                    </a:cubicBezTo>
                    <a:lnTo>
                      <a:pt x="2447676" y="1572258"/>
                    </a:lnTo>
                    <a:cubicBezTo>
                      <a:pt x="2447676" y="1590769"/>
                      <a:pt x="2462682" y="1605775"/>
                      <a:pt x="2481193" y="1605775"/>
                    </a:cubicBezTo>
                    <a:lnTo>
                      <a:pt x="2774415" y="1605775"/>
                    </a:lnTo>
                    <a:cubicBezTo>
                      <a:pt x="2792926" y="1605775"/>
                      <a:pt x="2807932" y="1590769"/>
                      <a:pt x="2807932" y="1572258"/>
                    </a:cubicBezTo>
                    <a:lnTo>
                      <a:pt x="2807932" y="1567306"/>
                    </a:lnTo>
                    <a:cubicBezTo>
                      <a:pt x="2807932" y="1548795"/>
                      <a:pt x="2792926" y="1533789"/>
                      <a:pt x="2774415" y="1533789"/>
                    </a:cubicBezTo>
                    <a:close/>
                    <a:moveTo>
                      <a:pt x="2113478" y="1418392"/>
                    </a:moveTo>
                    <a:lnTo>
                      <a:pt x="3142130" y="1418392"/>
                    </a:lnTo>
                    <a:cubicBezTo>
                      <a:pt x="3236149" y="1418392"/>
                      <a:pt x="3312367" y="1494610"/>
                      <a:pt x="3312367" y="1588629"/>
                    </a:cubicBezTo>
                    <a:lnTo>
                      <a:pt x="3312367" y="3777046"/>
                    </a:lnTo>
                    <a:cubicBezTo>
                      <a:pt x="3312367" y="3871065"/>
                      <a:pt x="3236149" y="3947283"/>
                      <a:pt x="3142130" y="3947283"/>
                    </a:cubicBezTo>
                    <a:lnTo>
                      <a:pt x="2113478" y="3947283"/>
                    </a:lnTo>
                    <a:cubicBezTo>
                      <a:pt x="2019459" y="3947283"/>
                      <a:pt x="1943241" y="3871065"/>
                      <a:pt x="1943241" y="3777046"/>
                    </a:cubicBezTo>
                    <a:lnTo>
                      <a:pt x="1943241" y="1588629"/>
                    </a:lnTo>
                    <a:cubicBezTo>
                      <a:pt x="1943241" y="1494610"/>
                      <a:pt x="2019459" y="1418392"/>
                      <a:pt x="2113478" y="1418392"/>
                    </a:cubicBezTo>
                    <a:close/>
                    <a:moveTo>
                      <a:pt x="1006317" y="157391"/>
                    </a:moveTo>
                    <a:cubicBezTo>
                      <a:pt x="987806" y="157391"/>
                      <a:pt x="972800" y="172397"/>
                      <a:pt x="972800" y="190908"/>
                    </a:cubicBezTo>
                    <a:lnTo>
                      <a:pt x="972800" y="195860"/>
                    </a:lnTo>
                    <a:cubicBezTo>
                      <a:pt x="972800" y="214371"/>
                      <a:pt x="987806" y="229377"/>
                      <a:pt x="1006317" y="229377"/>
                    </a:cubicBezTo>
                    <a:lnTo>
                      <a:pt x="1659876" y="229377"/>
                    </a:lnTo>
                    <a:cubicBezTo>
                      <a:pt x="1678387" y="229377"/>
                      <a:pt x="1693393" y="214371"/>
                      <a:pt x="1693393" y="195860"/>
                    </a:cubicBezTo>
                    <a:lnTo>
                      <a:pt x="1693393" y="190908"/>
                    </a:lnTo>
                    <a:cubicBezTo>
                      <a:pt x="1693393" y="172397"/>
                      <a:pt x="1678387" y="157391"/>
                      <a:pt x="1659876" y="157391"/>
                    </a:cubicBezTo>
                    <a:close/>
                    <a:moveTo>
                      <a:pt x="264780" y="0"/>
                    </a:moveTo>
                    <a:lnTo>
                      <a:pt x="2401413" y="0"/>
                    </a:lnTo>
                    <a:cubicBezTo>
                      <a:pt x="2547647" y="0"/>
                      <a:pt x="2666193" y="118546"/>
                      <a:pt x="2666193" y="264780"/>
                    </a:cubicBezTo>
                    <a:lnTo>
                      <a:pt x="2666193" y="1345374"/>
                    </a:lnTo>
                    <a:lnTo>
                      <a:pt x="2369517" y="1345374"/>
                    </a:lnTo>
                    <a:lnTo>
                      <a:pt x="2369517" y="366783"/>
                    </a:lnTo>
                    <a:lnTo>
                      <a:pt x="296676" y="366783"/>
                    </a:lnTo>
                    <a:lnTo>
                      <a:pt x="296676" y="3219873"/>
                    </a:lnTo>
                    <a:lnTo>
                      <a:pt x="1867527" y="3219873"/>
                    </a:lnTo>
                    <a:lnTo>
                      <a:pt x="1867527" y="3778374"/>
                    </a:lnTo>
                    <a:lnTo>
                      <a:pt x="264780" y="3778374"/>
                    </a:lnTo>
                    <a:cubicBezTo>
                      <a:pt x="118546" y="3778374"/>
                      <a:pt x="0" y="3659828"/>
                      <a:pt x="0" y="3513594"/>
                    </a:cubicBezTo>
                    <a:lnTo>
                      <a:pt x="0" y="264780"/>
                    </a:lnTo>
                    <a:cubicBezTo>
                      <a:pt x="0" y="118546"/>
                      <a:pt x="118546" y="0"/>
                      <a:pt x="2647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Rounded Rectangle 1">
                <a:extLst>
                  <a:ext uri="{FF2B5EF4-FFF2-40B4-BE49-F238E27FC236}">
                    <a16:creationId xmlns:a16="http://schemas.microsoft.com/office/drawing/2014/main" id="{1114998D-4A76-495B-819C-C797D705888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84170" y="1931182"/>
                <a:ext cx="393260" cy="394704"/>
              </a:xfrm>
              <a:custGeom>
                <a:avLst/>
                <a:gdLst/>
                <a:ahLst/>
                <a:cxnLst/>
                <a:rect l="l" t="t" r="r" b="b"/>
                <a:pathLst>
                  <a:path w="3888432" h="3902714">
                    <a:moveTo>
                      <a:pt x="1113894" y="3227140"/>
                    </a:moveTo>
                    <a:lnTo>
                      <a:pt x="2774538" y="3227140"/>
                    </a:lnTo>
                    <a:cubicBezTo>
                      <a:pt x="2813020" y="3227140"/>
                      <a:pt x="2844216" y="3258336"/>
                      <a:pt x="2844216" y="3296818"/>
                    </a:cubicBezTo>
                    <a:lnTo>
                      <a:pt x="2844216" y="3337462"/>
                    </a:lnTo>
                    <a:cubicBezTo>
                      <a:pt x="2844216" y="3375944"/>
                      <a:pt x="2813020" y="3407140"/>
                      <a:pt x="2774538" y="3407140"/>
                    </a:cubicBezTo>
                    <a:lnTo>
                      <a:pt x="1113894" y="3407140"/>
                    </a:lnTo>
                    <a:cubicBezTo>
                      <a:pt x="1075412" y="3407140"/>
                      <a:pt x="1044216" y="3375944"/>
                      <a:pt x="1044216" y="3337462"/>
                    </a:cubicBezTo>
                    <a:lnTo>
                      <a:pt x="1044216" y="3296818"/>
                    </a:lnTo>
                    <a:cubicBezTo>
                      <a:pt x="1044216" y="3258336"/>
                      <a:pt x="1075412" y="3227140"/>
                      <a:pt x="1113894" y="3227140"/>
                    </a:cubicBezTo>
                    <a:close/>
                    <a:moveTo>
                      <a:pt x="1111898" y="2923315"/>
                    </a:moveTo>
                    <a:lnTo>
                      <a:pt x="2772542" y="2923315"/>
                    </a:lnTo>
                    <a:cubicBezTo>
                      <a:pt x="2811024" y="2923315"/>
                      <a:pt x="2842220" y="2954511"/>
                      <a:pt x="2842220" y="2992993"/>
                    </a:cubicBezTo>
                    <a:lnTo>
                      <a:pt x="2842220" y="3033637"/>
                    </a:lnTo>
                    <a:cubicBezTo>
                      <a:pt x="2842220" y="3072119"/>
                      <a:pt x="2811024" y="3103315"/>
                      <a:pt x="2772542" y="3103315"/>
                    </a:cubicBezTo>
                    <a:lnTo>
                      <a:pt x="1111898" y="3103315"/>
                    </a:lnTo>
                    <a:cubicBezTo>
                      <a:pt x="1073416" y="3103315"/>
                      <a:pt x="1042220" y="3072119"/>
                      <a:pt x="1042220" y="3033637"/>
                    </a:cubicBezTo>
                    <a:lnTo>
                      <a:pt x="1042220" y="2992993"/>
                    </a:lnTo>
                    <a:cubicBezTo>
                      <a:pt x="1042220" y="2954511"/>
                      <a:pt x="1073416" y="2923315"/>
                      <a:pt x="1111898" y="2923315"/>
                    </a:cubicBezTo>
                    <a:close/>
                    <a:moveTo>
                      <a:pt x="495275" y="2664296"/>
                    </a:moveTo>
                    <a:lnTo>
                      <a:pt x="853982" y="2664296"/>
                    </a:lnTo>
                    <a:lnTo>
                      <a:pt x="853982" y="3560524"/>
                    </a:lnTo>
                    <a:lnTo>
                      <a:pt x="3006222" y="3560524"/>
                    </a:lnTo>
                    <a:lnTo>
                      <a:pt x="3006222" y="2664296"/>
                    </a:lnTo>
                    <a:lnTo>
                      <a:pt x="3364929" y="2664296"/>
                    </a:lnTo>
                    <a:lnTo>
                      <a:pt x="3364929" y="3902714"/>
                    </a:lnTo>
                    <a:lnTo>
                      <a:pt x="495275" y="3902714"/>
                    </a:lnTo>
                    <a:close/>
                    <a:moveTo>
                      <a:pt x="1113894" y="2619490"/>
                    </a:moveTo>
                    <a:lnTo>
                      <a:pt x="2774538" y="2619490"/>
                    </a:lnTo>
                    <a:cubicBezTo>
                      <a:pt x="2813020" y="2619490"/>
                      <a:pt x="2844216" y="2650686"/>
                      <a:pt x="2844216" y="2689168"/>
                    </a:cubicBezTo>
                    <a:lnTo>
                      <a:pt x="2844216" y="2729812"/>
                    </a:lnTo>
                    <a:cubicBezTo>
                      <a:pt x="2844216" y="2768294"/>
                      <a:pt x="2813020" y="2799490"/>
                      <a:pt x="2774538" y="2799490"/>
                    </a:cubicBezTo>
                    <a:lnTo>
                      <a:pt x="1113894" y="2799490"/>
                    </a:lnTo>
                    <a:cubicBezTo>
                      <a:pt x="1075412" y="2799490"/>
                      <a:pt x="1044216" y="2768294"/>
                      <a:pt x="1044216" y="2729812"/>
                    </a:cubicBezTo>
                    <a:lnTo>
                      <a:pt x="1044216" y="2689168"/>
                    </a:lnTo>
                    <a:cubicBezTo>
                      <a:pt x="1044216" y="2650686"/>
                      <a:pt x="1075412" y="2619490"/>
                      <a:pt x="1113894" y="2619490"/>
                    </a:cubicBezTo>
                    <a:close/>
                    <a:moveTo>
                      <a:pt x="3183220" y="1512740"/>
                    </a:moveTo>
                    <a:cubicBezTo>
                      <a:pt x="3130821" y="1512740"/>
                      <a:pt x="3088344" y="1555217"/>
                      <a:pt x="3088344" y="1607616"/>
                    </a:cubicBezTo>
                    <a:lnTo>
                      <a:pt x="3088344" y="1777903"/>
                    </a:lnTo>
                    <a:cubicBezTo>
                      <a:pt x="3088344" y="1830302"/>
                      <a:pt x="3130821" y="1872779"/>
                      <a:pt x="3183220" y="1872779"/>
                    </a:cubicBezTo>
                    <a:lnTo>
                      <a:pt x="3334111" y="1872779"/>
                    </a:lnTo>
                    <a:cubicBezTo>
                      <a:pt x="3386510" y="1872779"/>
                      <a:pt x="3428987" y="1830302"/>
                      <a:pt x="3428987" y="1777903"/>
                    </a:cubicBezTo>
                    <a:lnTo>
                      <a:pt x="3428987" y="1607616"/>
                    </a:lnTo>
                    <a:cubicBezTo>
                      <a:pt x="3428987" y="1555217"/>
                      <a:pt x="3386510" y="1512740"/>
                      <a:pt x="3334111" y="1512740"/>
                    </a:cubicBezTo>
                    <a:close/>
                    <a:moveTo>
                      <a:pt x="317370" y="1192161"/>
                    </a:moveTo>
                    <a:lnTo>
                      <a:pt x="3571062" y="1192161"/>
                    </a:lnTo>
                    <a:cubicBezTo>
                      <a:pt x="3746341" y="1192161"/>
                      <a:pt x="3888432" y="1369515"/>
                      <a:pt x="3888432" y="1588294"/>
                    </a:cubicBezTo>
                    <a:lnTo>
                      <a:pt x="3888432" y="3172779"/>
                    </a:lnTo>
                    <a:cubicBezTo>
                      <a:pt x="3888432" y="3391558"/>
                      <a:pt x="3746341" y="3568912"/>
                      <a:pt x="3571062" y="3568912"/>
                    </a:cubicBezTo>
                    <a:lnTo>
                      <a:pt x="3484959" y="3568912"/>
                    </a:lnTo>
                    <a:lnTo>
                      <a:pt x="3484959" y="2490370"/>
                    </a:lnTo>
                    <a:lnTo>
                      <a:pt x="388615" y="2490370"/>
                    </a:lnTo>
                    <a:lnTo>
                      <a:pt x="388615" y="3568912"/>
                    </a:lnTo>
                    <a:lnTo>
                      <a:pt x="317370" y="3568912"/>
                    </a:lnTo>
                    <a:cubicBezTo>
                      <a:pt x="142091" y="3568912"/>
                      <a:pt x="0" y="3391558"/>
                      <a:pt x="0" y="3172779"/>
                    </a:cubicBezTo>
                    <a:lnTo>
                      <a:pt x="0" y="1588294"/>
                    </a:lnTo>
                    <a:cubicBezTo>
                      <a:pt x="0" y="1369515"/>
                      <a:pt x="142091" y="1192161"/>
                      <a:pt x="317370" y="1192161"/>
                    </a:cubicBezTo>
                    <a:close/>
                    <a:moveTo>
                      <a:pt x="3010811" y="792088"/>
                    </a:moveTo>
                    <a:lnTo>
                      <a:pt x="3369518" y="792088"/>
                    </a:lnTo>
                    <a:lnTo>
                      <a:pt x="3369518" y="1080119"/>
                    </a:lnTo>
                    <a:lnTo>
                      <a:pt x="3010811" y="1080119"/>
                    </a:lnTo>
                    <a:close/>
                    <a:moveTo>
                      <a:pt x="2700857" y="0"/>
                    </a:moveTo>
                    <a:lnTo>
                      <a:pt x="3329483" y="698376"/>
                    </a:lnTo>
                    <a:lnTo>
                      <a:pt x="2700857" y="698376"/>
                    </a:lnTo>
                    <a:close/>
                    <a:moveTo>
                      <a:pt x="499864" y="0"/>
                    </a:moveTo>
                    <a:lnTo>
                      <a:pt x="2592288" y="0"/>
                    </a:lnTo>
                    <a:lnTo>
                      <a:pt x="2592288" y="298450"/>
                    </a:lnTo>
                    <a:lnTo>
                      <a:pt x="858571" y="298450"/>
                    </a:lnTo>
                    <a:lnTo>
                      <a:pt x="858571" y="1080119"/>
                    </a:lnTo>
                    <a:lnTo>
                      <a:pt x="499864" y="10801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Rectangle 9">
                <a:extLst>
                  <a:ext uri="{FF2B5EF4-FFF2-40B4-BE49-F238E27FC236}">
                    <a16:creationId xmlns:a16="http://schemas.microsoft.com/office/drawing/2014/main" id="{7C43A174-CA1E-4521-8463-BB74EB9BA6B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8900000">
                <a:off x="6735495" y="4129389"/>
                <a:ext cx="398780" cy="256007"/>
              </a:xfrm>
              <a:custGeom>
                <a:avLst/>
                <a:gdLst/>
                <a:ahLst/>
                <a:cxnLst/>
                <a:rect l="l" t="t" r="r" b="b"/>
                <a:pathLst>
                  <a:path w="4124304" h="2647702">
                    <a:moveTo>
                      <a:pt x="1686761" y="960941"/>
                    </a:moveTo>
                    <a:cubicBezTo>
                      <a:pt x="1753842" y="1028021"/>
                      <a:pt x="1798471" y="1109050"/>
                      <a:pt x="1818618" y="1195219"/>
                    </a:cubicBezTo>
                    <a:lnTo>
                      <a:pt x="1357681" y="1195218"/>
                    </a:lnTo>
                    <a:cubicBezTo>
                      <a:pt x="1313297" y="1181285"/>
                      <a:pt x="1263467" y="1193011"/>
                      <a:pt x="1228239" y="1228239"/>
                    </a:cubicBezTo>
                    <a:cubicBezTo>
                      <a:pt x="1175433" y="1281044"/>
                      <a:pt x="1175433" y="1366658"/>
                      <a:pt x="1228239" y="1419463"/>
                    </a:cubicBezTo>
                    <a:cubicBezTo>
                      <a:pt x="1268711" y="1459935"/>
                      <a:pt x="1328455" y="1469389"/>
                      <a:pt x="1377667" y="1447218"/>
                    </a:cubicBezTo>
                    <a:lnTo>
                      <a:pt x="1820178" y="1447218"/>
                    </a:lnTo>
                    <a:cubicBezTo>
                      <a:pt x="1800316" y="1535281"/>
                      <a:pt x="1755235" y="1618288"/>
                      <a:pt x="1686761" y="1686762"/>
                    </a:cubicBezTo>
                    <a:cubicBezTo>
                      <a:pt x="1486331" y="1887192"/>
                      <a:pt x="1161370" y="1887192"/>
                      <a:pt x="960940" y="1686762"/>
                    </a:cubicBezTo>
                    <a:cubicBezTo>
                      <a:pt x="760510" y="1486332"/>
                      <a:pt x="760510" y="1161371"/>
                      <a:pt x="960940" y="960941"/>
                    </a:cubicBezTo>
                    <a:cubicBezTo>
                      <a:pt x="1161370" y="760511"/>
                      <a:pt x="1486331" y="760511"/>
                      <a:pt x="1686761" y="960941"/>
                    </a:cubicBezTo>
                    <a:close/>
                    <a:moveTo>
                      <a:pt x="1990695" y="657007"/>
                    </a:moveTo>
                    <a:cubicBezTo>
                      <a:pt x="2141919" y="808231"/>
                      <a:pt x="2231048" y="998036"/>
                      <a:pt x="2254582" y="1195218"/>
                    </a:cubicBezTo>
                    <a:lnTo>
                      <a:pt x="2033623" y="1195218"/>
                    </a:lnTo>
                    <a:cubicBezTo>
                      <a:pt x="2009221" y="1055209"/>
                      <a:pt x="1942559" y="921354"/>
                      <a:pt x="1834453" y="813249"/>
                    </a:cubicBezTo>
                    <a:cubicBezTo>
                      <a:pt x="1552456" y="531251"/>
                      <a:pt x="1095246" y="531251"/>
                      <a:pt x="813248" y="813249"/>
                    </a:cubicBezTo>
                    <a:cubicBezTo>
                      <a:pt x="531251" y="1095246"/>
                      <a:pt x="531251" y="1552456"/>
                      <a:pt x="813248" y="1834454"/>
                    </a:cubicBezTo>
                    <a:cubicBezTo>
                      <a:pt x="1095246" y="2116452"/>
                      <a:pt x="1552456" y="2116452"/>
                      <a:pt x="1834453" y="1834454"/>
                    </a:cubicBezTo>
                    <a:cubicBezTo>
                      <a:pt x="1943898" y="1725009"/>
                      <a:pt x="2010867" y="1589173"/>
                      <a:pt x="2034128" y="1447218"/>
                    </a:cubicBezTo>
                    <a:lnTo>
                      <a:pt x="2255087" y="1447218"/>
                    </a:lnTo>
                    <a:cubicBezTo>
                      <a:pt x="2232632" y="1646282"/>
                      <a:pt x="2143266" y="1838124"/>
                      <a:pt x="1990695" y="1990695"/>
                    </a:cubicBezTo>
                    <a:cubicBezTo>
                      <a:pt x="1622407" y="2358984"/>
                      <a:pt x="1025295" y="2358984"/>
                      <a:pt x="657007" y="1990695"/>
                    </a:cubicBezTo>
                    <a:cubicBezTo>
                      <a:pt x="288719" y="1622407"/>
                      <a:pt x="288719" y="1025295"/>
                      <a:pt x="657007" y="657007"/>
                    </a:cubicBezTo>
                    <a:cubicBezTo>
                      <a:pt x="1025295" y="288719"/>
                      <a:pt x="1622407" y="288719"/>
                      <a:pt x="1990695" y="657007"/>
                    </a:cubicBezTo>
                    <a:close/>
                    <a:moveTo>
                      <a:pt x="2331989" y="315713"/>
                    </a:moveTo>
                    <a:cubicBezTo>
                      <a:pt x="2577620" y="561344"/>
                      <a:pt x="2714888" y="874304"/>
                      <a:pt x="2743432" y="1195218"/>
                    </a:cubicBezTo>
                    <a:lnTo>
                      <a:pt x="2495534" y="1195219"/>
                    </a:lnTo>
                    <a:cubicBezTo>
                      <a:pt x="2468062" y="937544"/>
                      <a:pt x="2355257" y="687433"/>
                      <a:pt x="2157763" y="489939"/>
                    </a:cubicBezTo>
                    <a:cubicBezTo>
                      <a:pt x="1697206" y="29382"/>
                      <a:pt x="950496" y="29382"/>
                      <a:pt x="489939" y="489939"/>
                    </a:cubicBezTo>
                    <a:cubicBezTo>
                      <a:pt x="29381" y="950496"/>
                      <a:pt x="29381" y="1697206"/>
                      <a:pt x="489939" y="2157764"/>
                    </a:cubicBezTo>
                    <a:cubicBezTo>
                      <a:pt x="950496" y="2618321"/>
                      <a:pt x="1697206" y="2618321"/>
                      <a:pt x="2157763" y="2157764"/>
                    </a:cubicBezTo>
                    <a:cubicBezTo>
                      <a:pt x="2356608" y="1958919"/>
                      <a:pt x="2469602" y="1706733"/>
                      <a:pt x="2496294" y="1447218"/>
                    </a:cubicBezTo>
                    <a:lnTo>
                      <a:pt x="2743684" y="1447218"/>
                    </a:lnTo>
                    <a:cubicBezTo>
                      <a:pt x="2716382" y="1769985"/>
                      <a:pt x="2578960" y="2085019"/>
                      <a:pt x="2331989" y="2331990"/>
                    </a:cubicBezTo>
                    <a:cubicBezTo>
                      <a:pt x="1775210" y="2888769"/>
                      <a:pt x="872492" y="2888769"/>
                      <a:pt x="315712" y="2331990"/>
                    </a:cubicBezTo>
                    <a:cubicBezTo>
                      <a:pt x="-241067" y="1775210"/>
                      <a:pt x="-241067" y="872492"/>
                      <a:pt x="315712" y="315713"/>
                    </a:cubicBezTo>
                    <a:cubicBezTo>
                      <a:pt x="872492" y="-241067"/>
                      <a:pt x="1775210" y="-241067"/>
                      <a:pt x="2331989" y="315713"/>
                    </a:cubicBezTo>
                    <a:close/>
                    <a:moveTo>
                      <a:pt x="2647702" y="0"/>
                    </a:moveTo>
                    <a:cubicBezTo>
                      <a:pt x="2980508" y="332806"/>
                      <a:pt x="3161825" y="759734"/>
                      <a:pt x="3189918" y="1195218"/>
                    </a:cubicBezTo>
                    <a:lnTo>
                      <a:pt x="2940090" y="1195219"/>
                    </a:lnTo>
                    <a:cubicBezTo>
                      <a:pt x="2911774" y="823816"/>
                      <a:pt x="2755074" y="460681"/>
                      <a:pt x="2471047" y="176655"/>
                    </a:cubicBezTo>
                    <a:cubicBezTo>
                      <a:pt x="1837468" y="-456924"/>
                      <a:pt x="810233" y="-456924"/>
                      <a:pt x="176654" y="176655"/>
                    </a:cubicBezTo>
                    <a:cubicBezTo>
                      <a:pt x="-456925" y="810234"/>
                      <a:pt x="-456925" y="1837469"/>
                      <a:pt x="176654" y="2471048"/>
                    </a:cubicBezTo>
                    <a:cubicBezTo>
                      <a:pt x="810233" y="3104627"/>
                      <a:pt x="1837468" y="3104627"/>
                      <a:pt x="2471047" y="2471048"/>
                    </a:cubicBezTo>
                    <a:cubicBezTo>
                      <a:pt x="2756414" y="2185682"/>
                      <a:pt x="2913250" y="1820457"/>
                      <a:pt x="2940341" y="1447218"/>
                    </a:cubicBezTo>
                    <a:lnTo>
                      <a:pt x="3190169" y="1447219"/>
                    </a:lnTo>
                    <a:cubicBezTo>
                      <a:pt x="3163284" y="1884525"/>
                      <a:pt x="2981849" y="2313555"/>
                      <a:pt x="2647702" y="2647702"/>
                    </a:cubicBezTo>
                    <a:cubicBezTo>
                      <a:pt x="1916559" y="3378845"/>
                      <a:pt x="731143" y="3378845"/>
                      <a:pt x="0" y="2647702"/>
                    </a:cubicBezTo>
                    <a:cubicBezTo>
                      <a:pt x="-731143" y="1916559"/>
                      <a:pt x="-731143" y="731143"/>
                      <a:pt x="0" y="0"/>
                    </a:cubicBezTo>
                    <a:cubicBezTo>
                      <a:pt x="731143" y="-731142"/>
                      <a:pt x="1916559" y="-731142"/>
                      <a:pt x="2647702" y="0"/>
                    </a:cubicBezTo>
                    <a:close/>
                    <a:moveTo>
                      <a:pt x="4124304" y="1067606"/>
                    </a:moveTo>
                    <a:lnTo>
                      <a:pt x="3881988" y="1309922"/>
                    </a:lnTo>
                    <a:lnTo>
                      <a:pt x="4124304" y="1552238"/>
                    </a:lnTo>
                    <a:lnTo>
                      <a:pt x="3582443" y="1552238"/>
                    </a:lnTo>
                    <a:lnTo>
                      <a:pt x="3423422" y="1393218"/>
                    </a:lnTo>
                    <a:lnTo>
                      <a:pt x="1314873" y="1393218"/>
                    </a:lnTo>
                    <a:cubicBezTo>
                      <a:pt x="1275517" y="1350840"/>
                      <a:pt x="1278327" y="1311274"/>
                      <a:pt x="1314873" y="1249218"/>
                    </a:cubicBezTo>
                    <a:lnTo>
                      <a:pt x="3400831" y="1249218"/>
                    </a:lnTo>
                    <a:lnTo>
                      <a:pt x="3582443" y="10676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Round Same Side Corner Rectangle 7">
                <a:extLst>
                  <a:ext uri="{FF2B5EF4-FFF2-40B4-BE49-F238E27FC236}">
                    <a16:creationId xmlns:a16="http://schemas.microsoft.com/office/drawing/2014/main" id="{B8959FFA-0F47-408A-A0C8-A96A1D784C1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6836970" y="3206105"/>
                <a:ext cx="379318" cy="398780"/>
              </a:xfrm>
              <a:custGeom>
                <a:avLst/>
                <a:gdLst/>
                <a:ahLst/>
                <a:cxnLst/>
                <a:rect l="l" t="t" r="r" b="b"/>
                <a:pathLst>
                  <a:path w="3749229" h="3941586">
                    <a:moveTo>
                      <a:pt x="1841173" y="2251014"/>
                    </a:moveTo>
                    <a:cubicBezTo>
                      <a:pt x="1901032" y="2251014"/>
                      <a:pt x="1949557" y="2202489"/>
                      <a:pt x="1949557" y="2142630"/>
                    </a:cubicBezTo>
                    <a:cubicBezTo>
                      <a:pt x="1949557" y="2082771"/>
                      <a:pt x="1901032" y="2034246"/>
                      <a:pt x="1841173" y="2034246"/>
                    </a:cubicBezTo>
                    <a:cubicBezTo>
                      <a:pt x="1781314" y="2034246"/>
                      <a:pt x="1732789" y="2082771"/>
                      <a:pt x="1732789" y="2142630"/>
                    </a:cubicBezTo>
                    <a:cubicBezTo>
                      <a:pt x="1732789" y="2202489"/>
                      <a:pt x="1781314" y="2251014"/>
                      <a:pt x="1841173" y="2251014"/>
                    </a:cubicBezTo>
                    <a:close/>
                    <a:moveTo>
                      <a:pt x="2197713" y="2395667"/>
                    </a:moveTo>
                    <a:lnTo>
                      <a:pt x="1492210" y="2296503"/>
                    </a:lnTo>
                    <a:lnTo>
                      <a:pt x="1492210" y="2109382"/>
                    </a:lnTo>
                    <a:cubicBezTo>
                      <a:pt x="1492210" y="2024878"/>
                      <a:pt x="1583949" y="1956178"/>
                      <a:pt x="1697980" y="1955114"/>
                    </a:cubicBezTo>
                    <a:lnTo>
                      <a:pt x="1697980" y="1800200"/>
                    </a:lnTo>
                    <a:lnTo>
                      <a:pt x="1431133" y="1800200"/>
                    </a:lnTo>
                    <a:lnTo>
                      <a:pt x="1431133" y="1461593"/>
                    </a:lnTo>
                    <a:lnTo>
                      <a:pt x="643489" y="471679"/>
                    </a:lnTo>
                    <a:lnTo>
                      <a:pt x="785968" y="352125"/>
                    </a:lnTo>
                    <a:lnTo>
                      <a:pt x="1699128" y="1384562"/>
                    </a:lnTo>
                    <a:lnTo>
                      <a:pt x="1735187" y="0"/>
                    </a:lnTo>
                    <a:lnTo>
                      <a:pt x="1921179" y="0"/>
                    </a:lnTo>
                    <a:lnTo>
                      <a:pt x="1958328" y="1426402"/>
                    </a:lnTo>
                    <a:lnTo>
                      <a:pt x="1976872" y="1426402"/>
                    </a:lnTo>
                    <a:lnTo>
                      <a:pt x="1972364" y="1422619"/>
                    </a:lnTo>
                    <a:lnTo>
                      <a:pt x="2919184" y="352125"/>
                    </a:lnTo>
                    <a:lnTo>
                      <a:pt x="3061662" y="471679"/>
                    </a:lnTo>
                    <a:lnTo>
                      <a:pt x="2239212" y="1505339"/>
                    </a:lnTo>
                    <a:lnTo>
                      <a:pt x="2239212" y="1800200"/>
                    </a:lnTo>
                    <a:lnTo>
                      <a:pt x="1972364" y="1800200"/>
                    </a:lnTo>
                    <a:lnTo>
                      <a:pt x="1972364" y="1954485"/>
                    </a:lnTo>
                    <a:lnTo>
                      <a:pt x="1987720" y="1954485"/>
                    </a:lnTo>
                    <a:cubicBezTo>
                      <a:pt x="2103696" y="1954485"/>
                      <a:pt x="2197713" y="2023835"/>
                      <a:pt x="2197713" y="2109382"/>
                    </a:cubicBezTo>
                    <a:close/>
                    <a:moveTo>
                      <a:pt x="112363" y="2735659"/>
                    </a:moveTo>
                    <a:cubicBezTo>
                      <a:pt x="100580" y="2737300"/>
                      <a:pt x="88281" y="2736658"/>
                      <a:pt x="76067" y="2733385"/>
                    </a:cubicBezTo>
                    <a:lnTo>
                      <a:pt x="67901" y="2731197"/>
                    </a:lnTo>
                    <a:cubicBezTo>
                      <a:pt x="19046" y="2718106"/>
                      <a:pt x="-9948" y="2667888"/>
                      <a:pt x="3143" y="2619032"/>
                    </a:cubicBezTo>
                    <a:lnTo>
                      <a:pt x="136132" y="2122709"/>
                    </a:lnTo>
                    <a:cubicBezTo>
                      <a:pt x="149223" y="2073853"/>
                      <a:pt x="199442" y="2044859"/>
                      <a:pt x="248297" y="2057950"/>
                    </a:cubicBezTo>
                    <a:lnTo>
                      <a:pt x="256463" y="2060138"/>
                    </a:lnTo>
                    <a:cubicBezTo>
                      <a:pt x="305319" y="2073229"/>
                      <a:pt x="334312" y="2123447"/>
                      <a:pt x="321221" y="2172303"/>
                    </a:cubicBezTo>
                    <a:lnTo>
                      <a:pt x="188232" y="2668627"/>
                    </a:lnTo>
                    <a:cubicBezTo>
                      <a:pt x="178414" y="2705268"/>
                      <a:pt x="147712" y="2730738"/>
                      <a:pt x="112363" y="2735659"/>
                    </a:cubicBezTo>
                    <a:close/>
                    <a:moveTo>
                      <a:pt x="816379" y="2803284"/>
                    </a:moveTo>
                    <a:lnTo>
                      <a:pt x="296148" y="2663889"/>
                    </a:lnTo>
                    <a:lnTo>
                      <a:pt x="412311" y="2230363"/>
                    </a:lnTo>
                    <a:lnTo>
                      <a:pt x="932542" y="2369758"/>
                    </a:lnTo>
                    <a:close/>
                    <a:moveTo>
                      <a:pt x="2025342" y="3266622"/>
                    </a:moveTo>
                    <a:lnTo>
                      <a:pt x="881030" y="2960004"/>
                    </a:lnTo>
                    <a:lnTo>
                      <a:pt x="1066890" y="2266362"/>
                    </a:lnTo>
                    <a:lnTo>
                      <a:pt x="2211202" y="2572980"/>
                    </a:lnTo>
                    <a:close/>
                    <a:moveTo>
                      <a:pt x="2928285" y="3694425"/>
                    </a:moveTo>
                    <a:lnTo>
                      <a:pt x="2109557" y="3475047"/>
                    </a:lnTo>
                    <a:lnTo>
                      <a:pt x="2388347" y="2434586"/>
                    </a:lnTo>
                    <a:lnTo>
                      <a:pt x="3207076" y="2653963"/>
                    </a:lnTo>
                    <a:close/>
                    <a:moveTo>
                      <a:pt x="3361202" y="3940500"/>
                    </a:moveTo>
                    <a:cubicBezTo>
                      <a:pt x="3346463" y="3942552"/>
                      <a:pt x="3331077" y="3941748"/>
                      <a:pt x="3315798" y="3937654"/>
                    </a:cubicBezTo>
                    <a:lnTo>
                      <a:pt x="3103596" y="3880795"/>
                    </a:lnTo>
                    <a:cubicBezTo>
                      <a:pt x="3042479" y="3864419"/>
                      <a:pt x="3006210" y="3801598"/>
                      <a:pt x="3022586" y="3740481"/>
                    </a:cubicBezTo>
                    <a:lnTo>
                      <a:pt x="3311771" y="2661227"/>
                    </a:lnTo>
                    <a:cubicBezTo>
                      <a:pt x="3328148" y="2600110"/>
                      <a:pt x="3390968" y="2563840"/>
                      <a:pt x="3452085" y="2580216"/>
                    </a:cubicBezTo>
                    <a:lnTo>
                      <a:pt x="3664287" y="2637076"/>
                    </a:lnTo>
                    <a:cubicBezTo>
                      <a:pt x="3725404" y="2653452"/>
                      <a:pt x="3761673" y="2716273"/>
                      <a:pt x="3745297" y="2777390"/>
                    </a:cubicBezTo>
                    <a:lnTo>
                      <a:pt x="3456112" y="3856644"/>
                    </a:lnTo>
                    <a:cubicBezTo>
                      <a:pt x="3443830" y="3902482"/>
                      <a:pt x="3405423" y="3934343"/>
                      <a:pt x="3361202" y="39405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75" name="그룹 3">
            <a:extLst>
              <a:ext uri="{FF2B5EF4-FFF2-40B4-BE49-F238E27FC236}">
                <a16:creationId xmlns:a16="http://schemas.microsoft.com/office/drawing/2014/main" id="{E20EBA1D-5D78-48F4-89D8-6B2AD6DBCFFC}"/>
              </a:ext>
            </a:extLst>
          </p:cNvPr>
          <p:cNvGrpSpPr/>
          <p:nvPr/>
        </p:nvGrpSpPr>
        <p:grpSpPr>
          <a:xfrm>
            <a:off x="6595659" y="1137987"/>
            <a:ext cx="2460500" cy="2805177"/>
            <a:chOff x="6765777" y="1996709"/>
            <a:chExt cx="3316219" cy="3780769"/>
          </a:xfrm>
        </p:grpSpPr>
        <p:grpSp>
          <p:nvGrpSpPr>
            <p:cNvPr id="76" name="그룹 4">
              <a:extLst>
                <a:ext uri="{FF2B5EF4-FFF2-40B4-BE49-F238E27FC236}">
                  <a16:creationId xmlns:a16="http://schemas.microsoft.com/office/drawing/2014/main" id="{7B141E14-7752-4940-9B50-23A854C78AE5}"/>
                </a:ext>
              </a:extLst>
            </p:cNvPr>
            <p:cNvGrpSpPr/>
            <p:nvPr/>
          </p:nvGrpSpPr>
          <p:grpSpPr>
            <a:xfrm>
              <a:off x="6765777" y="1996709"/>
              <a:ext cx="3316219" cy="3780769"/>
              <a:chOff x="8553440" y="1930392"/>
              <a:chExt cx="2715589" cy="3096000"/>
            </a:xfrm>
          </p:grpSpPr>
          <p:sp>
            <p:nvSpPr>
              <p:cNvPr id="80" name="자유형: 도형 38">
                <a:extLst>
                  <a:ext uri="{FF2B5EF4-FFF2-40B4-BE49-F238E27FC236}">
                    <a16:creationId xmlns:a16="http://schemas.microsoft.com/office/drawing/2014/main" id="{E3D21F91-557F-4D9B-AC14-DF2F00D3D0C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16058" y="1930392"/>
                <a:ext cx="2274503" cy="720000"/>
              </a:xfrm>
              <a:custGeom>
                <a:avLst/>
                <a:gdLst>
                  <a:gd name="connsiteX0" fmla="*/ 1036713 w 2274503"/>
                  <a:gd name="connsiteY0" fmla="*/ 0 h 720000"/>
                  <a:gd name="connsiteX1" fmla="*/ 1154863 w 2274503"/>
                  <a:gd name="connsiteY1" fmla="*/ 954 h 720000"/>
                  <a:gd name="connsiteX2" fmla="*/ 1265628 w 2274503"/>
                  <a:gd name="connsiteY2" fmla="*/ 9535 h 720000"/>
                  <a:gd name="connsiteX3" fmla="*/ 1370854 w 2274503"/>
                  <a:gd name="connsiteY3" fmla="*/ 23837 h 720000"/>
                  <a:gd name="connsiteX4" fmla="*/ 1471466 w 2274503"/>
                  <a:gd name="connsiteY4" fmla="*/ 44814 h 720000"/>
                  <a:gd name="connsiteX5" fmla="*/ 1567462 w 2274503"/>
                  <a:gd name="connsiteY5" fmla="*/ 70559 h 720000"/>
                  <a:gd name="connsiteX6" fmla="*/ 1656074 w 2274503"/>
                  <a:gd name="connsiteY6" fmla="*/ 103931 h 720000"/>
                  <a:gd name="connsiteX7" fmla="*/ 1741917 w 2274503"/>
                  <a:gd name="connsiteY7" fmla="*/ 140164 h 720000"/>
                  <a:gd name="connsiteX8" fmla="*/ 1820376 w 2274503"/>
                  <a:gd name="connsiteY8" fmla="*/ 183071 h 720000"/>
                  <a:gd name="connsiteX9" fmla="*/ 1894219 w 2274503"/>
                  <a:gd name="connsiteY9" fmla="*/ 231700 h 720000"/>
                  <a:gd name="connsiteX10" fmla="*/ 1965294 w 2274503"/>
                  <a:gd name="connsiteY10" fmla="*/ 286049 h 720000"/>
                  <a:gd name="connsiteX11" fmla="*/ 2028983 w 2274503"/>
                  <a:gd name="connsiteY11" fmla="*/ 344212 h 720000"/>
                  <a:gd name="connsiteX12" fmla="*/ 2087135 w 2274503"/>
                  <a:gd name="connsiteY12" fmla="*/ 409050 h 720000"/>
                  <a:gd name="connsiteX13" fmla="*/ 2141594 w 2274503"/>
                  <a:gd name="connsiteY13" fmla="*/ 476748 h 720000"/>
                  <a:gd name="connsiteX14" fmla="*/ 2189592 w 2274503"/>
                  <a:gd name="connsiteY14" fmla="*/ 549214 h 720000"/>
                  <a:gd name="connsiteX15" fmla="*/ 2233898 w 2274503"/>
                  <a:gd name="connsiteY15" fmla="*/ 625493 h 720000"/>
                  <a:gd name="connsiteX16" fmla="*/ 2263436 w 2274503"/>
                  <a:gd name="connsiteY16" fmla="*/ 689377 h 720000"/>
                  <a:gd name="connsiteX17" fmla="*/ 2274503 w 2274503"/>
                  <a:gd name="connsiteY17" fmla="*/ 720000 h 720000"/>
                  <a:gd name="connsiteX18" fmla="*/ 0 w 2274503"/>
                  <a:gd name="connsiteY18" fmla="*/ 720000 h 720000"/>
                  <a:gd name="connsiteX19" fmla="*/ 11214 w 2274503"/>
                  <a:gd name="connsiteY19" fmla="*/ 672215 h 720000"/>
                  <a:gd name="connsiteX20" fmla="*/ 43520 w 2274503"/>
                  <a:gd name="connsiteY20" fmla="*/ 592121 h 720000"/>
                  <a:gd name="connsiteX21" fmla="*/ 82288 w 2274503"/>
                  <a:gd name="connsiteY21" fmla="*/ 517748 h 720000"/>
                  <a:gd name="connsiteX22" fmla="*/ 127517 w 2274503"/>
                  <a:gd name="connsiteY22" fmla="*/ 448143 h 720000"/>
                  <a:gd name="connsiteX23" fmla="*/ 179208 w 2274503"/>
                  <a:gd name="connsiteY23" fmla="*/ 382352 h 720000"/>
                  <a:gd name="connsiteX24" fmla="*/ 236436 w 2274503"/>
                  <a:gd name="connsiteY24" fmla="*/ 322282 h 720000"/>
                  <a:gd name="connsiteX25" fmla="*/ 298280 w 2274503"/>
                  <a:gd name="connsiteY25" fmla="*/ 266979 h 720000"/>
                  <a:gd name="connsiteX26" fmla="*/ 365662 w 2274503"/>
                  <a:gd name="connsiteY26" fmla="*/ 216444 h 720000"/>
                  <a:gd name="connsiteX27" fmla="*/ 435813 w 2274503"/>
                  <a:gd name="connsiteY27" fmla="*/ 171629 h 720000"/>
                  <a:gd name="connsiteX28" fmla="*/ 511503 w 2274503"/>
                  <a:gd name="connsiteY28" fmla="*/ 131582 h 720000"/>
                  <a:gd name="connsiteX29" fmla="*/ 589038 w 2274503"/>
                  <a:gd name="connsiteY29" fmla="*/ 98210 h 720000"/>
                  <a:gd name="connsiteX30" fmla="*/ 667497 w 2274503"/>
                  <a:gd name="connsiteY30" fmla="*/ 68652 h 720000"/>
                  <a:gd name="connsiteX31" fmla="*/ 931487 w 2274503"/>
                  <a:gd name="connsiteY31" fmla="*/ 858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74503" h="720000">
                    <a:moveTo>
                      <a:pt x="1036713" y="0"/>
                    </a:moveTo>
                    <a:lnTo>
                      <a:pt x="1154863" y="954"/>
                    </a:lnTo>
                    <a:lnTo>
                      <a:pt x="1265628" y="9535"/>
                    </a:lnTo>
                    <a:lnTo>
                      <a:pt x="1370854" y="23837"/>
                    </a:lnTo>
                    <a:lnTo>
                      <a:pt x="1471466" y="44814"/>
                    </a:lnTo>
                    <a:lnTo>
                      <a:pt x="1567462" y="70559"/>
                    </a:lnTo>
                    <a:lnTo>
                      <a:pt x="1656074" y="103931"/>
                    </a:lnTo>
                    <a:lnTo>
                      <a:pt x="1741917" y="140164"/>
                    </a:lnTo>
                    <a:lnTo>
                      <a:pt x="1820376" y="183071"/>
                    </a:lnTo>
                    <a:lnTo>
                      <a:pt x="1894219" y="231700"/>
                    </a:lnTo>
                    <a:lnTo>
                      <a:pt x="1965294" y="286049"/>
                    </a:lnTo>
                    <a:lnTo>
                      <a:pt x="2028983" y="344212"/>
                    </a:lnTo>
                    <a:lnTo>
                      <a:pt x="2087135" y="409050"/>
                    </a:lnTo>
                    <a:lnTo>
                      <a:pt x="2141594" y="476748"/>
                    </a:lnTo>
                    <a:lnTo>
                      <a:pt x="2189592" y="549214"/>
                    </a:lnTo>
                    <a:lnTo>
                      <a:pt x="2233898" y="625493"/>
                    </a:lnTo>
                    <a:lnTo>
                      <a:pt x="2263436" y="689377"/>
                    </a:lnTo>
                    <a:lnTo>
                      <a:pt x="2274503" y="720000"/>
                    </a:lnTo>
                    <a:lnTo>
                      <a:pt x="0" y="720000"/>
                    </a:lnTo>
                    <a:lnTo>
                      <a:pt x="11214" y="672215"/>
                    </a:lnTo>
                    <a:lnTo>
                      <a:pt x="43520" y="592121"/>
                    </a:lnTo>
                    <a:lnTo>
                      <a:pt x="82288" y="517748"/>
                    </a:lnTo>
                    <a:lnTo>
                      <a:pt x="127517" y="448143"/>
                    </a:lnTo>
                    <a:lnTo>
                      <a:pt x="179208" y="382352"/>
                    </a:lnTo>
                    <a:lnTo>
                      <a:pt x="236436" y="322282"/>
                    </a:lnTo>
                    <a:lnTo>
                      <a:pt x="298280" y="266979"/>
                    </a:lnTo>
                    <a:lnTo>
                      <a:pt x="365662" y="216444"/>
                    </a:lnTo>
                    <a:lnTo>
                      <a:pt x="435813" y="171629"/>
                    </a:lnTo>
                    <a:lnTo>
                      <a:pt x="511503" y="131582"/>
                    </a:lnTo>
                    <a:lnTo>
                      <a:pt x="589038" y="98210"/>
                    </a:lnTo>
                    <a:lnTo>
                      <a:pt x="667497" y="68652"/>
                    </a:lnTo>
                    <a:lnTo>
                      <a:pt x="931487" y="858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81" name="자유형: 도형 35">
                <a:extLst>
                  <a:ext uri="{FF2B5EF4-FFF2-40B4-BE49-F238E27FC236}">
                    <a16:creationId xmlns:a16="http://schemas.microsoft.com/office/drawing/2014/main" id="{78AA6259-3DD0-4457-8D97-284C055416DC}"/>
                  </a:ext>
                </a:extLst>
              </p:cNvPr>
              <p:cNvSpPr/>
              <p:nvPr/>
            </p:nvSpPr>
            <p:spPr>
              <a:xfrm>
                <a:off x="8865429" y="4306392"/>
                <a:ext cx="2155303" cy="720000"/>
              </a:xfrm>
              <a:custGeom>
                <a:avLst/>
                <a:gdLst>
                  <a:gd name="connsiteX0" fmla="*/ 2595 w 2155303"/>
                  <a:gd name="connsiteY0" fmla="*/ 0 h 720000"/>
                  <a:gd name="connsiteX1" fmla="*/ 1989711 w 2155303"/>
                  <a:gd name="connsiteY1" fmla="*/ 0 h 720000"/>
                  <a:gd name="connsiteX2" fmla="*/ 1991924 w 2155303"/>
                  <a:gd name="connsiteY2" fmla="*/ 10599 h 720000"/>
                  <a:gd name="connsiteX3" fmla="*/ 2003924 w 2155303"/>
                  <a:gd name="connsiteY3" fmla="*/ 59228 h 720000"/>
                  <a:gd name="connsiteX4" fmla="*/ 2015924 w 2155303"/>
                  <a:gd name="connsiteY4" fmla="*/ 105949 h 720000"/>
                  <a:gd name="connsiteX5" fmla="*/ 2028846 w 2155303"/>
                  <a:gd name="connsiteY5" fmla="*/ 150763 h 720000"/>
                  <a:gd name="connsiteX6" fmla="*/ 2040846 w 2155303"/>
                  <a:gd name="connsiteY6" fmla="*/ 190810 h 720000"/>
                  <a:gd name="connsiteX7" fmla="*/ 2052845 w 2155303"/>
                  <a:gd name="connsiteY7" fmla="*/ 226089 h 720000"/>
                  <a:gd name="connsiteX8" fmla="*/ 2062998 w 2155303"/>
                  <a:gd name="connsiteY8" fmla="*/ 251834 h 720000"/>
                  <a:gd name="connsiteX9" fmla="*/ 2077767 w 2155303"/>
                  <a:gd name="connsiteY9" fmla="*/ 289974 h 720000"/>
                  <a:gd name="connsiteX10" fmla="*/ 2091613 w 2155303"/>
                  <a:gd name="connsiteY10" fmla="*/ 336695 h 720000"/>
                  <a:gd name="connsiteX11" fmla="*/ 2106382 w 2155303"/>
                  <a:gd name="connsiteY11" fmla="*/ 389137 h 720000"/>
                  <a:gd name="connsiteX12" fmla="*/ 2121150 w 2155303"/>
                  <a:gd name="connsiteY12" fmla="*/ 442533 h 720000"/>
                  <a:gd name="connsiteX13" fmla="*/ 2137765 w 2155303"/>
                  <a:gd name="connsiteY13" fmla="*/ 491161 h 720000"/>
                  <a:gd name="connsiteX14" fmla="*/ 2155303 w 2155303"/>
                  <a:gd name="connsiteY14" fmla="*/ 534068 h 720000"/>
                  <a:gd name="connsiteX15" fmla="*/ 1997462 w 2155303"/>
                  <a:gd name="connsiteY15" fmla="*/ 586511 h 720000"/>
                  <a:gd name="connsiteX16" fmla="*/ 1844238 w 2155303"/>
                  <a:gd name="connsiteY16" fmla="*/ 631325 h 720000"/>
                  <a:gd name="connsiteX17" fmla="*/ 1698397 w 2155303"/>
                  <a:gd name="connsiteY17" fmla="*/ 667558 h 720000"/>
                  <a:gd name="connsiteX18" fmla="*/ 1556249 w 2155303"/>
                  <a:gd name="connsiteY18" fmla="*/ 694256 h 720000"/>
                  <a:gd name="connsiteX19" fmla="*/ 1417792 w 2155303"/>
                  <a:gd name="connsiteY19" fmla="*/ 713326 h 720000"/>
                  <a:gd name="connsiteX20" fmla="*/ 1283951 w 2155303"/>
                  <a:gd name="connsiteY20" fmla="*/ 720000 h 720000"/>
                  <a:gd name="connsiteX21" fmla="*/ 1152879 w 2155303"/>
                  <a:gd name="connsiteY21" fmla="*/ 718093 h 720000"/>
                  <a:gd name="connsiteX22" fmla="*/ 1025500 w 2155303"/>
                  <a:gd name="connsiteY22" fmla="*/ 705698 h 720000"/>
                  <a:gd name="connsiteX23" fmla="*/ 899966 w 2155303"/>
                  <a:gd name="connsiteY23" fmla="*/ 683767 h 720000"/>
                  <a:gd name="connsiteX24" fmla="*/ 894428 w 2155303"/>
                  <a:gd name="connsiteY24" fmla="*/ 652302 h 720000"/>
                  <a:gd name="connsiteX25" fmla="*/ 887966 w 2155303"/>
                  <a:gd name="connsiteY25" fmla="*/ 616069 h 720000"/>
                  <a:gd name="connsiteX26" fmla="*/ 879659 w 2155303"/>
                  <a:gd name="connsiteY26" fmla="*/ 572208 h 720000"/>
                  <a:gd name="connsiteX27" fmla="*/ 873198 w 2155303"/>
                  <a:gd name="connsiteY27" fmla="*/ 525487 h 720000"/>
                  <a:gd name="connsiteX28" fmla="*/ 863967 w 2155303"/>
                  <a:gd name="connsiteY28" fmla="*/ 474952 h 720000"/>
                  <a:gd name="connsiteX29" fmla="*/ 854737 w 2155303"/>
                  <a:gd name="connsiteY29" fmla="*/ 423463 h 720000"/>
                  <a:gd name="connsiteX30" fmla="*/ 844583 w 2155303"/>
                  <a:gd name="connsiteY30" fmla="*/ 372928 h 720000"/>
                  <a:gd name="connsiteX31" fmla="*/ 832584 w 2155303"/>
                  <a:gd name="connsiteY31" fmla="*/ 324299 h 720000"/>
                  <a:gd name="connsiteX32" fmla="*/ 820584 w 2155303"/>
                  <a:gd name="connsiteY32" fmla="*/ 277578 h 720000"/>
                  <a:gd name="connsiteX33" fmla="*/ 805816 w 2155303"/>
                  <a:gd name="connsiteY33" fmla="*/ 236578 h 720000"/>
                  <a:gd name="connsiteX34" fmla="*/ 790124 w 2155303"/>
                  <a:gd name="connsiteY34" fmla="*/ 201299 h 720000"/>
                  <a:gd name="connsiteX35" fmla="*/ 773509 w 2155303"/>
                  <a:gd name="connsiteY35" fmla="*/ 173647 h 720000"/>
                  <a:gd name="connsiteX36" fmla="*/ 755048 w 2155303"/>
                  <a:gd name="connsiteY36" fmla="*/ 156484 h 720000"/>
                  <a:gd name="connsiteX37" fmla="*/ 734741 w 2155303"/>
                  <a:gd name="connsiteY37" fmla="*/ 147903 h 720000"/>
                  <a:gd name="connsiteX38" fmla="*/ 711665 w 2155303"/>
                  <a:gd name="connsiteY38" fmla="*/ 144089 h 720000"/>
                  <a:gd name="connsiteX39" fmla="*/ 684897 w 2155303"/>
                  <a:gd name="connsiteY39" fmla="*/ 145996 h 720000"/>
                  <a:gd name="connsiteX40" fmla="*/ 658129 w 2155303"/>
                  <a:gd name="connsiteY40" fmla="*/ 149810 h 720000"/>
                  <a:gd name="connsiteX41" fmla="*/ 633207 w 2155303"/>
                  <a:gd name="connsiteY41" fmla="*/ 156484 h 720000"/>
                  <a:gd name="connsiteX42" fmla="*/ 609208 w 2155303"/>
                  <a:gd name="connsiteY42" fmla="*/ 163159 h 720000"/>
                  <a:gd name="connsiteX43" fmla="*/ 587055 w 2155303"/>
                  <a:gd name="connsiteY43" fmla="*/ 169833 h 720000"/>
                  <a:gd name="connsiteX44" fmla="*/ 570440 w 2155303"/>
                  <a:gd name="connsiteY44" fmla="*/ 175554 h 720000"/>
                  <a:gd name="connsiteX45" fmla="*/ 530749 w 2155303"/>
                  <a:gd name="connsiteY45" fmla="*/ 188903 h 720000"/>
                  <a:gd name="connsiteX46" fmla="*/ 485520 w 2155303"/>
                  <a:gd name="connsiteY46" fmla="*/ 201299 h 720000"/>
                  <a:gd name="connsiteX47" fmla="*/ 434753 w 2155303"/>
                  <a:gd name="connsiteY47" fmla="*/ 211787 h 720000"/>
                  <a:gd name="connsiteX48" fmla="*/ 381216 w 2155303"/>
                  <a:gd name="connsiteY48" fmla="*/ 218461 h 720000"/>
                  <a:gd name="connsiteX49" fmla="*/ 327680 w 2155303"/>
                  <a:gd name="connsiteY49" fmla="*/ 224182 h 720000"/>
                  <a:gd name="connsiteX50" fmla="*/ 273220 w 2155303"/>
                  <a:gd name="connsiteY50" fmla="*/ 226089 h 720000"/>
                  <a:gd name="connsiteX51" fmla="*/ 221530 w 2155303"/>
                  <a:gd name="connsiteY51" fmla="*/ 222275 h 720000"/>
                  <a:gd name="connsiteX52" fmla="*/ 172609 w 2155303"/>
                  <a:gd name="connsiteY52" fmla="*/ 213694 h 720000"/>
                  <a:gd name="connsiteX53" fmla="*/ 145841 w 2155303"/>
                  <a:gd name="connsiteY53" fmla="*/ 207020 h 720000"/>
                  <a:gd name="connsiteX54" fmla="*/ 119073 w 2155303"/>
                  <a:gd name="connsiteY54" fmla="*/ 194624 h 720000"/>
                  <a:gd name="connsiteX55" fmla="*/ 92304 w 2155303"/>
                  <a:gd name="connsiteY55" fmla="*/ 180322 h 720000"/>
                  <a:gd name="connsiteX56" fmla="*/ 69228 w 2155303"/>
                  <a:gd name="connsiteY56" fmla="*/ 163159 h 720000"/>
                  <a:gd name="connsiteX57" fmla="*/ 45229 w 2155303"/>
                  <a:gd name="connsiteY57" fmla="*/ 142182 h 720000"/>
                  <a:gd name="connsiteX58" fmla="*/ 26768 w 2155303"/>
                  <a:gd name="connsiteY58" fmla="*/ 120251 h 720000"/>
                  <a:gd name="connsiteX59" fmla="*/ 13846 w 2155303"/>
                  <a:gd name="connsiteY59" fmla="*/ 92600 h 720000"/>
                  <a:gd name="connsiteX60" fmla="*/ 3692 w 2155303"/>
                  <a:gd name="connsiteY60" fmla="*/ 61135 h 720000"/>
                  <a:gd name="connsiteX61" fmla="*/ 0 w 2155303"/>
                  <a:gd name="connsiteY61" fmla="*/ 26809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155303" h="720000">
                    <a:moveTo>
                      <a:pt x="2595" y="0"/>
                    </a:moveTo>
                    <a:lnTo>
                      <a:pt x="1989711" y="0"/>
                    </a:lnTo>
                    <a:lnTo>
                      <a:pt x="1991924" y="10599"/>
                    </a:lnTo>
                    <a:lnTo>
                      <a:pt x="2003924" y="59228"/>
                    </a:lnTo>
                    <a:lnTo>
                      <a:pt x="2015924" y="105949"/>
                    </a:lnTo>
                    <a:lnTo>
                      <a:pt x="2028846" y="150763"/>
                    </a:lnTo>
                    <a:lnTo>
                      <a:pt x="2040846" y="190810"/>
                    </a:lnTo>
                    <a:lnTo>
                      <a:pt x="2052845" y="226089"/>
                    </a:lnTo>
                    <a:lnTo>
                      <a:pt x="2062998" y="251834"/>
                    </a:lnTo>
                    <a:lnTo>
                      <a:pt x="2077767" y="289974"/>
                    </a:lnTo>
                    <a:lnTo>
                      <a:pt x="2091613" y="336695"/>
                    </a:lnTo>
                    <a:lnTo>
                      <a:pt x="2106382" y="389137"/>
                    </a:lnTo>
                    <a:lnTo>
                      <a:pt x="2121150" y="442533"/>
                    </a:lnTo>
                    <a:lnTo>
                      <a:pt x="2137765" y="491161"/>
                    </a:lnTo>
                    <a:lnTo>
                      <a:pt x="2155303" y="534068"/>
                    </a:lnTo>
                    <a:lnTo>
                      <a:pt x="1997462" y="586511"/>
                    </a:lnTo>
                    <a:lnTo>
                      <a:pt x="1844238" y="631325"/>
                    </a:lnTo>
                    <a:lnTo>
                      <a:pt x="1698397" y="667558"/>
                    </a:lnTo>
                    <a:lnTo>
                      <a:pt x="1556249" y="694256"/>
                    </a:lnTo>
                    <a:lnTo>
                      <a:pt x="1417792" y="713326"/>
                    </a:lnTo>
                    <a:lnTo>
                      <a:pt x="1283951" y="720000"/>
                    </a:lnTo>
                    <a:lnTo>
                      <a:pt x="1152879" y="718093"/>
                    </a:lnTo>
                    <a:lnTo>
                      <a:pt x="1025500" y="705698"/>
                    </a:lnTo>
                    <a:lnTo>
                      <a:pt x="899966" y="683767"/>
                    </a:lnTo>
                    <a:lnTo>
                      <a:pt x="894428" y="652302"/>
                    </a:lnTo>
                    <a:lnTo>
                      <a:pt x="887966" y="616069"/>
                    </a:lnTo>
                    <a:lnTo>
                      <a:pt x="879659" y="572208"/>
                    </a:lnTo>
                    <a:lnTo>
                      <a:pt x="873198" y="525487"/>
                    </a:lnTo>
                    <a:lnTo>
                      <a:pt x="863967" y="474952"/>
                    </a:lnTo>
                    <a:lnTo>
                      <a:pt x="854737" y="423463"/>
                    </a:lnTo>
                    <a:lnTo>
                      <a:pt x="844583" y="372928"/>
                    </a:lnTo>
                    <a:lnTo>
                      <a:pt x="832584" y="324299"/>
                    </a:lnTo>
                    <a:lnTo>
                      <a:pt x="820584" y="277578"/>
                    </a:lnTo>
                    <a:lnTo>
                      <a:pt x="805816" y="236578"/>
                    </a:lnTo>
                    <a:lnTo>
                      <a:pt x="790124" y="201299"/>
                    </a:lnTo>
                    <a:lnTo>
                      <a:pt x="773509" y="173647"/>
                    </a:lnTo>
                    <a:lnTo>
                      <a:pt x="755048" y="156484"/>
                    </a:lnTo>
                    <a:lnTo>
                      <a:pt x="734741" y="147903"/>
                    </a:lnTo>
                    <a:lnTo>
                      <a:pt x="711665" y="144089"/>
                    </a:lnTo>
                    <a:lnTo>
                      <a:pt x="684897" y="145996"/>
                    </a:lnTo>
                    <a:lnTo>
                      <a:pt x="658129" y="149810"/>
                    </a:lnTo>
                    <a:lnTo>
                      <a:pt x="633207" y="156484"/>
                    </a:lnTo>
                    <a:lnTo>
                      <a:pt x="609208" y="163159"/>
                    </a:lnTo>
                    <a:lnTo>
                      <a:pt x="587055" y="169833"/>
                    </a:lnTo>
                    <a:lnTo>
                      <a:pt x="570440" y="175554"/>
                    </a:lnTo>
                    <a:lnTo>
                      <a:pt x="530749" y="188903"/>
                    </a:lnTo>
                    <a:lnTo>
                      <a:pt x="485520" y="201299"/>
                    </a:lnTo>
                    <a:lnTo>
                      <a:pt x="434753" y="211787"/>
                    </a:lnTo>
                    <a:lnTo>
                      <a:pt x="381216" y="218461"/>
                    </a:lnTo>
                    <a:lnTo>
                      <a:pt x="327680" y="224182"/>
                    </a:lnTo>
                    <a:lnTo>
                      <a:pt x="273220" y="226089"/>
                    </a:lnTo>
                    <a:lnTo>
                      <a:pt x="221530" y="222275"/>
                    </a:lnTo>
                    <a:lnTo>
                      <a:pt x="172609" y="213694"/>
                    </a:lnTo>
                    <a:lnTo>
                      <a:pt x="145841" y="207020"/>
                    </a:lnTo>
                    <a:lnTo>
                      <a:pt x="119073" y="194624"/>
                    </a:lnTo>
                    <a:lnTo>
                      <a:pt x="92304" y="180322"/>
                    </a:lnTo>
                    <a:lnTo>
                      <a:pt x="69228" y="163159"/>
                    </a:lnTo>
                    <a:lnTo>
                      <a:pt x="45229" y="142182"/>
                    </a:lnTo>
                    <a:lnTo>
                      <a:pt x="26768" y="120251"/>
                    </a:lnTo>
                    <a:lnTo>
                      <a:pt x="13846" y="92600"/>
                    </a:lnTo>
                    <a:lnTo>
                      <a:pt x="3692" y="61135"/>
                    </a:lnTo>
                    <a:lnTo>
                      <a:pt x="0" y="268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82" name="자유형: 도형 37">
                <a:extLst>
                  <a:ext uri="{FF2B5EF4-FFF2-40B4-BE49-F238E27FC236}">
                    <a16:creationId xmlns:a16="http://schemas.microsoft.com/office/drawing/2014/main" id="{67F5745A-0772-4F6C-BD00-CF4E0ED7436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623418" y="2722392"/>
                <a:ext cx="2645611" cy="720000"/>
              </a:xfrm>
              <a:custGeom>
                <a:avLst/>
                <a:gdLst>
                  <a:gd name="connsiteX0" fmla="*/ 275743 w 2645611"/>
                  <a:gd name="connsiteY0" fmla="*/ 0 h 720000"/>
                  <a:gd name="connsiteX1" fmla="*/ 2591103 w 2645611"/>
                  <a:gd name="connsiteY1" fmla="*/ 0 h 720000"/>
                  <a:gd name="connsiteX2" fmla="*/ 2604997 w 2645611"/>
                  <a:gd name="connsiteY2" fmla="*/ 47076 h 720000"/>
                  <a:gd name="connsiteX3" fmla="*/ 2623458 w 2645611"/>
                  <a:gd name="connsiteY3" fmla="*/ 131937 h 720000"/>
                  <a:gd name="connsiteX4" fmla="*/ 2637304 w 2645611"/>
                  <a:gd name="connsiteY4" fmla="*/ 218705 h 720000"/>
                  <a:gd name="connsiteX5" fmla="*/ 2643765 w 2645611"/>
                  <a:gd name="connsiteY5" fmla="*/ 308334 h 720000"/>
                  <a:gd name="connsiteX6" fmla="*/ 2645611 w 2645611"/>
                  <a:gd name="connsiteY6" fmla="*/ 399870 h 720000"/>
                  <a:gd name="connsiteX7" fmla="*/ 2640073 w 2645611"/>
                  <a:gd name="connsiteY7" fmla="*/ 490452 h 720000"/>
                  <a:gd name="connsiteX8" fmla="*/ 2628996 w 2645611"/>
                  <a:gd name="connsiteY8" fmla="*/ 579127 h 720000"/>
                  <a:gd name="connsiteX9" fmla="*/ 2608689 w 2645611"/>
                  <a:gd name="connsiteY9" fmla="*/ 665895 h 720000"/>
                  <a:gd name="connsiteX10" fmla="*/ 2589216 w 2645611"/>
                  <a:gd name="connsiteY10" fmla="*/ 720000 h 720000"/>
                  <a:gd name="connsiteX11" fmla="*/ 0 w 2645611"/>
                  <a:gd name="connsiteY11" fmla="*/ 720000 h 720000"/>
                  <a:gd name="connsiteX12" fmla="*/ 32480 w 2645611"/>
                  <a:gd name="connsiteY12" fmla="*/ 681151 h 720000"/>
                  <a:gd name="connsiteX13" fmla="*/ 69401 w 2645611"/>
                  <a:gd name="connsiteY13" fmla="*/ 643011 h 720000"/>
                  <a:gd name="connsiteX14" fmla="*/ 106323 w 2645611"/>
                  <a:gd name="connsiteY14" fmla="*/ 604871 h 720000"/>
                  <a:gd name="connsiteX15" fmla="*/ 141399 w 2645611"/>
                  <a:gd name="connsiteY15" fmla="*/ 562917 h 720000"/>
                  <a:gd name="connsiteX16" fmla="*/ 174628 w 2645611"/>
                  <a:gd name="connsiteY16" fmla="*/ 521917 h 720000"/>
                  <a:gd name="connsiteX17" fmla="*/ 205088 w 2645611"/>
                  <a:gd name="connsiteY17" fmla="*/ 475196 h 720000"/>
                  <a:gd name="connsiteX18" fmla="*/ 230011 w 2645611"/>
                  <a:gd name="connsiteY18" fmla="*/ 424660 h 720000"/>
                  <a:gd name="connsiteX19" fmla="*/ 243856 w 2645611"/>
                  <a:gd name="connsiteY19" fmla="*/ 382707 h 720000"/>
                  <a:gd name="connsiteX20" fmla="*/ 248471 w 2645611"/>
                  <a:gd name="connsiteY20" fmla="*/ 341706 h 720000"/>
                  <a:gd name="connsiteX21" fmla="*/ 248471 w 2645611"/>
                  <a:gd name="connsiteY21" fmla="*/ 297846 h 720000"/>
                  <a:gd name="connsiteX22" fmla="*/ 247548 w 2645611"/>
                  <a:gd name="connsiteY22" fmla="*/ 251124 h 720000"/>
                  <a:gd name="connsiteX23" fmla="*/ 245702 w 2645611"/>
                  <a:gd name="connsiteY23" fmla="*/ 204403 h 720000"/>
                  <a:gd name="connsiteX24" fmla="*/ 247548 w 2645611"/>
                  <a:gd name="connsiteY24" fmla="*/ 153868 h 720000"/>
                  <a:gd name="connsiteX25" fmla="*/ 252164 w 2645611"/>
                  <a:gd name="connsiteY25" fmla="*/ 10047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645611" h="720000">
                    <a:moveTo>
                      <a:pt x="275743" y="0"/>
                    </a:moveTo>
                    <a:lnTo>
                      <a:pt x="2591103" y="0"/>
                    </a:lnTo>
                    <a:lnTo>
                      <a:pt x="2604997" y="47076"/>
                    </a:lnTo>
                    <a:lnTo>
                      <a:pt x="2623458" y="131937"/>
                    </a:lnTo>
                    <a:lnTo>
                      <a:pt x="2637304" y="218705"/>
                    </a:lnTo>
                    <a:lnTo>
                      <a:pt x="2643765" y="308334"/>
                    </a:lnTo>
                    <a:lnTo>
                      <a:pt x="2645611" y="399870"/>
                    </a:lnTo>
                    <a:lnTo>
                      <a:pt x="2640073" y="490452"/>
                    </a:lnTo>
                    <a:lnTo>
                      <a:pt x="2628996" y="579127"/>
                    </a:lnTo>
                    <a:lnTo>
                      <a:pt x="2608689" y="665895"/>
                    </a:lnTo>
                    <a:lnTo>
                      <a:pt x="2589216" y="720000"/>
                    </a:lnTo>
                    <a:lnTo>
                      <a:pt x="0" y="720000"/>
                    </a:lnTo>
                    <a:lnTo>
                      <a:pt x="32480" y="681151"/>
                    </a:lnTo>
                    <a:lnTo>
                      <a:pt x="69401" y="643011"/>
                    </a:lnTo>
                    <a:lnTo>
                      <a:pt x="106323" y="604871"/>
                    </a:lnTo>
                    <a:lnTo>
                      <a:pt x="141399" y="562917"/>
                    </a:lnTo>
                    <a:lnTo>
                      <a:pt x="174628" y="521917"/>
                    </a:lnTo>
                    <a:lnTo>
                      <a:pt x="205088" y="475196"/>
                    </a:lnTo>
                    <a:lnTo>
                      <a:pt x="230011" y="424660"/>
                    </a:lnTo>
                    <a:lnTo>
                      <a:pt x="243856" y="382707"/>
                    </a:lnTo>
                    <a:lnTo>
                      <a:pt x="248471" y="341706"/>
                    </a:lnTo>
                    <a:lnTo>
                      <a:pt x="248471" y="297846"/>
                    </a:lnTo>
                    <a:lnTo>
                      <a:pt x="247548" y="251124"/>
                    </a:lnTo>
                    <a:lnTo>
                      <a:pt x="245702" y="204403"/>
                    </a:lnTo>
                    <a:lnTo>
                      <a:pt x="247548" y="153868"/>
                    </a:lnTo>
                    <a:lnTo>
                      <a:pt x="252164" y="10047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83" name="자유형: 도형 36">
                <a:extLst>
                  <a:ext uri="{FF2B5EF4-FFF2-40B4-BE49-F238E27FC236}">
                    <a16:creationId xmlns:a16="http://schemas.microsoft.com/office/drawing/2014/main" id="{FFAB541C-C7B6-4444-B293-3E3CE5C9389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553440" y="3514392"/>
                <a:ext cx="2627888" cy="720000"/>
              </a:xfrm>
              <a:custGeom>
                <a:avLst/>
                <a:gdLst>
                  <a:gd name="connsiteX0" fmla="*/ 8505 w 2627888"/>
                  <a:gd name="connsiteY0" fmla="*/ 0 h 720000"/>
                  <a:gd name="connsiteX1" fmla="*/ 2627888 w 2627888"/>
                  <a:gd name="connsiteY1" fmla="*/ 0 h 720000"/>
                  <a:gd name="connsiteX2" fmla="*/ 2619593 w 2627888"/>
                  <a:gd name="connsiteY2" fmla="*/ 17873 h 720000"/>
                  <a:gd name="connsiteX3" fmla="*/ 2580825 w 2627888"/>
                  <a:gd name="connsiteY3" fmla="*/ 81757 h 720000"/>
                  <a:gd name="connsiteX4" fmla="*/ 2541134 w 2627888"/>
                  <a:gd name="connsiteY4" fmla="*/ 143734 h 720000"/>
                  <a:gd name="connsiteX5" fmla="*/ 2496828 w 2627888"/>
                  <a:gd name="connsiteY5" fmla="*/ 204758 h 720000"/>
                  <a:gd name="connsiteX6" fmla="*/ 2453445 w 2627888"/>
                  <a:gd name="connsiteY6" fmla="*/ 261968 h 720000"/>
                  <a:gd name="connsiteX7" fmla="*/ 2410062 w 2627888"/>
                  <a:gd name="connsiteY7" fmla="*/ 321084 h 720000"/>
                  <a:gd name="connsiteX8" fmla="*/ 2367602 w 2627888"/>
                  <a:gd name="connsiteY8" fmla="*/ 380201 h 720000"/>
                  <a:gd name="connsiteX9" fmla="*/ 2338988 w 2627888"/>
                  <a:gd name="connsiteY9" fmla="*/ 427876 h 720000"/>
                  <a:gd name="connsiteX10" fmla="*/ 2315912 w 2627888"/>
                  <a:gd name="connsiteY10" fmla="*/ 482225 h 720000"/>
                  <a:gd name="connsiteX11" fmla="*/ 2297451 w 2627888"/>
                  <a:gd name="connsiteY11" fmla="*/ 539435 h 720000"/>
                  <a:gd name="connsiteX12" fmla="*/ 2282682 w 2627888"/>
                  <a:gd name="connsiteY12" fmla="*/ 601412 h 720000"/>
                  <a:gd name="connsiteX13" fmla="*/ 2280836 w 2627888"/>
                  <a:gd name="connsiteY13" fmla="*/ 630970 h 720000"/>
                  <a:gd name="connsiteX14" fmla="*/ 2282682 w 2627888"/>
                  <a:gd name="connsiteY14" fmla="*/ 666250 h 720000"/>
                  <a:gd name="connsiteX15" fmla="*/ 2287298 w 2627888"/>
                  <a:gd name="connsiteY15" fmla="*/ 709157 h 720000"/>
                  <a:gd name="connsiteX16" fmla="*/ 2288861 w 2627888"/>
                  <a:gd name="connsiteY16" fmla="*/ 720000 h 720000"/>
                  <a:gd name="connsiteX17" fmla="*/ 327825 w 2627888"/>
                  <a:gd name="connsiteY17" fmla="*/ 720000 h 720000"/>
                  <a:gd name="connsiteX18" fmla="*/ 334141 w 2627888"/>
                  <a:gd name="connsiteY18" fmla="*/ 693901 h 720000"/>
                  <a:gd name="connsiteX19" fmla="*/ 336910 w 2627888"/>
                  <a:gd name="connsiteY19" fmla="*/ 664343 h 720000"/>
                  <a:gd name="connsiteX20" fmla="*/ 336910 w 2627888"/>
                  <a:gd name="connsiteY20" fmla="*/ 632877 h 720000"/>
                  <a:gd name="connsiteX21" fmla="*/ 328603 w 2627888"/>
                  <a:gd name="connsiteY21" fmla="*/ 605226 h 720000"/>
                  <a:gd name="connsiteX22" fmla="*/ 320296 w 2627888"/>
                  <a:gd name="connsiteY22" fmla="*/ 589970 h 720000"/>
                  <a:gd name="connsiteX23" fmla="*/ 305527 w 2627888"/>
                  <a:gd name="connsiteY23" fmla="*/ 575668 h 720000"/>
                  <a:gd name="connsiteX24" fmla="*/ 289835 w 2627888"/>
                  <a:gd name="connsiteY24" fmla="*/ 565179 h 720000"/>
                  <a:gd name="connsiteX25" fmla="*/ 273220 w 2627888"/>
                  <a:gd name="connsiteY25" fmla="*/ 556598 h 720000"/>
                  <a:gd name="connsiteX26" fmla="*/ 256606 w 2627888"/>
                  <a:gd name="connsiteY26" fmla="*/ 544202 h 720000"/>
                  <a:gd name="connsiteX27" fmla="*/ 243683 w 2627888"/>
                  <a:gd name="connsiteY27" fmla="*/ 530853 h 720000"/>
                  <a:gd name="connsiteX28" fmla="*/ 233530 w 2627888"/>
                  <a:gd name="connsiteY28" fmla="*/ 513690 h 720000"/>
                  <a:gd name="connsiteX29" fmla="*/ 229837 w 2627888"/>
                  <a:gd name="connsiteY29" fmla="*/ 494620 h 720000"/>
                  <a:gd name="connsiteX30" fmla="*/ 231684 w 2627888"/>
                  <a:gd name="connsiteY30" fmla="*/ 475551 h 720000"/>
                  <a:gd name="connsiteX31" fmla="*/ 238145 w 2627888"/>
                  <a:gd name="connsiteY31" fmla="*/ 457434 h 720000"/>
                  <a:gd name="connsiteX32" fmla="*/ 246452 w 2627888"/>
                  <a:gd name="connsiteY32" fmla="*/ 442178 h 720000"/>
                  <a:gd name="connsiteX33" fmla="*/ 251990 w 2627888"/>
                  <a:gd name="connsiteY33" fmla="*/ 426922 h 720000"/>
                  <a:gd name="connsiteX34" fmla="*/ 225222 w 2627888"/>
                  <a:gd name="connsiteY34" fmla="*/ 407852 h 720000"/>
                  <a:gd name="connsiteX35" fmla="*/ 206761 w 2627888"/>
                  <a:gd name="connsiteY35" fmla="*/ 388782 h 720000"/>
                  <a:gd name="connsiteX36" fmla="*/ 196608 w 2627888"/>
                  <a:gd name="connsiteY36" fmla="*/ 369713 h 720000"/>
                  <a:gd name="connsiteX37" fmla="*/ 194762 w 2627888"/>
                  <a:gd name="connsiteY37" fmla="*/ 348736 h 720000"/>
                  <a:gd name="connsiteX38" fmla="*/ 197531 w 2627888"/>
                  <a:gd name="connsiteY38" fmla="*/ 329666 h 720000"/>
                  <a:gd name="connsiteX39" fmla="*/ 204915 w 2627888"/>
                  <a:gd name="connsiteY39" fmla="*/ 308689 h 720000"/>
                  <a:gd name="connsiteX40" fmla="*/ 215069 w 2627888"/>
                  <a:gd name="connsiteY40" fmla="*/ 287712 h 720000"/>
                  <a:gd name="connsiteX41" fmla="*/ 226145 w 2627888"/>
                  <a:gd name="connsiteY41" fmla="*/ 266735 h 720000"/>
                  <a:gd name="connsiteX42" fmla="*/ 236299 w 2627888"/>
                  <a:gd name="connsiteY42" fmla="*/ 244805 h 720000"/>
                  <a:gd name="connsiteX43" fmla="*/ 246452 w 2627888"/>
                  <a:gd name="connsiteY43" fmla="*/ 223828 h 720000"/>
                  <a:gd name="connsiteX44" fmla="*/ 251990 w 2627888"/>
                  <a:gd name="connsiteY44" fmla="*/ 200944 h 720000"/>
                  <a:gd name="connsiteX45" fmla="*/ 233530 w 2627888"/>
                  <a:gd name="connsiteY45" fmla="*/ 183781 h 720000"/>
                  <a:gd name="connsiteX46" fmla="*/ 207684 w 2627888"/>
                  <a:gd name="connsiteY46" fmla="*/ 170432 h 720000"/>
                  <a:gd name="connsiteX47" fmla="*/ 179070 w 2627888"/>
                  <a:gd name="connsiteY47" fmla="*/ 158037 h 720000"/>
                  <a:gd name="connsiteX48" fmla="*/ 149533 w 2627888"/>
                  <a:gd name="connsiteY48" fmla="*/ 147548 h 720000"/>
                  <a:gd name="connsiteX49" fmla="*/ 119072 w 2627888"/>
                  <a:gd name="connsiteY49" fmla="*/ 137060 h 720000"/>
                  <a:gd name="connsiteX50" fmla="*/ 88612 w 2627888"/>
                  <a:gd name="connsiteY50" fmla="*/ 126571 h 720000"/>
                  <a:gd name="connsiteX51" fmla="*/ 59998 w 2627888"/>
                  <a:gd name="connsiteY51" fmla="*/ 114176 h 720000"/>
                  <a:gd name="connsiteX52" fmla="*/ 36922 w 2627888"/>
                  <a:gd name="connsiteY52" fmla="*/ 100827 h 720000"/>
                  <a:gd name="connsiteX53" fmla="*/ 16615 w 2627888"/>
                  <a:gd name="connsiteY53" fmla="*/ 81757 h 720000"/>
                  <a:gd name="connsiteX54" fmla="*/ 4615 w 2627888"/>
                  <a:gd name="connsiteY54" fmla="*/ 58873 h 720000"/>
                  <a:gd name="connsiteX55" fmla="*/ 0 w 2627888"/>
                  <a:gd name="connsiteY55" fmla="*/ 35036 h 720000"/>
                  <a:gd name="connsiteX56" fmla="*/ 3692 w 2627888"/>
                  <a:gd name="connsiteY56" fmla="*/ 1215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27888" h="720000">
                    <a:moveTo>
                      <a:pt x="8505" y="0"/>
                    </a:moveTo>
                    <a:lnTo>
                      <a:pt x="2627888" y="0"/>
                    </a:lnTo>
                    <a:lnTo>
                      <a:pt x="2619593" y="17873"/>
                    </a:lnTo>
                    <a:lnTo>
                      <a:pt x="2580825" y="81757"/>
                    </a:lnTo>
                    <a:lnTo>
                      <a:pt x="2541134" y="143734"/>
                    </a:lnTo>
                    <a:lnTo>
                      <a:pt x="2496828" y="204758"/>
                    </a:lnTo>
                    <a:lnTo>
                      <a:pt x="2453445" y="261968"/>
                    </a:lnTo>
                    <a:lnTo>
                      <a:pt x="2410062" y="321084"/>
                    </a:lnTo>
                    <a:lnTo>
                      <a:pt x="2367602" y="380201"/>
                    </a:lnTo>
                    <a:lnTo>
                      <a:pt x="2338988" y="427876"/>
                    </a:lnTo>
                    <a:lnTo>
                      <a:pt x="2315912" y="482225"/>
                    </a:lnTo>
                    <a:lnTo>
                      <a:pt x="2297451" y="539435"/>
                    </a:lnTo>
                    <a:lnTo>
                      <a:pt x="2282682" y="601412"/>
                    </a:lnTo>
                    <a:lnTo>
                      <a:pt x="2280836" y="630970"/>
                    </a:lnTo>
                    <a:lnTo>
                      <a:pt x="2282682" y="666250"/>
                    </a:lnTo>
                    <a:lnTo>
                      <a:pt x="2287298" y="709157"/>
                    </a:lnTo>
                    <a:lnTo>
                      <a:pt x="2288861" y="720000"/>
                    </a:lnTo>
                    <a:lnTo>
                      <a:pt x="327825" y="720000"/>
                    </a:lnTo>
                    <a:lnTo>
                      <a:pt x="334141" y="693901"/>
                    </a:lnTo>
                    <a:lnTo>
                      <a:pt x="336910" y="664343"/>
                    </a:lnTo>
                    <a:lnTo>
                      <a:pt x="336910" y="632877"/>
                    </a:lnTo>
                    <a:lnTo>
                      <a:pt x="328603" y="605226"/>
                    </a:lnTo>
                    <a:lnTo>
                      <a:pt x="320296" y="589970"/>
                    </a:lnTo>
                    <a:lnTo>
                      <a:pt x="305527" y="575668"/>
                    </a:lnTo>
                    <a:lnTo>
                      <a:pt x="289835" y="565179"/>
                    </a:lnTo>
                    <a:lnTo>
                      <a:pt x="273220" y="556598"/>
                    </a:lnTo>
                    <a:lnTo>
                      <a:pt x="256606" y="544202"/>
                    </a:lnTo>
                    <a:lnTo>
                      <a:pt x="243683" y="530853"/>
                    </a:lnTo>
                    <a:lnTo>
                      <a:pt x="233530" y="513690"/>
                    </a:lnTo>
                    <a:lnTo>
                      <a:pt x="229837" y="494620"/>
                    </a:lnTo>
                    <a:lnTo>
                      <a:pt x="231684" y="475551"/>
                    </a:lnTo>
                    <a:lnTo>
                      <a:pt x="238145" y="457434"/>
                    </a:lnTo>
                    <a:lnTo>
                      <a:pt x="246452" y="442178"/>
                    </a:lnTo>
                    <a:lnTo>
                      <a:pt x="251990" y="426922"/>
                    </a:lnTo>
                    <a:lnTo>
                      <a:pt x="225222" y="407852"/>
                    </a:lnTo>
                    <a:lnTo>
                      <a:pt x="206761" y="388782"/>
                    </a:lnTo>
                    <a:lnTo>
                      <a:pt x="196608" y="369713"/>
                    </a:lnTo>
                    <a:lnTo>
                      <a:pt x="194762" y="348736"/>
                    </a:lnTo>
                    <a:lnTo>
                      <a:pt x="197531" y="329666"/>
                    </a:lnTo>
                    <a:lnTo>
                      <a:pt x="204915" y="308689"/>
                    </a:lnTo>
                    <a:lnTo>
                      <a:pt x="215069" y="287712"/>
                    </a:lnTo>
                    <a:lnTo>
                      <a:pt x="226145" y="266735"/>
                    </a:lnTo>
                    <a:lnTo>
                      <a:pt x="236299" y="244805"/>
                    </a:lnTo>
                    <a:lnTo>
                      <a:pt x="246452" y="223828"/>
                    </a:lnTo>
                    <a:lnTo>
                      <a:pt x="251990" y="200944"/>
                    </a:lnTo>
                    <a:lnTo>
                      <a:pt x="233530" y="183781"/>
                    </a:lnTo>
                    <a:lnTo>
                      <a:pt x="207684" y="170432"/>
                    </a:lnTo>
                    <a:lnTo>
                      <a:pt x="179070" y="158037"/>
                    </a:lnTo>
                    <a:lnTo>
                      <a:pt x="149533" y="147548"/>
                    </a:lnTo>
                    <a:lnTo>
                      <a:pt x="119072" y="137060"/>
                    </a:lnTo>
                    <a:lnTo>
                      <a:pt x="88612" y="126571"/>
                    </a:lnTo>
                    <a:lnTo>
                      <a:pt x="59998" y="114176"/>
                    </a:lnTo>
                    <a:lnTo>
                      <a:pt x="36922" y="100827"/>
                    </a:lnTo>
                    <a:lnTo>
                      <a:pt x="16615" y="81757"/>
                    </a:lnTo>
                    <a:lnTo>
                      <a:pt x="4615" y="58873"/>
                    </a:lnTo>
                    <a:lnTo>
                      <a:pt x="0" y="35036"/>
                    </a:lnTo>
                    <a:lnTo>
                      <a:pt x="3692" y="1215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7" name="화살표: 위쪽/아래쪽 5">
              <a:extLst>
                <a:ext uri="{FF2B5EF4-FFF2-40B4-BE49-F238E27FC236}">
                  <a16:creationId xmlns:a16="http://schemas.microsoft.com/office/drawing/2014/main" id="{7E07E78F-3D5D-4E55-A084-5AD9F06B4AC3}"/>
                </a:ext>
              </a:extLst>
            </p:cNvPr>
            <p:cNvSpPr/>
            <p:nvPr/>
          </p:nvSpPr>
          <p:spPr>
            <a:xfrm>
              <a:off x="8937916" y="2503492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78" name="화살표: 위쪽/아래쪽 39">
              <a:extLst>
                <a:ext uri="{FF2B5EF4-FFF2-40B4-BE49-F238E27FC236}">
                  <a16:creationId xmlns:a16="http://schemas.microsoft.com/office/drawing/2014/main" id="{2CEAD19F-C909-4231-8B28-438F23713022}"/>
                </a:ext>
              </a:extLst>
            </p:cNvPr>
            <p:cNvSpPr/>
            <p:nvPr/>
          </p:nvSpPr>
          <p:spPr>
            <a:xfrm>
              <a:off x="8246751" y="3462758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79" name="화살표: 위쪽/아래쪽 40">
              <a:extLst>
                <a:ext uri="{FF2B5EF4-FFF2-40B4-BE49-F238E27FC236}">
                  <a16:creationId xmlns:a16="http://schemas.microsoft.com/office/drawing/2014/main" id="{F48073AD-A26F-4E61-B78B-5DC542923C2F}"/>
                </a:ext>
              </a:extLst>
            </p:cNvPr>
            <p:cNvSpPr/>
            <p:nvPr/>
          </p:nvSpPr>
          <p:spPr>
            <a:xfrm>
              <a:off x="8937916" y="4422024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4AC4BEAD-4843-4F8C-AFA5-591AACD0BBF8}"/>
              </a:ext>
            </a:extLst>
          </p:cNvPr>
          <p:cNvGrpSpPr/>
          <p:nvPr/>
        </p:nvGrpSpPr>
        <p:grpSpPr>
          <a:xfrm>
            <a:off x="7588982" y="3595425"/>
            <a:ext cx="4307744" cy="3126519"/>
            <a:chOff x="3401967" y="1838633"/>
            <a:chExt cx="5874014" cy="4263302"/>
          </a:xfrm>
        </p:grpSpPr>
        <p:sp>
          <p:nvSpPr>
            <p:cNvPr id="86" name="Freeform 7">
              <a:extLst>
                <a:ext uri="{FF2B5EF4-FFF2-40B4-BE49-F238E27FC236}">
                  <a16:creationId xmlns:a16="http://schemas.microsoft.com/office/drawing/2014/main" id="{D6BA00E7-8D30-4A44-9B77-B233A08CAAA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401967" y="2752022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Freeform 2">
              <a:extLst>
                <a:ext uri="{FF2B5EF4-FFF2-40B4-BE49-F238E27FC236}">
                  <a16:creationId xmlns:a16="http://schemas.microsoft.com/office/drawing/2014/main" id="{2D883BBD-6ED7-40D2-AD10-CDBE180E581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999937" y="1838633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Freeform 3">
              <a:extLst>
                <a:ext uri="{FF2B5EF4-FFF2-40B4-BE49-F238E27FC236}">
                  <a16:creationId xmlns:a16="http://schemas.microsoft.com/office/drawing/2014/main" id="{375D0929-7222-41B3-A8F5-CA2E6AE2D139}"/>
                </a:ext>
              </a:extLst>
            </p:cNvPr>
            <p:cNvSpPr/>
            <p:nvPr/>
          </p:nvSpPr>
          <p:spPr>
            <a:xfrm>
              <a:off x="3693448" y="4545100"/>
              <a:ext cx="1400546" cy="853194"/>
            </a:xfrm>
            <a:custGeom>
              <a:avLst/>
              <a:gdLst>
                <a:gd name="connsiteX0" fmla="*/ 590550 w 2305050"/>
                <a:gd name="connsiteY0" fmla="*/ 1571625 h 1571625"/>
                <a:gd name="connsiteX1" fmla="*/ 1952625 w 2305050"/>
                <a:gd name="connsiteY1" fmla="*/ 1504950 h 1571625"/>
                <a:gd name="connsiteX2" fmla="*/ 2305050 w 2305050"/>
                <a:gd name="connsiteY2" fmla="*/ 876300 h 1571625"/>
                <a:gd name="connsiteX3" fmla="*/ 1762125 w 2305050"/>
                <a:gd name="connsiteY3" fmla="*/ 885825 h 1571625"/>
                <a:gd name="connsiteX4" fmla="*/ 2047875 w 2305050"/>
                <a:gd name="connsiteY4" fmla="*/ 409575 h 1571625"/>
                <a:gd name="connsiteX5" fmla="*/ 1581150 w 2305050"/>
                <a:gd name="connsiteY5" fmla="*/ 390525 h 1571625"/>
                <a:gd name="connsiteX6" fmla="*/ 1495425 w 2305050"/>
                <a:gd name="connsiteY6" fmla="*/ 1019175 h 1571625"/>
                <a:gd name="connsiteX7" fmla="*/ 1190625 w 2305050"/>
                <a:gd name="connsiteY7" fmla="*/ 0 h 1571625"/>
                <a:gd name="connsiteX8" fmla="*/ 542925 w 2305050"/>
                <a:gd name="connsiteY8" fmla="*/ 352425 h 1571625"/>
                <a:gd name="connsiteX9" fmla="*/ 1028700 w 2305050"/>
                <a:gd name="connsiteY9" fmla="*/ 923925 h 1571625"/>
                <a:gd name="connsiteX10" fmla="*/ 0 w 2305050"/>
                <a:gd name="connsiteY10" fmla="*/ 695325 h 1571625"/>
                <a:gd name="connsiteX11" fmla="*/ 590550 w 2305050"/>
                <a:gd name="connsiteY11" fmla="*/ 1571625 h 1571625"/>
                <a:gd name="connsiteX0" fmla="*/ 590550 w 2305050"/>
                <a:gd name="connsiteY0" fmla="*/ 1571625 h 1571625"/>
                <a:gd name="connsiteX1" fmla="*/ 1952625 w 2305050"/>
                <a:gd name="connsiteY1" fmla="*/ 1504950 h 1571625"/>
                <a:gd name="connsiteX2" fmla="*/ 2305050 w 2305050"/>
                <a:gd name="connsiteY2" fmla="*/ 876300 h 1571625"/>
                <a:gd name="connsiteX3" fmla="*/ 1762125 w 2305050"/>
                <a:gd name="connsiteY3" fmla="*/ 885825 h 1571625"/>
                <a:gd name="connsiteX4" fmla="*/ 2047875 w 2305050"/>
                <a:gd name="connsiteY4" fmla="*/ 409575 h 1571625"/>
                <a:gd name="connsiteX5" fmla="*/ 1581150 w 2305050"/>
                <a:gd name="connsiteY5" fmla="*/ 390525 h 1571625"/>
                <a:gd name="connsiteX6" fmla="*/ 1495425 w 2305050"/>
                <a:gd name="connsiteY6" fmla="*/ 1019175 h 1571625"/>
                <a:gd name="connsiteX7" fmla="*/ 1190625 w 2305050"/>
                <a:gd name="connsiteY7" fmla="*/ 0 h 1571625"/>
                <a:gd name="connsiteX8" fmla="*/ 542925 w 2305050"/>
                <a:gd name="connsiteY8" fmla="*/ 378853 h 1571625"/>
                <a:gd name="connsiteX9" fmla="*/ 1028700 w 2305050"/>
                <a:gd name="connsiteY9" fmla="*/ 923925 h 1571625"/>
                <a:gd name="connsiteX10" fmla="*/ 0 w 2305050"/>
                <a:gd name="connsiteY10" fmla="*/ 695325 h 1571625"/>
                <a:gd name="connsiteX11" fmla="*/ 590550 w 2305050"/>
                <a:gd name="connsiteY11" fmla="*/ 1571625 h 1571625"/>
                <a:gd name="connsiteX0" fmla="*/ 590550 w 2305050"/>
                <a:gd name="connsiteY0" fmla="*/ 1571625 h 1571625"/>
                <a:gd name="connsiteX1" fmla="*/ 1952625 w 2305050"/>
                <a:gd name="connsiteY1" fmla="*/ 1504950 h 1571625"/>
                <a:gd name="connsiteX2" fmla="*/ 2305050 w 2305050"/>
                <a:gd name="connsiteY2" fmla="*/ 876300 h 1571625"/>
                <a:gd name="connsiteX3" fmla="*/ 1762125 w 2305050"/>
                <a:gd name="connsiteY3" fmla="*/ 885825 h 1571625"/>
                <a:gd name="connsiteX4" fmla="*/ 2047875 w 2305050"/>
                <a:gd name="connsiteY4" fmla="*/ 409575 h 1571625"/>
                <a:gd name="connsiteX5" fmla="*/ 1581150 w 2305050"/>
                <a:gd name="connsiteY5" fmla="*/ 390525 h 1571625"/>
                <a:gd name="connsiteX6" fmla="*/ 1495425 w 2305050"/>
                <a:gd name="connsiteY6" fmla="*/ 1019175 h 1571625"/>
                <a:gd name="connsiteX7" fmla="*/ 1190625 w 2305050"/>
                <a:gd name="connsiteY7" fmla="*/ 0 h 1571625"/>
                <a:gd name="connsiteX8" fmla="*/ 542925 w 2305050"/>
                <a:gd name="connsiteY8" fmla="*/ 378853 h 1571625"/>
                <a:gd name="connsiteX9" fmla="*/ 1028700 w 2305050"/>
                <a:gd name="connsiteY9" fmla="*/ 923925 h 1571625"/>
                <a:gd name="connsiteX10" fmla="*/ 0 w 2305050"/>
                <a:gd name="connsiteY10" fmla="*/ 695325 h 1571625"/>
                <a:gd name="connsiteX11" fmla="*/ 590550 w 2305050"/>
                <a:gd name="connsiteY11" fmla="*/ 1571625 h 1571625"/>
                <a:gd name="connsiteX0" fmla="*/ 590550 w 2305050"/>
                <a:gd name="connsiteY0" fmla="*/ 1539911 h 1539911"/>
                <a:gd name="connsiteX1" fmla="*/ 1952625 w 2305050"/>
                <a:gd name="connsiteY1" fmla="*/ 1473236 h 1539911"/>
                <a:gd name="connsiteX2" fmla="*/ 2305050 w 2305050"/>
                <a:gd name="connsiteY2" fmla="*/ 844586 h 1539911"/>
                <a:gd name="connsiteX3" fmla="*/ 1762125 w 2305050"/>
                <a:gd name="connsiteY3" fmla="*/ 854111 h 1539911"/>
                <a:gd name="connsiteX4" fmla="*/ 2047875 w 2305050"/>
                <a:gd name="connsiteY4" fmla="*/ 377861 h 1539911"/>
                <a:gd name="connsiteX5" fmla="*/ 1581150 w 2305050"/>
                <a:gd name="connsiteY5" fmla="*/ 358811 h 1539911"/>
                <a:gd name="connsiteX6" fmla="*/ 1495425 w 2305050"/>
                <a:gd name="connsiteY6" fmla="*/ 987461 h 1539911"/>
                <a:gd name="connsiteX7" fmla="*/ 1195910 w 2305050"/>
                <a:gd name="connsiteY7" fmla="*/ 0 h 1539911"/>
                <a:gd name="connsiteX8" fmla="*/ 542925 w 2305050"/>
                <a:gd name="connsiteY8" fmla="*/ 347139 h 1539911"/>
                <a:gd name="connsiteX9" fmla="*/ 1028700 w 2305050"/>
                <a:gd name="connsiteY9" fmla="*/ 892211 h 1539911"/>
                <a:gd name="connsiteX10" fmla="*/ 0 w 2305050"/>
                <a:gd name="connsiteY10" fmla="*/ 663611 h 1539911"/>
                <a:gd name="connsiteX11" fmla="*/ 590550 w 2305050"/>
                <a:gd name="connsiteY11" fmla="*/ 1539911 h 1539911"/>
                <a:gd name="connsiteX0" fmla="*/ 590550 w 2305050"/>
                <a:gd name="connsiteY0" fmla="*/ 1565699 h 1565699"/>
                <a:gd name="connsiteX1" fmla="*/ 1952625 w 2305050"/>
                <a:gd name="connsiteY1" fmla="*/ 1499024 h 1565699"/>
                <a:gd name="connsiteX2" fmla="*/ 2305050 w 2305050"/>
                <a:gd name="connsiteY2" fmla="*/ 870374 h 1565699"/>
                <a:gd name="connsiteX3" fmla="*/ 1762125 w 2305050"/>
                <a:gd name="connsiteY3" fmla="*/ 879899 h 1565699"/>
                <a:gd name="connsiteX4" fmla="*/ 2047875 w 2305050"/>
                <a:gd name="connsiteY4" fmla="*/ 403649 h 1565699"/>
                <a:gd name="connsiteX5" fmla="*/ 1581150 w 2305050"/>
                <a:gd name="connsiteY5" fmla="*/ 384599 h 1565699"/>
                <a:gd name="connsiteX6" fmla="*/ 1495425 w 2305050"/>
                <a:gd name="connsiteY6" fmla="*/ 1013249 h 1565699"/>
                <a:gd name="connsiteX7" fmla="*/ 1195910 w 2305050"/>
                <a:gd name="connsiteY7" fmla="*/ 25788 h 1565699"/>
                <a:gd name="connsiteX8" fmla="*/ 542925 w 2305050"/>
                <a:gd name="connsiteY8" fmla="*/ 372927 h 1565699"/>
                <a:gd name="connsiteX9" fmla="*/ 1028700 w 2305050"/>
                <a:gd name="connsiteY9" fmla="*/ 917999 h 1565699"/>
                <a:gd name="connsiteX10" fmla="*/ 0 w 2305050"/>
                <a:gd name="connsiteY10" fmla="*/ 689399 h 1565699"/>
                <a:gd name="connsiteX11" fmla="*/ 590550 w 2305050"/>
                <a:gd name="connsiteY11" fmla="*/ 1565699 h 1565699"/>
                <a:gd name="connsiteX0" fmla="*/ 590550 w 2305050"/>
                <a:gd name="connsiteY0" fmla="*/ 1565699 h 1565699"/>
                <a:gd name="connsiteX1" fmla="*/ 1952625 w 2305050"/>
                <a:gd name="connsiteY1" fmla="*/ 1499024 h 1565699"/>
                <a:gd name="connsiteX2" fmla="*/ 2305050 w 2305050"/>
                <a:gd name="connsiteY2" fmla="*/ 870374 h 1565699"/>
                <a:gd name="connsiteX3" fmla="*/ 1762125 w 2305050"/>
                <a:gd name="connsiteY3" fmla="*/ 879899 h 1565699"/>
                <a:gd name="connsiteX4" fmla="*/ 2047875 w 2305050"/>
                <a:gd name="connsiteY4" fmla="*/ 403649 h 1565699"/>
                <a:gd name="connsiteX5" fmla="*/ 1581150 w 2305050"/>
                <a:gd name="connsiteY5" fmla="*/ 384599 h 1565699"/>
                <a:gd name="connsiteX6" fmla="*/ 1495425 w 2305050"/>
                <a:gd name="connsiteY6" fmla="*/ 1013249 h 1565699"/>
                <a:gd name="connsiteX7" fmla="*/ 1195910 w 2305050"/>
                <a:gd name="connsiteY7" fmla="*/ 25788 h 1565699"/>
                <a:gd name="connsiteX8" fmla="*/ 521783 w 2305050"/>
                <a:gd name="connsiteY8" fmla="*/ 372927 h 1565699"/>
                <a:gd name="connsiteX9" fmla="*/ 1028700 w 2305050"/>
                <a:gd name="connsiteY9" fmla="*/ 917999 h 1565699"/>
                <a:gd name="connsiteX10" fmla="*/ 0 w 2305050"/>
                <a:gd name="connsiteY10" fmla="*/ 689399 h 1565699"/>
                <a:gd name="connsiteX11" fmla="*/ 590550 w 2305050"/>
                <a:gd name="connsiteY11" fmla="*/ 1565699 h 1565699"/>
                <a:gd name="connsiteX0" fmla="*/ 590550 w 2305050"/>
                <a:gd name="connsiteY0" fmla="*/ 1556076 h 1556076"/>
                <a:gd name="connsiteX1" fmla="*/ 1952625 w 2305050"/>
                <a:gd name="connsiteY1" fmla="*/ 1489401 h 1556076"/>
                <a:gd name="connsiteX2" fmla="*/ 2305050 w 2305050"/>
                <a:gd name="connsiteY2" fmla="*/ 860751 h 1556076"/>
                <a:gd name="connsiteX3" fmla="*/ 1762125 w 2305050"/>
                <a:gd name="connsiteY3" fmla="*/ 870276 h 1556076"/>
                <a:gd name="connsiteX4" fmla="*/ 2047875 w 2305050"/>
                <a:gd name="connsiteY4" fmla="*/ 394026 h 1556076"/>
                <a:gd name="connsiteX5" fmla="*/ 1581150 w 2305050"/>
                <a:gd name="connsiteY5" fmla="*/ 374976 h 1556076"/>
                <a:gd name="connsiteX6" fmla="*/ 1495425 w 2305050"/>
                <a:gd name="connsiteY6" fmla="*/ 1003626 h 1556076"/>
                <a:gd name="connsiteX7" fmla="*/ 1195910 w 2305050"/>
                <a:gd name="connsiteY7" fmla="*/ 16165 h 1556076"/>
                <a:gd name="connsiteX8" fmla="*/ 521783 w 2305050"/>
                <a:gd name="connsiteY8" fmla="*/ 363304 h 1556076"/>
                <a:gd name="connsiteX9" fmla="*/ 1028700 w 2305050"/>
                <a:gd name="connsiteY9" fmla="*/ 908376 h 1556076"/>
                <a:gd name="connsiteX10" fmla="*/ 0 w 2305050"/>
                <a:gd name="connsiteY10" fmla="*/ 679776 h 1556076"/>
                <a:gd name="connsiteX11" fmla="*/ 590550 w 2305050"/>
                <a:gd name="connsiteY11" fmla="*/ 1556076 h 1556076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81150 w 2305050"/>
                <a:gd name="connsiteY5" fmla="*/ 376239 h 1557339"/>
                <a:gd name="connsiteX6" fmla="*/ 1495425 w 2305050"/>
                <a:gd name="connsiteY6" fmla="*/ 1004889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81150 w 2305050"/>
                <a:gd name="connsiteY5" fmla="*/ 376239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81150 w 2305050"/>
                <a:gd name="connsiteY5" fmla="*/ 376239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81150 w 2305050"/>
                <a:gd name="connsiteY5" fmla="*/ 376239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42995 w 2305050"/>
                <a:gd name="connsiteY6" fmla="*/ 904463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762125 w 2305050"/>
                <a:gd name="connsiteY3" fmla="*/ 871539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047875 w 2305050"/>
                <a:gd name="connsiteY4" fmla="*/ 395289 h 1557339"/>
                <a:gd name="connsiteX5" fmla="*/ 1597007 w 2305050"/>
                <a:gd name="connsiteY5" fmla="*/ 370953 h 1557339"/>
                <a:gd name="connsiteX6" fmla="*/ 1537710 w 2305050"/>
                <a:gd name="connsiteY6" fmla="*/ 878035 h 1557339"/>
                <a:gd name="connsiteX7" fmla="*/ 1195910 w 2305050"/>
                <a:gd name="connsiteY7" fmla="*/ 17428 h 1557339"/>
                <a:gd name="connsiteX8" fmla="*/ 521783 w 2305050"/>
                <a:gd name="connsiteY8" fmla="*/ 364567 h 1557339"/>
                <a:gd name="connsiteX9" fmla="*/ 1028700 w 2305050"/>
                <a:gd name="connsiteY9" fmla="*/ 909639 h 1557339"/>
                <a:gd name="connsiteX10" fmla="*/ 0 w 2305050"/>
                <a:gd name="connsiteY10" fmla="*/ 681039 h 1557339"/>
                <a:gd name="connsiteX11" fmla="*/ 590550 w 2305050"/>
                <a:gd name="connsiteY11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05050"/>
                <a:gd name="connsiteY0" fmla="*/ 1557339 h 1557339"/>
                <a:gd name="connsiteX1" fmla="*/ 1952625 w 2305050"/>
                <a:gd name="connsiteY1" fmla="*/ 1490664 h 1557339"/>
                <a:gd name="connsiteX2" fmla="*/ 2305050 w 2305050"/>
                <a:gd name="connsiteY2" fmla="*/ 862014 h 1557339"/>
                <a:gd name="connsiteX3" fmla="*/ 1846694 w 2305050"/>
                <a:gd name="connsiteY3" fmla="*/ 818683 h 1557339"/>
                <a:gd name="connsiteX4" fmla="*/ 2144446 w 2305050"/>
                <a:gd name="connsiteY4" fmla="*/ 775628 h 1557339"/>
                <a:gd name="connsiteX5" fmla="*/ 2047875 w 2305050"/>
                <a:gd name="connsiteY5" fmla="*/ 395289 h 1557339"/>
                <a:gd name="connsiteX6" fmla="*/ 1597007 w 2305050"/>
                <a:gd name="connsiteY6" fmla="*/ 370953 h 1557339"/>
                <a:gd name="connsiteX7" fmla="*/ 1537710 w 2305050"/>
                <a:gd name="connsiteY7" fmla="*/ 878035 h 1557339"/>
                <a:gd name="connsiteX8" fmla="*/ 1195910 w 2305050"/>
                <a:gd name="connsiteY8" fmla="*/ 17428 h 1557339"/>
                <a:gd name="connsiteX9" fmla="*/ 521783 w 2305050"/>
                <a:gd name="connsiteY9" fmla="*/ 364567 h 1557339"/>
                <a:gd name="connsiteX10" fmla="*/ 1028700 w 2305050"/>
                <a:gd name="connsiteY10" fmla="*/ 909639 h 1557339"/>
                <a:gd name="connsiteX11" fmla="*/ 0 w 2305050"/>
                <a:gd name="connsiteY11" fmla="*/ 681039 h 1557339"/>
                <a:gd name="connsiteX12" fmla="*/ 590550 w 2305050"/>
                <a:gd name="connsiteY12" fmla="*/ 1557339 h 1557339"/>
                <a:gd name="connsiteX0" fmla="*/ 590550 w 2388539"/>
                <a:gd name="connsiteY0" fmla="*/ 1557339 h 1557339"/>
                <a:gd name="connsiteX1" fmla="*/ 1952625 w 2388539"/>
                <a:gd name="connsiteY1" fmla="*/ 1490664 h 1557339"/>
                <a:gd name="connsiteX2" fmla="*/ 2388539 w 2388539"/>
                <a:gd name="connsiteY2" fmla="*/ 1017065 h 1557339"/>
                <a:gd name="connsiteX3" fmla="*/ 1846694 w 2388539"/>
                <a:gd name="connsiteY3" fmla="*/ 818683 h 1557339"/>
                <a:gd name="connsiteX4" fmla="*/ 2144446 w 2388539"/>
                <a:gd name="connsiteY4" fmla="*/ 775628 h 1557339"/>
                <a:gd name="connsiteX5" fmla="*/ 2047875 w 2388539"/>
                <a:gd name="connsiteY5" fmla="*/ 395289 h 1557339"/>
                <a:gd name="connsiteX6" fmla="*/ 1597007 w 2388539"/>
                <a:gd name="connsiteY6" fmla="*/ 370953 h 1557339"/>
                <a:gd name="connsiteX7" fmla="*/ 1537710 w 2388539"/>
                <a:gd name="connsiteY7" fmla="*/ 878035 h 1557339"/>
                <a:gd name="connsiteX8" fmla="*/ 1195910 w 2388539"/>
                <a:gd name="connsiteY8" fmla="*/ 17428 h 1557339"/>
                <a:gd name="connsiteX9" fmla="*/ 521783 w 2388539"/>
                <a:gd name="connsiteY9" fmla="*/ 364567 h 1557339"/>
                <a:gd name="connsiteX10" fmla="*/ 1028700 w 2388539"/>
                <a:gd name="connsiteY10" fmla="*/ 909639 h 1557339"/>
                <a:gd name="connsiteX11" fmla="*/ 0 w 2388539"/>
                <a:gd name="connsiteY11" fmla="*/ 681039 h 1557339"/>
                <a:gd name="connsiteX12" fmla="*/ 590550 w 2388539"/>
                <a:gd name="connsiteY12" fmla="*/ 1557339 h 1557339"/>
                <a:gd name="connsiteX0" fmla="*/ 590550 w 2388539"/>
                <a:gd name="connsiteY0" fmla="*/ 1557339 h 1557339"/>
                <a:gd name="connsiteX1" fmla="*/ 1952625 w 2388539"/>
                <a:gd name="connsiteY1" fmla="*/ 1490664 h 1557339"/>
                <a:gd name="connsiteX2" fmla="*/ 2388539 w 2388539"/>
                <a:gd name="connsiteY2" fmla="*/ 1017065 h 1557339"/>
                <a:gd name="connsiteX3" fmla="*/ 1846694 w 2388539"/>
                <a:gd name="connsiteY3" fmla="*/ 818683 h 1557339"/>
                <a:gd name="connsiteX4" fmla="*/ 2144446 w 2388539"/>
                <a:gd name="connsiteY4" fmla="*/ 775628 h 1557339"/>
                <a:gd name="connsiteX5" fmla="*/ 2047875 w 2388539"/>
                <a:gd name="connsiteY5" fmla="*/ 395289 h 1557339"/>
                <a:gd name="connsiteX6" fmla="*/ 1597007 w 2388539"/>
                <a:gd name="connsiteY6" fmla="*/ 370953 h 1557339"/>
                <a:gd name="connsiteX7" fmla="*/ 1537710 w 2388539"/>
                <a:gd name="connsiteY7" fmla="*/ 878035 h 1557339"/>
                <a:gd name="connsiteX8" fmla="*/ 1195910 w 2388539"/>
                <a:gd name="connsiteY8" fmla="*/ 17428 h 1557339"/>
                <a:gd name="connsiteX9" fmla="*/ 521783 w 2388539"/>
                <a:gd name="connsiteY9" fmla="*/ 364567 h 1557339"/>
                <a:gd name="connsiteX10" fmla="*/ 1028700 w 2388539"/>
                <a:gd name="connsiteY10" fmla="*/ 909639 h 1557339"/>
                <a:gd name="connsiteX11" fmla="*/ 0 w 2388539"/>
                <a:gd name="connsiteY11" fmla="*/ 681039 h 1557339"/>
                <a:gd name="connsiteX12" fmla="*/ 590550 w 2388539"/>
                <a:gd name="connsiteY12" fmla="*/ 1557339 h 1557339"/>
                <a:gd name="connsiteX0" fmla="*/ 590550 w 2384564"/>
                <a:gd name="connsiteY0" fmla="*/ 1557339 h 1557339"/>
                <a:gd name="connsiteX1" fmla="*/ 1952625 w 2384564"/>
                <a:gd name="connsiteY1" fmla="*/ 1490664 h 1557339"/>
                <a:gd name="connsiteX2" fmla="*/ 2384564 w 2384564"/>
                <a:gd name="connsiteY2" fmla="*/ 1040919 h 1557339"/>
                <a:gd name="connsiteX3" fmla="*/ 1846694 w 2384564"/>
                <a:gd name="connsiteY3" fmla="*/ 818683 h 1557339"/>
                <a:gd name="connsiteX4" fmla="*/ 2144446 w 2384564"/>
                <a:gd name="connsiteY4" fmla="*/ 775628 h 1557339"/>
                <a:gd name="connsiteX5" fmla="*/ 2047875 w 2384564"/>
                <a:gd name="connsiteY5" fmla="*/ 395289 h 1557339"/>
                <a:gd name="connsiteX6" fmla="*/ 1597007 w 2384564"/>
                <a:gd name="connsiteY6" fmla="*/ 370953 h 1557339"/>
                <a:gd name="connsiteX7" fmla="*/ 1537710 w 2384564"/>
                <a:gd name="connsiteY7" fmla="*/ 878035 h 1557339"/>
                <a:gd name="connsiteX8" fmla="*/ 1195910 w 2384564"/>
                <a:gd name="connsiteY8" fmla="*/ 17428 h 1557339"/>
                <a:gd name="connsiteX9" fmla="*/ 521783 w 2384564"/>
                <a:gd name="connsiteY9" fmla="*/ 364567 h 1557339"/>
                <a:gd name="connsiteX10" fmla="*/ 1028700 w 2384564"/>
                <a:gd name="connsiteY10" fmla="*/ 909639 h 1557339"/>
                <a:gd name="connsiteX11" fmla="*/ 0 w 2384564"/>
                <a:gd name="connsiteY11" fmla="*/ 681039 h 1557339"/>
                <a:gd name="connsiteX12" fmla="*/ 590550 w 2384564"/>
                <a:gd name="connsiteY12" fmla="*/ 1557339 h 1557339"/>
                <a:gd name="connsiteX0" fmla="*/ 590550 w 2384564"/>
                <a:gd name="connsiteY0" fmla="*/ 1557339 h 1557339"/>
                <a:gd name="connsiteX1" fmla="*/ 1952625 w 2384564"/>
                <a:gd name="connsiteY1" fmla="*/ 1490664 h 1557339"/>
                <a:gd name="connsiteX2" fmla="*/ 2384564 w 2384564"/>
                <a:gd name="connsiteY2" fmla="*/ 1040919 h 1557339"/>
                <a:gd name="connsiteX3" fmla="*/ 1846694 w 2384564"/>
                <a:gd name="connsiteY3" fmla="*/ 818683 h 1557339"/>
                <a:gd name="connsiteX4" fmla="*/ 2144446 w 2384564"/>
                <a:gd name="connsiteY4" fmla="*/ 775628 h 1557339"/>
                <a:gd name="connsiteX5" fmla="*/ 2047875 w 2384564"/>
                <a:gd name="connsiteY5" fmla="*/ 395289 h 1557339"/>
                <a:gd name="connsiteX6" fmla="*/ 1597007 w 2384564"/>
                <a:gd name="connsiteY6" fmla="*/ 370953 h 1557339"/>
                <a:gd name="connsiteX7" fmla="*/ 1537710 w 2384564"/>
                <a:gd name="connsiteY7" fmla="*/ 878035 h 1557339"/>
                <a:gd name="connsiteX8" fmla="*/ 1195910 w 2384564"/>
                <a:gd name="connsiteY8" fmla="*/ 17428 h 1557339"/>
                <a:gd name="connsiteX9" fmla="*/ 521783 w 2384564"/>
                <a:gd name="connsiteY9" fmla="*/ 364567 h 1557339"/>
                <a:gd name="connsiteX10" fmla="*/ 1028700 w 2384564"/>
                <a:gd name="connsiteY10" fmla="*/ 909639 h 1557339"/>
                <a:gd name="connsiteX11" fmla="*/ 0 w 2384564"/>
                <a:gd name="connsiteY11" fmla="*/ 681039 h 1557339"/>
                <a:gd name="connsiteX12" fmla="*/ 590550 w 2384564"/>
                <a:gd name="connsiteY12" fmla="*/ 1557339 h 1557339"/>
                <a:gd name="connsiteX0" fmla="*/ 590550 w 2384564"/>
                <a:gd name="connsiteY0" fmla="*/ 1557339 h 1557339"/>
                <a:gd name="connsiteX1" fmla="*/ 1952625 w 2384564"/>
                <a:gd name="connsiteY1" fmla="*/ 1490664 h 1557339"/>
                <a:gd name="connsiteX2" fmla="*/ 2384564 w 2384564"/>
                <a:gd name="connsiteY2" fmla="*/ 1040919 h 1557339"/>
                <a:gd name="connsiteX3" fmla="*/ 1846694 w 2384564"/>
                <a:gd name="connsiteY3" fmla="*/ 818683 h 1557339"/>
                <a:gd name="connsiteX4" fmla="*/ 2144446 w 2384564"/>
                <a:gd name="connsiteY4" fmla="*/ 775628 h 1557339"/>
                <a:gd name="connsiteX5" fmla="*/ 2047875 w 2384564"/>
                <a:gd name="connsiteY5" fmla="*/ 395289 h 1557339"/>
                <a:gd name="connsiteX6" fmla="*/ 1597007 w 2384564"/>
                <a:gd name="connsiteY6" fmla="*/ 370953 h 1557339"/>
                <a:gd name="connsiteX7" fmla="*/ 1537710 w 2384564"/>
                <a:gd name="connsiteY7" fmla="*/ 878035 h 1557339"/>
                <a:gd name="connsiteX8" fmla="*/ 1195910 w 2384564"/>
                <a:gd name="connsiteY8" fmla="*/ 17428 h 1557339"/>
                <a:gd name="connsiteX9" fmla="*/ 521783 w 2384564"/>
                <a:gd name="connsiteY9" fmla="*/ 364567 h 1557339"/>
                <a:gd name="connsiteX10" fmla="*/ 1028700 w 2384564"/>
                <a:gd name="connsiteY10" fmla="*/ 909639 h 1557339"/>
                <a:gd name="connsiteX11" fmla="*/ 0 w 2384564"/>
                <a:gd name="connsiteY11" fmla="*/ 681039 h 1557339"/>
                <a:gd name="connsiteX12" fmla="*/ 590550 w 2384564"/>
                <a:gd name="connsiteY12" fmla="*/ 1557339 h 1557339"/>
                <a:gd name="connsiteX0" fmla="*/ 590550 w 2389712"/>
                <a:gd name="connsiteY0" fmla="*/ 1557339 h 1557339"/>
                <a:gd name="connsiteX1" fmla="*/ 1952625 w 2389712"/>
                <a:gd name="connsiteY1" fmla="*/ 1490664 h 1557339"/>
                <a:gd name="connsiteX2" fmla="*/ 2384564 w 2389712"/>
                <a:gd name="connsiteY2" fmla="*/ 1040919 h 1557339"/>
                <a:gd name="connsiteX3" fmla="*/ 1846694 w 2389712"/>
                <a:gd name="connsiteY3" fmla="*/ 818683 h 1557339"/>
                <a:gd name="connsiteX4" fmla="*/ 2144446 w 2389712"/>
                <a:gd name="connsiteY4" fmla="*/ 775628 h 1557339"/>
                <a:gd name="connsiteX5" fmla="*/ 2047875 w 2389712"/>
                <a:gd name="connsiteY5" fmla="*/ 395289 h 1557339"/>
                <a:gd name="connsiteX6" fmla="*/ 1597007 w 2389712"/>
                <a:gd name="connsiteY6" fmla="*/ 370953 h 1557339"/>
                <a:gd name="connsiteX7" fmla="*/ 1537710 w 2389712"/>
                <a:gd name="connsiteY7" fmla="*/ 878035 h 1557339"/>
                <a:gd name="connsiteX8" fmla="*/ 1195910 w 2389712"/>
                <a:gd name="connsiteY8" fmla="*/ 17428 h 1557339"/>
                <a:gd name="connsiteX9" fmla="*/ 521783 w 2389712"/>
                <a:gd name="connsiteY9" fmla="*/ 364567 h 1557339"/>
                <a:gd name="connsiteX10" fmla="*/ 1028700 w 2389712"/>
                <a:gd name="connsiteY10" fmla="*/ 909639 h 1557339"/>
                <a:gd name="connsiteX11" fmla="*/ 0 w 2389712"/>
                <a:gd name="connsiteY11" fmla="*/ 681039 h 1557339"/>
                <a:gd name="connsiteX12" fmla="*/ 590550 w 2389712"/>
                <a:gd name="connsiteY12" fmla="*/ 1557339 h 1557339"/>
                <a:gd name="connsiteX0" fmla="*/ 590550 w 2389712"/>
                <a:gd name="connsiteY0" fmla="*/ 1557339 h 1557339"/>
                <a:gd name="connsiteX1" fmla="*/ 1952625 w 2389712"/>
                <a:gd name="connsiteY1" fmla="*/ 1490664 h 1557339"/>
                <a:gd name="connsiteX2" fmla="*/ 2384564 w 2389712"/>
                <a:gd name="connsiteY2" fmla="*/ 1040919 h 1557339"/>
                <a:gd name="connsiteX3" fmla="*/ 1846694 w 2389712"/>
                <a:gd name="connsiteY3" fmla="*/ 818683 h 1557339"/>
                <a:gd name="connsiteX4" fmla="*/ 2144446 w 2389712"/>
                <a:gd name="connsiteY4" fmla="*/ 775628 h 1557339"/>
                <a:gd name="connsiteX5" fmla="*/ 2047875 w 2389712"/>
                <a:gd name="connsiteY5" fmla="*/ 395289 h 1557339"/>
                <a:gd name="connsiteX6" fmla="*/ 1597007 w 2389712"/>
                <a:gd name="connsiteY6" fmla="*/ 370953 h 1557339"/>
                <a:gd name="connsiteX7" fmla="*/ 1537710 w 2389712"/>
                <a:gd name="connsiteY7" fmla="*/ 878035 h 1557339"/>
                <a:gd name="connsiteX8" fmla="*/ 1195910 w 2389712"/>
                <a:gd name="connsiteY8" fmla="*/ 17428 h 1557339"/>
                <a:gd name="connsiteX9" fmla="*/ 521783 w 2389712"/>
                <a:gd name="connsiteY9" fmla="*/ 364567 h 1557339"/>
                <a:gd name="connsiteX10" fmla="*/ 1028700 w 2389712"/>
                <a:gd name="connsiteY10" fmla="*/ 909639 h 1557339"/>
                <a:gd name="connsiteX11" fmla="*/ 0 w 2389712"/>
                <a:gd name="connsiteY11" fmla="*/ 681039 h 1557339"/>
                <a:gd name="connsiteX12" fmla="*/ 590550 w 2389712"/>
                <a:gd name="connsiteY12" fmla="*/ 1557339 h 1557339"/>
                <a:gd name="connsiteX0" fmla="*/ 590550 w 2389712"/>
                <a:gd name="connsiteY0" fmla="*/ 1557339 h 1557339"/>
                <a:gd name="connsiteX1" fmla="*/ 1952625 w 2389712"/>
                <a:gd name="connsiteY1" fmla="*/ 1490664 h 1557339"/>
                <a:gd name="connsiteX2" fmla="*/ 2384564 w 2389712"/>
                <a:gd name="connsiteY2" fmla="*/ 1040919 h 1557339"/>
                <a:gd name="connsiteX3" fmla="*/ 1846694 w 2389712"/>
                <a:gd name="connsiteY3" fmla="*/ 818683 h 1557339"/>
                <a:gd name="connsiteX4" fmla="*/ 2144446 w 2389712"/>
                <a:gd name="connsiteY4" fmla="*/ 775628 h 1557339"/>
                <a:gd name="connsiteX5" fmla="*/ 2047875 w 2389712"/>
                <a:gd name="connsiteY5" fmla="*/ 395289 h 1557339"/>
                <a:gd name="connsiteX6" fmla="*/ 1597007 w 2389712"/>
                <a:gd name="connsiteY6" fmla="*/ 370953 h 1557339"/>
                <a:gd name="connsiteX7" fmla="*/ 1537710 w 2389712"/>
                <a:gd name="connsiteY7" fmla="*/ 878035 h 1557339"/>
                <a:gd name="connsiteX8" fmla="*/ 1195910 w 2389712"/>
                <a:gd name="connsiteY8" fmla="*/ 17428 h 1557339"/>
                <a:gd name="connsiteX9" fmla="*/ 521783 w 2389712"/>
                <a:gd name="connsiteY9" fmla="*/ 364567 h 1557339"/>
                <a:gd name="connsiteX10" fmla="*/ 1028700 w 2389712"/>
                <a:gd name="connsiteY10" fmla="*/ 909639 h 1557339"/>
                <a:gd name="connsiteX11" fmla="*/ 0 w 2389712"/>
                <a:gd name="connsiteY11" fmla="*/ 681039 h 1557339"/>
                <a:gd name="connsiteX12" fmla="*/ 590550 w 2389712"/>
                <a:gd name="connsiteY12" fmla="*/ 1557339 h 1557339"/>
                <a:gd name="connsiteX0" fmla="*/ 590550 w 2389712"/>
                <a:gd name="connsiteY0" fmla="*/ 1557339 h 1557339"/>
                <a:gd name="connsiteX1" fmla="*/ 1952625 w 2389712"/>
                <a:gd name="connsiteY1" fmla="*/ 1490664 h 1557339"/>
                <a:gd name="connsiteX2" fmla="*/ 2384564 w 2389712"/>
                <a:gd name="connsiteY2" fmla="*/ 1040919 h 1557339"/>
                <a:gd name="connsiteX3" fmla="*/ 1846694 w 2389712"/>
                <a:gd name="connsiteY3" fmla="*/ 818683 h 1557339"/>
                <a:gd name="connsiteX4" fmla="*/ 2144446 w 2389712"/>
                <a:gd name="connsiteY4" fmla="*/ 775628 h 1557339"/>
                <a:gd name="connsiteX5" fmla="*/ 2047875 w 2389712"/>
                <a:gd name="connsiteY5" fmla="*/ 395289 h 1557339"/>
                <a:gd name="connsiteX6" fmla="*/ 1597007 w 2389712"/>
                <a:gd name="connsiteY6" fmla="*/ 370953 h 1557339"/>
                <a:gd name="connsiteX7" fmla="*/ 1537710 w 2389712"/>
                <a:gd name="connsiteY7" fmla="*/ 878035 h 1557339"/>
                <a:gd name="connsiteX8" fmla="*/ 1195910 w 2389712"/>
                <a:gd name="connsiteY8" fmla="*/ 17428 h 1557339"/>
                <a:gd name="connsiteX9" fmla="*/ 521783 w 2389712"/>
                <a:gd name="connsiteY9" fmla="*/ 364567 h 1557339"/>
                <a:gd name="connsiteX10" fmla="*/ 1028700 w 2389712"/>
                <a:gd name="connsiteY10" fmla="*/ 909639 h 1557339"/>
                <a:gd name="connsiteX11" fmla="*/ 0 w 2389712"/>
                <a:gd name="connsiteY11" fmla="*/ 681039 h 1557339"/>
                <a:gd name="connsiteX12" fmla="*/ 590550 w 2389712"/>
                <a:gd name="connsiteY12" fmla="*/ 1557339 h 1557339"/>
                <a:gd name="connsiteX0" fmla="*/ 590550 w 2389822"/>
                <a:gd name="connsiteY0" fmla="*/ 1557339 h 1557339"/>
                <a:gd name="connsiteX1" fmla="*/ 1960576 w 2389822"/>
                <a:gd name="connsiteY1" fmla="*/ 1510542 h 1557339"/>
                <a:gd name="connsiteX2" fmla="*/ 2384564 w 2389822"/>
                <a:gd name="connsiteY2" fmla="*/ 1040919 h 1557339"/>
                <a:gd name="connsiteX3" fmla="*/ 1846694 w 2389822"/>
                <a:gd name="connsiteY3" fmla="*/ 818683 h 1557339"/>
                <a:gd name="connsiteX4" fmla="*/ 2144446 w 2389822"/>
                <a:gd name="connsiteY4" fmla="*/ 775628 h 1557339"/>
                <a:gd name="connsiteX5" fmla="*/ 2047875 w 2389822"/>
                <a:gd name="connsiteY5" fmla="*/ 395289 h 1557339"/>
                <a:gd name="connsiteX6" fmla="*/ 1597007 w 2389822"/>
                <a:gd name="connsiteY6" fmla="*/ 370953 h 1557339"/>
                <a:gd name="connsiteX7" fmla="*/ 1537710 w 2389822"/>
                <a:gd name="connsiteY7" fmla="*/ 878035 h 1557339"/>
                <a:gd name="connsiteX8" fmla="*/ 1195910 w 2389822"/>
                <a:gd name="connsiteY8" fmla="*/ 17428 h 1557339"/>
                <a:gd name="connsiteX9" fmla="*/ 521783 w 2389822"/>
                <a:gd name="connsiteY9" fmla="*/ 364567 h 1557339"/>
                <a:gd name="connsiteX10" fmla="*/ 1028700 w 2389822"/>
                <a:gd name="connsiteY10" fmla="*/ 909639 h 1557339"/>
                <a:gd name="connsiteX11" fmla="*/ 0 w 2389822"/>
                <a:gd name="connsiteY11" fmla="*/ 681039 h 1557339"/>
                <a:gd name="connsiteX12" fmla="*/ 590550 w 2389822"/>
                <a:gd name="connsiteY12" fmla="*/ 1557339 h 1557339"/>
                <a:gd name="connsiteX0" fmla="*/ 590550 w 2396855"/>
                <a:gd name="connsiteY0" fmla="*/ 1557339 h 1557339"/>
                <a:gd name="connsiteX1" fmla="*/ 1960576 w 2396855"/>
                <a:gd name="connsiteY1" fmla="*/ 1510542 h 1557339"/>
                <a:gd name="connsiteX2" fmla="*/ 2384564 w 2396855"/>
                <a:gd name="connsiteY2" fmla="*/ 1040919 h 1557339"/>
                <a:gd name="connsiteX3" fmla="*/ 1846694 w 2396855"/>
                <a:gd name="connsiteY3" fmla="*/ 818683 h 1557339"/>
                <a:gd name="connsiteX4" fmla="*/ 2144446 w 2396855"/>
                <a:gd name="connsiteY4" fmla="*/ 775628 h 1557339"/>
                <a:gd name="connsiteX5" fmla="*/ 2047875 w 2396855"/>
                <a:gd name="connsiteY5" fmla="*/ 395289 h 1557339"/>
                <a:gd name="connsiteX6" fmla="*/ 1597007 w 2396855"/>
                <a:gd name="connsiteY6" fmla="*/ 370953 h 1557339"/>
                <a:gd name="connsiteX7" fmla="*/ 1537710 w 2396855"/>
                <a:gd name="connsiteY7" fmla="*/ 878035 h 1557339"/>
                <a:gd name="connsiteX8" fmla="*/ 1195910 w 2396855"/>
                <a:gd name="connsiteY8" fmla="*/ 17428 h 1557339"/>
                <a:gd name="connsiteX9" fmla="*/ 521783 w 2396855"/>
                <a:gd name="connsiteY9" fmla="*/ 364567 h 1557339"/>
                <a:gd name="connsiteX10" fmla="*/ 1028700 w 2396855"/>
                <a:gd name="connsiteY10" fmla="*/ 909639 h 1557339"/>
                <a:gd name="connsiteX11" fmla="*/ 0 w 2396855"/>
                <a:gd name="connsiteY11" fmla="*/ 681039 h 1557339"/>
                <a:gd name="connsiteX12" fmla="*/ 590550 w 2396855"/>
                <a:gd name="connsiteY12" fmla="*/ 1557339 h 1557339"/>
                <a:gd name="connsiteX0" fmla="*/ 590550 w 2396855"/>
                <a:gd name="connsiteY0" fmla="*/ 1513607 h 1513607"/>
                <a:gd name="connsiteX1" fmla="*/ 1960576 w 2396855"/>
                <a:gd name="connsiteY1" fmla="*/ 1510542 h 1513607"/>
                <a:gd name="connsiteX2" fmla="*/ 2384564 w 2396855"/>
                <a:gd name="connsiteY2" fmla="*/ 1040919 h 1513607"/>
                <a:gd name="connsiteX3" fmla="*/ 1846694 w 2396855"/>
                <a:gd name="connsiteY3" fmla="*/ 818683 h 1513607"/>
                <a:gd name="connsiteX4" fmla="*/ 2144446 w 2396855"/>
                <a:gd name="connsiteY4" fmla="*/ 775628 h 1513607"/>
                <a:gd name="connsiteX5" fmla="*/ 2047875 w 2396855"/>
                <a:gd name="connsiteY5" fmla="*/ 395289 h 1513607"/>
                <a:gd name="connsiteX6" fmla="*/ 1597007 w 2396855"/>
                <a:gd name="connsiteY6" fmla="*/ 370953 h 1513607"/>
                <a:gd name="connsiteX7" fmla="*/ 1537710 w 2396855"/>
                <a:gd name="connsiteY7" fmla="*/ 878035 h 1513607"/>
                <a:gd name="connsiteX8" fmla="*/ 1195910 w 2396855"/>
                <a:gd name="connsiteY8" fmla="*/ 17428 h 1513607"/>
                <a:gd name="connsiteX9" fmla="*/ 521783 w 2396855"/>
                <a:gd name="connsiteY9" fmla="*/ 364567 h 1513607"/>
                <a:gd name="connsiteX10" fmla="*/ 1028700 w 2396855"/>
                <a:gd name="connsiteY10" fmla="*/ 909639 h 1513607"/>
                <a:gd name="connsiteX11" fmla="*/ 0 w 2396855"/>
                <a:gd name="connsiteY11" fmla="*/ 681039 h 1513607"/>
                <a:gd name="connsiteX12" fmla="*/ 590550 w 2396855"/>
                <a:gd name="connsiteY12" fmla="*/ 1513607 h 1513607"/>
                <a:gd name="connsiteX0" fmla="*/ 602477 w 2396855"/>
                <a:gd name="connsiteY0" fmla="*/ 1517583 h 1517583"/>
                <a:gd name="connsiteX1" fmla="*/ 1960576 w 2396855"/>
                <a:gd name="connsiteY1" fmla="*/ 1510542 h 1517583"/>
                <a:gd name="connsiteX2" fmla="*/ 2384564 w 2396855"/>
                <a:gd name="connsiteY2" fmla="*/ 1040919 h 1517583"/>
                <a:gd name="connsiteX3" fmla="*/ 1846694 w 2396855"/>
                <a:gd name="connsiteY3" fmla="*/ 818683 h 1517583"/>
                <a:gd name="connsiteX4" fmla="*/ 2144446 w 2396855"/>
                <a:gd name="connsiteY4" fmla="*/ 775628 h 1517583"/>
                <a:gd name="connsiteX5" fmla="*/ 2047875 w 2396855"/>
                <a:gd name="connsiteY5" fmla="*/ 395289 h 1517583"/>
                <a:gd name="connsiteX6" fmla="*/ 1597007 w 2396855"/>
                <a:gd name="connsiteY6" fmla="*/ 370953 h 1517583"/>
                <a:gd name="connsiteX7" fmla="*/ 1537710 w 2396855"/>
                <a:gd name="connsiteY7" fmla="*/ 878035 h 1517583"/>
                <a:gd name="connsiteX8" fmla="*/ 1195910 w 2396855"/>
                <a:gd name="connsiteY8" fmla="*/ 17428 h 1517583"/>
                <a:gd name="connsiteX9" fmla="*/ 521783 w 2396855"/>
                <a:gd name="connsiteY9" fmla="*/ 364567 h 1517583"/>
                <a:gd name="connsiteX10" fmla="*/ 1028700 w 2396855"/>
                <a:gd name="connsiteY10" fmla="*/ 909639 h 1517583"/>
                <a:gd name="connsiteX11" fmla="*/ 0 w 2396855"/>
                <a:gd name="connsiteY11" fmla="*/ 681039 h 1517583"/>
                <a:gd name="connsiteX12" fmla="*/ 602477 w 2396855"/>
                <a:gd name="connsiteY12" fmla="*/ 1517583 h 1517583"/>
                <a:gd name="connsiteX0" fmla="*/ 602477 w 2396855"/>
                <a:gd name="connsiteY0" fmla="*/ 1517583 h 1517583"/>
                <a:gd name="connsiteX1" fmla="*/ 1960576 w 2396855"/>
                <a:gd name="connsiteY1" fmla="*/ 1510542 h 1517583"/>
                <a:gd name="connsiteX2" fmla="*/ 2384564 w 2396855"/>
                <a:gd name="connsiteY2" fmla="*/ 1040919 h 1517583"/>
                <a:gd name="connsiteX3" fmla="*/ 1846694 w 2396855"/>
                <a:gd name="connsiteY3" fmla="*/ 818683 h 1517583"/>
                <a:gd name="connsiteX4" fmla="*/ 2144446 w 2396855"/>
                <a:gd name="connsiteY4" fmla="*/ 775628 h 1517583"/>
                <a:gd name="connsiteX5" fmla="*/ 2047875 w 2396855"/>
                <a:gd name="connsiteY5" fmla="*/ 395289 h 1517583"/>
                <a:gd name="connsiteX6" fmla="*/ 1597007 w 2396855"/>
                <a:gd name="connsiteY6" fmla="*/ 370953 h 1517583"/>
                <a:gd name="connsiteX7" fmla="*/ 1537710 w 2396855"/>
                <a:gd name="connsiteY7" fmla="*/ 878035 h 1517583"/>
                <a:gd name="connsiteX8" fmla="*/ 1195910 w 2396855"/>
                <a:gd name="connsiteY8" fmla="*/ 17428 h 1517583"/>
                <a:gd name="connsiteX9" fmla="*/ 521783 w 2396855"/>
                <a:gd name="connsiteY9" fmla="*/ 364567 h 1517583"/>
                <a:gd name="connsiteX10" fmla="*/ 1028700 w 2396855"/>
                <a:gd name="connsiteY10" fmla="*/ 909639 h 1517583"/>
                <a:gd name="connsiteX11" fmla="*/ 0 w 2396855"/>
                <a:gd name="connsiteY11" fmla="*/ 681039 h 1517583"/>
                <a:gd name="connsiteX12" fmla="*/ 602477 w 2396855"/>
                <a:gd name="connsiteY12" fmla="*/ 1517583 h 1517583"/>
                <a:gd name="connsiteX0" fmla="*/ 622355 w 2416733"/>
                <a:gd name="connsiteY0" fmla="*/ 1517583 h 1517583"/>
                <a:gd name="connsiteX1" fmla="*/ 1980454 w 2416733"/>
                <a:gd name="connsiteY1" fmla="*/ 1510542 h 1517583"/>
                <a:gd name="connsiteX2" fmla="*/ 2404442 w 2416733"/>
                <a:gd name="connsiteY2" fmla="*/ 1040919 h 1517583"/>
                <a:gd name="connsiteX3" fmla="*/ 1866572 w 2416733"/>
                <a:gd name="connsiteY3" fmla="*/ 818683 h 1517583"/>
                <a:gd name="connsiteX4" fmla="*/ 2164324 w 2416733"/>
                <a:gd name="connsiteY4" fmla="*/ 775628 h 1517583"/>
                <a:gd name="connsiteX5" fmla="*/ 2067753 w 2416733"/>
                <a:gd name="connsiteY5" fmla="*/ 395289 h 1517583"/>
                <a:gd name="connsiteX6" fmla="*/ 1616885 w 2416733"/>
                <a:gd name="connsiteY6" fmla="*/ 370953 h 1517583"/>
                <a:gd name="connsiteX7" fmla="*/ 1557588 w 2416733"/>
                <a:gd name="connsiteY7" fmla="*/ 878035 h 1517583"/>
                <a:gd name="connsiteX8" fmla="*/ 1215788 w 2416733"/>
                <a:gd name="connsiteY8" fmla="*/ 17428 h 1517583"/>
                <a:gd name="connsiteX9" fmla="*/ 541661 w 2416733"/>
                <a:gd name="connsiteY9" fmla="*/ 364567 h 1517583"/>
                <a:gd name="connsiteX10" fmla="*/ 1048578 w 2416733"/>
                <a:gd name="connsiteY10" fmla="*/ 909639 h 1517583"/>
                <a:gd name="connsiteX11" fmla="*/ 0 w 2416733"/>
                <a:gd name="connsiteY11" fmla="*/ 681039 h 1517583"/>
                <a:gd name="connsiteX12" fmla="*/ 622355 w 2416733"/>
                <a:gd name="connsiteY12" fmla="*/ 1517583 h 1517583"/>
                <a:gd name="connsiteX0" fmla="*/ 695331 w 2489709"/>
                <a:gd name="connsiteY0" fmla="*/ 1517583 h 1517583"/>
                <a:gd name="connsiteX1" fmla="*/ 2053430 w 2489709"/>
                <a:gd name="connsiteY1" fmla="*/ 1510542 h 1517583"/>
                <a:gd name="connsiteX2" fmla="*/ 2477418 w 2489709"/>
                <a:gd name="connsiteY2" fmla="*/ 1040919 h 1517583"/>
                <a:gd name="connsiteX3" fmla="*/ 1939548 w 2489709"/>
                <a:gd name="connsiteY3" fmla="*/ 818683 h 1517583"/>
                <a:gd name="connsiteX4" fmla="*/ 2237300 w 2489709"/>
                <a:gd name="connsiteY4" fmla="*/ 775628 h 1517583"/>
                <a:gd name="connsiteX5" fmla="*/ 2140729 w 2489709"/>
                <a:gd name="connsiteY5" fmla="*/ 395289 h 1517583"/>
                <a:gd name="connsiteX6" fmla="*/ 1689861 w 2489709"/>
                <a:gd name="connsiteY6" fmla="*/ 370953 h 1517583"/>
                <a:gd name="connsiteX7" fmla="*/ 1630564 w 2489709"/>
                <a:gd name="connsiteY7" fmla="*/ 878035 h 1517583"/>
                <a:gd name="connsiteX8" fmla="*/ 1288764 w 2489709"/>
                <a:gd name="connsiteY8" fmla="*/ 17428 h 1517583"/>
                <a:gd name="connsiteX9" fmla="*/ 614637 w 2489709"/>
                <a:gd name="connsiteY9" fmla="*/ 364567 h 1517583"/>
                <a:gd name="connsiteX10" fmla="*/ 1121554 w 2489709"/>
                <a:gd name="connsiteY10" fmla="*/ 909639 h 1517583"/>
                <a:gd name="connsiteX11" fmla="*/ 72976 w 2489709"/>
                <a:gd name="connsiteY11" fmla="*/ 681039 h 1517583"/>
                <a:gd name="connsiteX12" fmla="*/ 695331 w 2489709"/>
                <a:gd name="connsiteY12" fmla="*/ 1517583 h 1517583"/>
                <a:gd name="connsiteX0" fmla="*/ 690276 w 2484654"/>
                <a:gd name="connsiteY0" fmla="*/ 1517583 h 1517676"/>
                <a:gd name="connsiteX1" fmla="*/ 2048375 w 2484654"/>
                <a:gd name="connsiteY1" fmla="*/ 1510542 h 1517676"/>
                <a:gd name="connsiteX2" fmla="*/ 2472363 w 2484654"/>
                <a:gd name="connsiteY2" fmla="*/ 1040919 h 1517676"/>
                <a:gd name="connsiteX3" fmla="*/ 1934493 w 2484654"/>
                <a:gd name="connsiteY3" fmla="*/ 818683 h 1517676"/>
                <a:gd name="connsiteX4" fmla="*/ 2232245 w 2484654"/>
                <a:gd name="connsiteY4" fmla="*/ 775628 h 1517676"/>
                <a:gd name="connsiteX5" fmla="*/ 2135674 w 2484654"/>
                <a:gd name="connsiteY5" fmla="*/ 395289 h 1517676"/>
                <a:gd name="connsiteX6" fmla="*/ 1684806 w 2484654"/>
                <a:gd name="connsiteY6" fmla="*/ 370953 h 1517676"/>
                <a:gd name="connsiteX7" fmla="*/ 1625509 w 2484654"/>
                <a:gd name="connsiteY7" fmla="*/ 878035 h 1517676"/>
                <a:gd name="connsiteX8" fmla="*/ 1283709 w 2484654"/>
                <a:gd name="connsiteY8" fmla="*/ 17428 h 1517676"/>
                <a:gd name="connsiteX9" fmla="*/ 609582 w 2484654"/>
                <a:gd name="connsiteY9" fmla="*/ 364567 h 1517676"/>
                <a:gd name="connsiteX10" fmla="*/ 1116499 w 2484654"/>
                <a:gd name="connsiteY10" fmla="*/ 909639 h 1517676"/>
                <a:gd name="connsiteX11" fmla="*/ 67921 w 2484654"/>
                <a:gd name="connsiteY11" fmla="*/ 681039 h 1517676"/>
                <a:gd name="connsiteX12" fmla="*/ 690276 w 2484654"/>
                <a:gd name="connsiteY12" fmla="*/ 1517583 h 1517676"/>
                <a:gd name="connsiteX0" fmla="*/ 711626 w 2506004"/>
                <a:gd name="connsiteY0" fmla="*/ 1517583 h 1517690"/>
                <a:gd name="connsiteX1" fmla="*/ 2069725 w 2506004"/>
                <a:gd name="connsiteY1" fmla="*/ 1510542 h 1517690"/>
                <a:gd name="connsiteX2" fmla="*/ 2493713 w 2506004"/>
                <a:gd name="connsiteY2" fmla="*/ 1040919 h 1517690"/>
                <a:gd name="connsiteX3" fmla="*/ 1955843 w 2506004"/>
                <a:gd name="connsiteY3" fmla="*/ 818683 h 1517690"/>
                <a:gd name="connsiteX4" fmla="*/ 2253595 w 2506004"/>
                <a:gd name="connsiteY4" fmla="*/ 775628 h 1517690"/>
                <a:gd name="connsiteX5" fmla="*/ 2157024 w 2506004"/>
                <a:gd name="connsiteY5" fmla="*/ 395289 h 1517690"/>
                <a:gd name="connsiteX6" fmla="*/ 1706156 w 2506004"/>
                <a:gd name="connsiteY6" fmla="*/ 370953 h 1517690"/>
                <a:gd name="connsiteX7" fmla="*/ 1646859 w 2506004"/>
                <a:gd name="connsiteY7" fmla="*/ 878035 h 1517690"/>
                <a:gd name="connsiteX8" fmla="*/ 1305059 w 2506004"/>
                <a:gd name="connsiteY8" fmla="*/ 17428 h 1517690"/>
                <a:gd name="connsiteX9" fmla="*/ 630932 w 2506004"/>
                <a:gd name="connsiteY9" fmla="*/ 364567 h 1517690"/>
                <a:gd name="connsiteX10" fmla="*/ 1137849 w 2506004"/>
                <a:gd name="connsiteY10" fmla="*/ 909639 h 1517690"/>
                <a:gd name="connsiteX11" fmla="*/ 65417 w 2506004"/>
                <a:gd name="connsiteY11" fmla="*/ 740674 h 1517690"/>
                <a:gd name="connsiteX12" fmla="*/ 711626 w 2506004"/>
                <a:gd name="connsiteY12" fmla="*/ 1517583 h 1517690"/>
                <a:gd name="connsiteX0" fmla="*/ 677110 w 2471488"/>
                <a:gd name="connsiteY0" fmla="*/ 1517583 h 1517661"/>
                <a:gd name="connsiteX1" fmla="*/ 2035209 w 2471488"/>
                <a:gd name="connsiteY1" fmla="*/ 1510542 h 1517661"/>
                <a:gd name="connsiteX2" fmla="*/ 2459197 w 2471488"/>
                <a:gd name="connsiteY2" fmla="*/ 1040919 h 1517661"/>
                <a:gd name="connsiteX3" fmla="*/ 1921327 w 2471488"/>
                <a:gd name="connsiteY3" fmla="*/ 818683 h 1517661"/>
                <a:gd name="connsiteX4" fmla="*/ 2219079 w 2471488"/>
                <a:gd name="connsiteY4" fmla="*/ 775628 h 1517661"/>
                <a:gd name="connsiteX5" fmla="*/ 2122508 w 2471488"/>
                <a:gd name="connsiteY5" fmla="*/ 395289 h 1517661"/>
                <a:gd name="connsiteX6" fmla="*/ 1671640 w 2471488"/>
                <a:gd name="connsiteY6" fmla="*/ 370953 h 1517661"/>
                <a:gd name="connsiteX7" fmla="*/ 1612343 w 2471488"/>
                <a:gd name="connsiteY7" fmla="*/ 878035 h 1517661"/>
                <a:gd name="connsiteX8" fmla="*/ 1270543 w 2471488"/>
                <a:gd name="connsiteY8" fmla="*/ 17428 h 1517661"/>
                <a:gd name="connsiteX9" fmla="*/ 596416 w 2471488"/>
                <a:gd name="connsiteY9" fmla="*/ 364567 h 1517661"/>
                <a:gd name="connsiteX10" fmla="*/ 1103333 w 2471488"/>
                <a:gd name="connsiteY10" fmla="*/ 909639 h 1517661"/>
                <a:gd name="connsiteX11" fmla="*/ 30901 w 2471488"/>
                <a:gd name="connsiteY11" fmla="*/ 740674 h 1517661"/>
                <a:gd name="connsiteX12" fmla="*/ 677110 w 2471488"/>
                <a:gd name="connsiteY12" fmla="*/ 1517583 h 1517661"/>
                <a:gd name="connsiteX0" fmla="*/ 693833 w 2488211"/>
                <a:gd name="connsiteY0" fmla="*/ 1517583 h 1517698"/>
                <a:gd name="connsiteX1" fmla="*/ 2051932 w 2488211"/>
                <a:gd name="connsiteY1" fmla="*/ 1510542 h 1517698"/>
                <a:gd name="connsiteX2" fmla="*/ 2475920 w 2488211"/>
                <a:gd name="connsiteY2" fmla="*/ 1040919 h 1517698"/>
                <a:gd name="connsiteX3" fmla="*/ 1938050 w 2488211"/>
                <a:gd name="connsiteY3" fmla="*/ 818683 h 1517698"/>
                <a:gd name="connsiteX4" fmla="*/ 2235802 w 2488211"/>
                <a:gd name="connsiteY4" fmla="*/ 775628 h 1517698"/>
                <a:gd name="connsiteX5" fmla="*/ 2139231 w 2488211"/>
                <a:gd name="connsiteY5" fmla="*/ 395289 h 1517698"/>
                <a:gd name="connsiteX6" fmla="*/ 1688363 w 2488211"/>
                <a:gd name="connsiteY6" fmla="*/ 370953 h 1517698"/>
                <a:gd name="connsiteX7" fmla="*/ 1629066 w 2488211"/>
                <a:gd name="connsiteY7" fmla="*/ 878035 h 1517698"/>
                <a:gd name="connsiteX8" fmla="*/ 1287266 w 2488211"/>
                <a:gd name="connsiteY8" fmla="*/ 17428 h 1517698"/>
                <a:gd name="connsiteX9" fmla="*/ 613139 w 2488211"/>
                <a:gd name="connsiteY9" fmla="*/ 364567 h 1517698"/>
                <a:gd name="connsiteX10" fmla="*/ 1120056 w 2488211"/>
                <a:gd name="connsiteY10" fmla="*/ 909639 h 1517698"/>
                <a:gd name="connsiteX11" fmla="*/ 47624 w 2488211"/>
                <a:gd name="connsiteY11" fmla="*/ 740674 h 1517698"/>
                <a:gd name="connsiteX12" fmla="*/ 693833 w 2488211"/>
                <a:gd name="connsiteY12" fmla="*/ 1517583 h 1517698"/>
                <a:gd name="connsiteX0" fmla="*/ 715719 w 2510097"/>
                <a:gd name="connsiteY0" fmla="*/ 1517583 h 1517698"/>
                <a:gd name="connsiteX1" fmla="*/ 2073818 w 2510097"/>
                <a:gd name="connsiteY1" fmla="*/ 1510542 h 1517698"/>
                <a:gd name="connsiteX2" fmla="*/ 2497806 w 2510097"/>
                <a:gd name="connsiteY2" fmla="*/ 1040919 h 1517698"/>
                <a:gd name="connsiteX3" fmla="*/ 1959936 w 2510097"/>
                <a:gd name="connsiteY3" fmla="*/ 818683 h 1517698"/>
                <a:gd name="connsiteX4" fmla="*/ 2257688 w 2510097"/>
                <a:gd name="connsiteY4" fmla="*/ 775628 h 1517698"/>
                <a:gd name="connsiteX5" fmla="*/ 2161117 w 2510097"/>
                <a:gd name="connsiteY5" fmla="*/ 395289 h 1517698"/>
                <a:gd name="connsiteX6" fmla="*/ 1710249 w 2510097"/>
                <a:gd name="connsiteY6" fmla="*/ 370953 h 1517698"/>
                <a:gd name="connsiteX7" fmla="*/ 1650952 w 2510097"/>
                <a:gd name="connsiteY7" fmla="*/ 878035 h 1517698"/>
                <a:gd name="connsiteX8" fmla="*/ 1309152 w 2510097"/>
                <a:gd name="connsiteY8" fmla="*/ 17428 h 1517698"/>
                <a:gd name="connsiteX9" fmla="*/ 635025 w 2510097"/>
                <a:gd name="connsiteY9" fmla="*/ 364567 h 1517698"/>
                <a:gd name="connsiteX10" fmla="*/ 1141942 w 2510097"/>
                <a:gd name="connsiteY10" fmla="*/ 909639 h 1517698"/>
                <a:gd name="connsiteX11" fmla="*/ 45656 w 2510097"/>
                <a:gd name="connsiteY11" fmla="*/ 740674 h 1517698"/>
                <a:gd name="connsiteX12" fmla="*/ 715719 w 2510097"/>
                <a:gd name="connsiteY12" fmla="*/ 1517583 h 1517698"/>
                <a:gd name="connsiteX0" fmla="*/ 693150 w 2487528"/>
                <a:gd name="connsiteY0" fmla="*/ 1517583 h 1517683"/>
                <a:gd name="connsiteX1" fmla="*/ 2051249 w 2487528"/>
                <a:gd name="connsiteY1" fmla="*/ 1510542 h 1517683"/>
                <a:gd name="connsiteX2" fmla="*/ 2475237 w 2487528"/>
                <a:gd name="connsiteY2" fmla="*/ 1040919 h 1517683"/>
                <a:gd name="connsiteX3" fmla="*/ 1937367 w 2487528"/>
                <a:gd name="connsiteY3" fmla="*/ 818683 h 1517683"/>
                <a:gd name="connsiteX4" fmla="*/ 2235119 w 2487528"/>
                <a:gd name="connsiteY4" fmla="*/ 775628 h 1517683"/>
                <a:gd name="connsiteX5" fmla="*/ 2138548 w 2487528"/>
                <a:gd name="connsiteY5" fmla="*/ 395289 h 1517683"/>
                <a:gd name="connsiteX6" fmla="*/ 1687680 w 2487528"/>
                <a:gd name="connsiteY6" fmla="*/ 370953 h 1517683"/>
                <a:gd name="connsiteX7" fmla="*/ 1628383 w 2487528"/>
                <a:gd name="connsiteY7" fmla="*/ 878035 h 1517683"/>
                <a:gd name="connsiteX8" fmla="*/ 1286583 w 2487528"/>
                <a:gd name="connsiteY8" fmla="*/ 17428 h 1517683"/>
                <a:gd name="connsiteX9" fmla="*/ 612456 w 2487528"/>
                <a:gd name="connsiteY9" fmla="*/ 364567 h 1517683"/>
                <a:gd name="connsiteX10" fmla="*/ 1119373 w 2487528"/>
                <a:gd name="connsiteY10" fmla="*/ 909639 h 1517683"/>
                <a:gd name="connsiteX11" fmla="*/ 23087 w 2487528"/>
                <a:gd name="connsiteY11" fmla="*/ 740674 h 1517683"/>
                <a:gd name="connsiteX12" fmla="*/ 693150 w 2487528"/>
                <a:gd name="connsiteY12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26885 w 2491326"/>
                <a:gd name="connsiteY11" fmla="*/ 740674 h 1517683"/>
                <a:gd name="connsiteX12" fmla="*/ 696948 w 2491326"/>
                <a:gd name="connsiteY12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26885 w 2491326"/>
                <a:gd name="connsiteY11" fmla="*/ 740674 h 1517683"/>
                <a:gd name="connsiteX12" fmla="*/ 696948 w 2491326"/>
                <a:gd name="connsiteY12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3171 w 2491326"/>
                <a:gd name="connsiteY10" fmla="*/ 909639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07268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  <a:gd name="connsiteX0" fmla="*/ 696948 w 2491326"/>
                <a:gd name="connsiteY0" fmla="*/ 1517583 h 1517683"/>
                <a:gd name="connsiteX1" fmla="*/ 2055047 w 2491326"/>
                <a:gd name="connsiteY1" fmla="*/ 1510542 h 1517683"/>
                <a:gd name="connsiteX2" fmla="*/ 2479035 w 2491326"/>
                <a:gd name="connsiteY2" fmla="*/ 1040919 h 1517683"/>
                <a:gd name="connsiteX3" fmla="*/ 1941165 w 2491326"/>
                <a:gd name="connsiteY3" fmla="*/ 818683 h 1517683"/>
                <a:gd name="connsiteX4" fmla="*/ 2238917 w 2491326"/>
                <a:gd name="connsiteY4" fmla="*/ 775628 h 1517683"/>
                <a:gd name="connsiteX5" fmla="*/ 2142346 w 2491326"/>
                <a:gd name="connsiteY5" fmla="*/ 395289 h 1517683"/>
                <a:gd name="connsiteX6" fmla="*/ 1691478 w 2491326"/>
                <a:gd name="connsiteY6" fmla="*/ 370953 h 1517683"/>
                <a:gd name="connsiteX7" fmla="*/ 1632181 w 2491326"/>
                <a:gd name="connsiteY7" fmla="*/ 878035 h 1517683"/>
                <a:gd name="connsiteX8" fmla="*/ 1290381 w 2491326"/>
                <a:gd name="connsiteY8" fmla="*/ 17428 h 1517683"/>
                <a:gd name="connsiteX9" fmla="*/ 616254 w 2491326"/>
                <a:gd name="connsiteY9" fmla="*/ 364567 h 1517683"/>
                <a:gd name="connsiteX10" fmla="*/ 1127147 w 2491326"/>
                <a:gd name="connsiteY10" fmla="*/ 794345 h 1517683"/>
                <a:gd name="connsiteX11" fmla="*/ 609565 w 2491326"/>
                <a:gd name="connsiteY11" fmla="*/ 367791 h 1517683"/>
                <a:gd name="connsiteX12" fmla="*/ 26885 w 2491326"/>
                <a:gd name="connsiteY12" fmla="*/ 740674 h 1517683"/>
                <a:gd name="connsiteX13" fmla="*/ 696948 w 2491326"/>
                <a:gd name="connsiteY13" fmla="*/ 1517583 h 151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91326" h="1517683">
                  <a:moveTo>
                    <a:pt x="696948" y="1517583"/>
                  </a:moveTo>
                  <a:lnTo>
                    <a:pt x="2055047" y="1510542"/>
                  </a:lnTo>
                  <a:cubicBezTo>
                    <a:pt x="2429615" y="1503751"/>
                    <a:pt x="2529862" y="1262395"/>
                    <a:pt x="2479035" y="1040919"/>
                  </a:cubicBezTo>
                  <a:cubicBezTo>
                    <a:pt x="2409740" y="752156"/>
                    <a:pt x="2054193" y="705906"/>
                    <a:pt x="1941165" y="818683"/>
                  </a:cubicBezTo>
                  <a:cubicBezTo>
                    <a:pt x="2001609" y="758477"/>
                    <a:pt x="2155153" y="753674"/>
                    <a:pt x="2238917" y="775628"/>
                  </a:cubicBezTo>
                  <a:cubicBezTo>
                    <a:pt x="2283019" y="710348"/>
                    <a:pt x="2245581" y="472540"/>
                    <a:pt x="2142346" y="395289"/>
                  </a:cubicBezTo>
                  <a:cubicBezTo>
                    <a:pt x="2044729" y="314397"/>
                    <a:pt x="1868195" y="252211"/>
                    <a:pt x="1691478" y="370953"/>
                  </a:cubicBezTo>
                  <a:cubicBezTo>
                    <a:pt x="1726329" y="510029"/>
                    <a:pt x="1729467" y="707246"/>
                    <a:pt x="1632181" y="878035"/>
                  </a:cubicBezTo>
                  <a:cubicBezTo>
                    <a:pt x="1782525" y="628164"/>
                    <a:pt x="1779588" y="188015"/>
                    <a:pt x="1290381" y="17428"/>
                  </a:cubicBezTo>
                  <a:cubicBezTo>
                    <a:pt x="1048053" y="-57138"/>
                    <a:pt x="678873" y="116715"/>
                    <a:pt x="616254" y="364567"/>
                  </a:cubicBezTo>
                  <a:cubicBezTo>
                    <a:pt x="801129" y="403135"/>
                    <a:pt x="1029735" y="461579"/>
                    <a:pt x="1127147" y="794345"/>
                  </a:cubicBezTo>
                  <a:cubicBezTo>
                    <a:pt x="1070372" y="588809"/>
                    <a:pt x="907572" y="395952"/>
                    <a:pt x="609565" y="367791"/>
                  </a:cubicBezTo>
                  <a:cubicBezTo>
                    <a:pt x="363240" y="347581"/>
                    <a:pt x="99786" y="553680"/>
                    <a:pt x="26885" y="740674"/>
                  </a:cubicBezTo>
                  <a:cubicBezTo>
                    <a:pt x="-86365" y="1122891"/>
                    <a:pt x="162167" y="1524982"/>
                    <a:pt x="696948" y="1517583"/>
                  </a:cubicBezTo>
                  <a:close/>
                </a:path>
              </a:pathLst>
            </a:custGeom>
            <a:noFill/>
            <a:ln w="508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cs typeface="B Nazanin" panose="00000700000000000000" pitchFamily="2" charset="-78"/>
              </a:endParaRPr>
            </a:p>
          </p:txBody>
        </p: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9208F584-AFF1-441D-B505-B8DAFE3B030D}"/>
                </a:ext>
              </a:extLst>
            </p:cNvPr>
            <p:cNvGrpSpPr/>
            <p:nvPr/>
          </p:nvGrpSpPr>
          <p:grpSpPr>
            <a:xfrm>
              <a:off x="4749532" y="2395594"/>
              <a:ext cx="2686977" cy="3706341"/>
              <a:chOff x="4749532" y="2395594"/>
              <a:chExt cx="2686977" cy="3706341"/>
            </a:xfrm>
          </p:grpSpPr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6CDE6A55-1F1F-4483-BD8D-51AA60722DA4}"/>
                  </a:ext>
                </a:extLst>
              </p:cNvPr>
              <p:cNvGrpSpPr/>
              <p:nvPr/>
            </p:nvGrpSpPr>
            <p:grpSpPr>
              <a:xfrm flipH="1">
                <a:off x="5187552" y="2402596"/>
                <a:ext cx="2248957" cy="2842245"/>
                <a:chOff x="3225532" y="1666875"/>
                <a:chExt cx="2248956" cy="2842245"/>
              </a:xfrm>
            </p:grpSpPr>
            <p:sp>
              <p:nvSpPr>
                <p:cNvPr id="99" name="Teardrop 6">
                  <a:extLst>
                    <a:ext uri="{FF2B5EF4-FFF2-40B4-BE49-F238E27FC236}">
                      <a16:creationId xmlns:a16="http://schemas.microsoft.com/office/drawing/2014/main" id="{29BD6C33-13D7-4F8B-9741-F76901E0AE71}"/>
                    </a:ext>
                  </a:extLst>
                </p:cNvPr>
                <p:cNvSpPr/>
                <p:nvPr/>
              </p:nvSpPr>
              <p:spPr>
                <a:xfrm rot="8100000">
                  <a:off x="3225532" y="1844164"/>
                  <a:ext cx="2248956" cy="23916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8956" h="2391624">
                      <a:moveTo>
                        <a:pt x="0" y="2006349"/>
                      </a:moveTo>
                      <a:lnTo>
                        <a:pt x="2006349" y="0"/>
                      </a:lnTo>
                      <a:lnTo>
                        <a:pt x="2248956" y="242607"/>
                      </a:lnTo>
                      <a:lnTo>
                        <a:pt x="2248956" y="1073751"/>
                      </a:lnTo>
                      <a:cubicBezTo>
                        <a:pt x="2248956" y="1801592"/>
                        <a:pt x="1658924" y="2391624"/>
                        <a:pt x="931083" y="2391624"/>
                      </a:cubicBezTo>
                      <a:cubicBezTo>
                        <a:pt x="567548" y="2391624"/>
                        <a:pt x="238392" y="2244428"/>
                        <a:pt x="0" y="200634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0" name="Freeform 24">
                  <a:extLst>
                    <a:ext uri="{FF2B5EF4-FFF2-40B4-BE49-F238E27FC236}">
                      <a16:creationId xmlns:a16="http://schemas.microsoft.com/office/drawing/2014/main" id="{9BF7CD83-07D7-4702-97DE-514E4267986E}"/>
                    </a:ext>
                  </a:extLst>
                </p:cNvPr>
                <p:cNvSpPr/>
                <p:nvPr/>
              </p:nvSpPr>
              <p:spPr>
                <a:xfrm>
                  <a:off x="3612173" y="1666875"/>
                  <a:ext cx="959826" cy="28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826" h="2842245">
                      <a:moveTo>
                        <a:pt x="959826" y="0"/>
                      </a:moveTo>
                      <a:cubicBezTo>
                        <a:pt x="957122" y="911477"/>
                        <a:pt x="954416" y="2065256"/>
                        <a:pt x="951706" y="2842245"/>
                      </a:cubicBezTo>
                      <a:lnTo>
                        <a:pt x="710629" y="2842245"/>
                      </a:lnTo>
                      <a:cubicBezTo>
                        <a:pt x="82031" y="1903306"/>
                        <a:pt x="-616708" y="903292"/>
                        <a:pt x="95982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1" name="Freeform 25">
                  <a:extLst>
                    <a:ext uri="{FF2B5EF4-FFF2-40B4-BE49-F238E27FC236}">
                      <a16:creationId xmlns:a16="http://schemas.microsoft.com/office/drawing/2014/main" id="{D7D0E12F-8DB9-4D55-ACE0-7565AD3A200C}"/>
                    </a:ext>
                  </a:extLst>
                </p:cNvPr>
                <p:cNvSpPr/>
                <p:nvPr/>
              </p:nvSpPr>
              <p:spPr>
                <a:xfrm>
                  <a:off x="4016766" y="1666875"/>
                  <a:ext cx="555232" cy="2842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32" h="2842245">
                      <a:moveTo>
                        <a:pt x="555232" y="0"/>
                      </a:moveTo>
                      <a:cubicBezTo>
                        <a:pt x="552528" y="911477"/>
                        <a:pt x="549822" y="2065256"/>
                        <a:pt x="547112" y="2842245"/>
                      </a:cubicBezTo>
                      <a:lnTo>
                        <a:pt x="421352" y="2842245"/>
                      </a:lnTo>
                      <a:cubicBezTo>
                        <a:pt x="58058" y="1831083"/>
                        <a:pt x="-367661" y="1033527"/>
                        <a:pt x="55523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4A954C0D-8B5D-4F5B-A4E4-5082E22A0228}"/>
                  </a:ext>
                </a:extLst>
              </p:cNvPr>
              <p:cNvGrpSpPr/>
              <p:nvPr/>
            </p:nvGrpSpPr>
            <p:grpSpPr>
              <a:xfrm>
                <a:off x="4749532" y="2395594"/>
                <a:ext cx="2248957" cy="3706341"/>
                <a:chOff x="4749532" y="2395594"/>
                <a:chExt cx="2248957" cy="3706341"/>
              </a:xfrm>
            </p:grpSpPr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262C6F5B-0213-4629-97B8-461ECD751758}"/>
                    </a:ext>
                  </a:extLst>
                </p:cNvPr>
                <p:cNvSpPr/>
                <p:nvPr/>
              </p:nvSpPr>
              <p:spPr>
                <a:xfrm>
                  <a:off x="5818383" y="5237839"/>
                  <a:ext cx="93406" cy="50405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5200CE54-58DC-4BDF-8387-6813548F63E5}"/>
                    </a:ext>
                  </a:extLst>
                </p:cNvPr>
                <p:cNvSpPr/>
                <p:nvPr/>
              </p:nvSpPr>
              <p:spPr>
                <a:xfrm>
                  <a:off x="6274252" y="5195865"/>
                  <a:ext cx="93406" cy="50405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grpSp>
              <p:nvGrpSpPr>
                <p:cNvPr id="94" name="Group 93">
                  <a:extLst>
                    <a:ext uri="{FF2B5EF4-FFF2-40B4-BE49-F238E27FC236}">
                      <a16:creationId xmlns:a16="http://schemas.microsoft.com/office/drawing/2014/main" id="{A99D28AF-B82C-4E62-94A5-4D6D6C180AF3}"/>
                    </a:ext>
                  </a:extLst>
                </p:cNvPr>
                <p:cNvGrpSpPr/>
                <p:nvPr/>
              </p:nvGrpSpPr>
              <p:grpSpPr>
                <a:xfrm>
                  <a:off x="4749532" y="2395594"/>
                  <a:ext cx="2248957" cy="2842245"/>
                  <a:chOff x="3225532" y="1666875"/>
                  <a:chExt cx="2248956" cy="2842245"/>
                </a:xfrm>
              </p:grpSpPr>
              <p:sp>
                <p:nvSpPr>
                  <p:cNvPr id="96" name="Teardrop 6">
                    <a:extLst>
                      <a:ext uri="{FF2B5EF4-FFF2-40B4-BE49-F238E27FC236}">
                        <a16:creationId xmlns:a16="http://schemas.microsoft.com/office/drawing/2014/main" id="{4C0C4574-4688-4084-99F3-3416EDDEB71A}"/>
                      </a:ext>
                    </a:extLst>
                  </p:cNvPr>
                  <p:cNvSpPr/>
                  <p:nvPr/>
                </p:nvSpPr>
                <p:spPr>
                  <a:xfrm rot="8100000">
                    <a:off x="3225532" y="1844164"/>
                    <a:ext cx="2248956" cy="23916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48956" h="2391624">
                        <a:moveTo>
                          <a:pt x="0" y="2006349"/>
                        </a:moveTo>
                        <a:lnTo>
                          <a:pt x="2006349" y="0"/>
                        </a:lnTo>
                        <a:lnTo>
                          <a:pt x="2248956" y="242607"/>
                        </a:lnTo>
                        <a:lnTo>
                          <a:pt x="2248956" y="1073751"/>
                        </a:lnTo>
                        <a:cubicBezTo>
                          <a:pt x="2248956" y="1801592"/>
                          <a:pt x="1658924" y="2391624"/>
                          <a:pt x="931083" y="2391624"/>
                        </a:cubicBezTo>
                        <a:cubicBezTo>
                          <a:pt x="567548" y="2391624"/>
                          <a:pt x="238392" y="2244428"/>
                          <a:pt x="0" y="2006349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97" name="Freeform 11">
                    <a:extLst>
                      <a:ext uri="{FF2B5EF4-FFF2-40B4-BE49-F238E27FC236}">
                        <a16:creationId xmlns:a16="http://schemas.microsoft.com/office/drawing/2014/main" id="{48533E23-8974-42BB-B9B6-DD09ECEA68A2}"/>
                      </a:ext>
                    </a:extLst>
                  </p:cNvPr>
                  <p:cNvSpPr/>
                  <p:nvPr/>
                </p:nvSpPr>
                <p:spPr>
                  <a:xfrm>
                    <a:off x="3612173" y="1666875"/>
                    <a:ext cx="959826" cy="28422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9826" h="2842245">
                        <a:moveTo>
                          <a:pt x="959826" y="0"/>
                        </a:moveTo>
                        <a:cubicBezTo>
                          <a:pt x="957122" y="911477"/>
                          <a:pt x="954416" y="2065256"/>
                          <a:pt x="951706" y="2842245"/>
                        </a:cubicBezTo>
                        <a:lnTo>
                          <a:pt x="710629" y="2842245"/>
                        </a:lnTo>
                        <a:cubicBezTo>
                          <a:pt x="82031" y="1903306"/>
                          <a:pt x="-616708" y="903292"/>
                          <a:pt x="959826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  <p:sp>
                <p:nvSpPr>
                  <p:cNvPr id="98" name="Freeform 12">
                    <a:extLst>
                      <a:ext uri="{FF2B5EF4-FFF2-40B4-BE49-F238E27FC236}">
                        <a16:creationId xmlns:a16="http://schemas.microsoft.com/office/drawing/2014/main" id="{DA80D109-F876-40F4-B8B2-52189A005A0D}"/>
                      </a:ext>
                    </a:extLst>
                  </p:cNvPr>
                  <p:cNvSpPr/>
                  <p:nvPr/>
                </p:nvSpPr>
                <p:spPr>
                  <a:xfrm>
                    <a:off x="4016766" y="1666875"/>
                    <a:ext cx="555232" cy="28422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5232" h="2842245">
                        <a:moveTo>
                          <a:pt x="555232" y="0"/>
                        </a:moveTo>
                        <a:cubicBezTo>
                          <a:pt x="552528" y="911477"/>
                          <a:pt x="549822" y="2065256"/>
                          <a:pt x="547112" y="2842245"/>
                        </a:cubicBezTo>
                        <a:lnTo>
                          <a:pt x="421352" y="2842245"/>
                        </a:lnTo>
                        <a:cubicBezTo>
                          <a:pt x="58058" y="1831083"/>
                          <a:pt x="-367661" y="1033527"/>
                          <a:pt x="555232" y="0"/>
                        </a:cubicBez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701" dirty="0">
                      <a:cs typeface="B Nazanin" panose="00000700000000000000" pitchFamily="2" charset="-78"/>
                    </a:endParaRPr>
                  </a:p>
                </p:txBody>
              </p:sp>
            </p:grpSp>
            <p:sp>
              <p:nvSpPr>
                <p:cNvPr id="95" name="Rounded Rectangle 26">
                  <a:extLst>
                    <a:ext uri="{FF2B5EF4-FFF2-40B4-BE49-F238E27FC236}">
                      <a16:creationId xmlns:a16="http://schemas.microsoft.com/office/drawing/2014/main" id="{43CEBE91-171D-423B-A5DD-5AC638190C61}"/>
                    </a:ext>
                  </a:extLst>
                </p:cNvPr>
                <p:cNvSpPr/>
                <p:nvPr/>
              </p:nvSpPr>
              <p:spPr>
                <a:xfrm>
                  <a:off x="5698559" y="5597879"/>
                  <a:ext cx="794890" cy="504056"/>
                </a:xfrm>
                <a:prstGeom prst="roundRect">
                  <a:avLst>
                    <a:gd name="adj" fmla="val 1336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102" name="Freeform 5">
              <a:extLst>
                <a:ext uri="{FF2B5EF4-FFF2-40B4-BE49-F238E27FC236}">
                  <a16:creationId xmlns:a16="http://schemas.microsoft.com/office/drawing/2014/main" id="{DE571B79-2500-4596-BF0C-398EBC4B617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543057" y="4312878"/>
              <a:ext cx="1550706" cy="835493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E871D95D-18EF-43EE-B941-81FFFE04A6D4}"/>
                </a:ext>
              </a:extLst>
            </p:cNvPr>
            <p:cNvGrpSpPr/>
            <p:nvPr/>
          </p:nvGrpSpPr>
          <p:grpSpPr>
            <a:xfrm>
              <a:off x="7979542" y="1916066"/>
              <a:ext cx="1296439" cy="1181125"/>
              <a:chOff x="7294466" y="606484"/>
              <a:chExt cx="1570436" cy="1430750"/>
            </a:xfrm>
          </p:grpSpPr>
          <p:sp>
            <p:nvSpPr>
              <p:cNvPr id="104" name="Oval 17">
                <a:extLst>
                  <a:ext uri="{FF2B5EF4-FFF2-40B4-BE49-F238E27FC236}">
                    <a16:creationId xmlns:a16="http://schemas.microsoft.com/office/drawing/2014/main" id="{7B4919DE-EF4F-4ABA-A032-09191A087DDE}"/>
                  </a:ext>
                </a:extLst>
              </p:cNvPr>
              <p:cNvSpPr/>
              <p:nvPr/>
            </p:nvSpPr>
            <p:spPr>
              <a:xfrm rot="2700000">
                <a:off x="7681893" y="459650"/>
                <a:ext cx="1036176" cy="1329843"/>
              </a:xfrm>
              <a:custGeom>
                <a:avLst/>
                <a:gdLst/>
                <a:ahLst/>
                <a:cxnLst/>
                <a:rect l="l" t="t" r="r" b="b"/>
                <a:pathLst>
                  <a:path w="1274659" h="1635916">
                    <a:moveTo>
                      <a:pt x="694609" y="1623746"/>
                    </a:moveTo>
                    <a:lnTo>
                      <a:pt x="719898" y="1635916"/>
                    </a:lnTo>
                    <a:lnTo>
                      <a:pt x="706955" y="1635916"/>
                    </a:lnTo>
                    <a:cubicBezTo>
                      <a:pt x="703487" y="1630930"/>
                      <a:pt x="699114" y="1627136"/>
                      <a:pt x="694609" y="1623746"/>
                    </a:cubicBezTo>
                    <a:close/>
                    <a:moveTo>
                      <a:pt x="411473" y="1466149"/>
                    </a:moveTo>
                    <a:lnTo>
                      <a:pt x="865691" y="1466149"/>
                    </a:lnTo>
                    <a:lnTo>
                      <a:pt x="759886" y="1609647"/>
                    </a:lnTo>
                    <a:lnTo>
                      <a:pt x="517278" y="1609647"/>
                    </a:lnTo>
                    <a:close/>
                    <a:moveTo>
                      <a:pt x="638582" y="799993"/>
                    </a:moveTo>
                    <a:cubicBezTo>
                      <a:pt x="666957" y="799993"/>
                      <a:pt x="689960" y="822996"/>
                      <a:pt x="689960" y="851371"/>
                    </a:cubicBezTo>
                    <a:cubicBezTo>
                      <a:pt x="689960" y="879747"/>
                      <a:pt x="666957" y="902749"/>
                      <a:pt x="638582" y="902749"/>
                    </a:cubicBezTo>
                    <a:cubicBezTo>
                      <a:pt x="610206" y="902749"/>
                      <a:pt x="587204" y="879747"/>
                      <a:pt x="587204" y="851371"/>
                    </a:cubicBezTo>
                    <a:cubicBezTo>
                      <a:pt x="587204" y="822996"/>
                      <a:pt x="610206" y="799993"/>
                      <a:pt x="638582" y="799993"/>
                    </a:cubicBezTo>
                    <a:close/>
                    <a:moveTo>
                      <a:pt x="638582" y="764378"/>
                    </a:moveTo>
                    <a:cubicBezTo>
                      <a:pt x="590537" y="764378"/>
                      <a:pt x="551589" y="803326"/>
                      <a:pt x="551589" y="851371"/>
                    </a:cubicBezTo>
                    <a:cubicBezTo>
                      <a:pt x="551589" y="899416"/>
                      <a:pt x="590537" y="938364"/>
                      <a:pt x="638582" y="938364"/>
                    </a:cubicBezTo>
                    <a:cubicBezTo>
                      <a:pt x="686627" y="938364"/>
                      <a:pt x="725575" y="899416"/>
                      <a:pt x="725575" y="851371"/>
                    </a:cubicBezTo>
                    <a:cubicBezTo>
                      <a:pt x="725575" y="803326"/>
                      <a:pt x="686627" y="764378"/>
                      <a:pt x="638582" y="764378"/>
                    </a:cubicBezTo>
                    <a:close/>
                    <a:moveTo>
                      <a:pt x="638582" y="378350"/>
                    </a:moveTo>
                    <a:cubicBezTo>
                      <a:pt x="695332" y="378350"/>
                      <a:pt x="741338" y="424355"/>
                      <a:pt x="741338" y="481106"/>
                    </a:cubicBezTo>
                    <a:cubicBezTo>
                      <a:pt x="741338" y="537856"/>
                      <a:pt x="695332" y="583862"/>
                      <a:pt x="638582" y="583862"/>
                    </a:cubicBezTo>
                    <a:cubicBezTo>
                      <a:pt x="581831" y="583862"/>
                      <a:pt x="535826" y="537856"/>
                      <a:pt x="535826" y="481106"/>
                    </a:cubicBezTo>
                    <a:cubicBezTo>
                      <a:pt x="535826" y="424355"/>
                      <a:pt x="581831" y="378350"/>
                      <a:pt x="638582" y="378350"/>
                    </a:cubicBezTo>
                    <a:close/>
                    <a:moveTo>
                      <a:pt x="638582" y="307120"/>
                    </a:moveTo>
                    <a:cubicBezTo>
                      <a:pt x="542492" y="307120"/>
                      <a:pt x="464595" y="385016"/>
                      <a:pt x="464595" y="481106"/>
                    </a:cubicBezTo>
                    <a:cubicBezTo>
                      <a:pt x="464595" y="577196"/>
                      <a:pt x="542492" y="655092"/>
                      <a:pt x="638582" y="655092"/>
                    </a:cubicBezTo>
                    <a:cubicBezTo>
                      <a:pt x="734672" y="655092"/>
                      <a:pt x="812568" y="577196"/>
                      <a:pt x="812568" y="481106"/>
                    </a:cubicBezTo>
                    <a:cubicBezTo>
                      <a:pt x="812568" y="385016"/>
                      <a:pt x="734672" y="307120"/>
                      <a:pt x="638582" y="307120"/>
                    </a:cubicBezTo>
                    <a:close/>
                    <a:moveTo>
                      <a:pt x="630776" y="983"/>
                    </a:moveTo>
                    <a:cubicBezTo>
                      <a:pt x="763667" y="69253"/>
                      <a:pt x="896668" y="236650"/>
                      <a:pt x="969393" y="353743"/>
                    </a:cubicBezTo>
                    <a:cubicBezTo>
                      <a:pt x="1031771" y="471065"/>
                      <a:pt x="1077073" y="638485"/>
                      <a:pt x="1074422" y="783785"/>
                    </a:cubicBezTo>
                    <a:cubicBezTo>
                      <a:pt x="1074422" y="850141"/>
                      <a:pt x="1054958" y="944036"/>
                      <a:pt x="1026552" y="1040798"/>
                    </a:cubicBezTo>
                    <a:lnTo>
                      <a:pt x="1140043" y="1110157"/>
                    </a:lnTo>
                    <a:lnTo>
                      <a:pt x="1274659" y="1484290"/>
                    </a:lnTo>
                    <a:lnTo>
                      <a:pt x="910849" y="1349023"/>
                    </a:lnTo>
                    <a:cubicBezTo>
                      <a:pt x="896218" y="1379733"/>
                      <a:pt x="882131" y="1405650"/>
                      <a:pt x="869574" y="1424848"/>
                    </a:cubicBezTo>
                    <a:lnTo>
                      <a:pt x="404720" y="1424848"/>
                    </a:lnTo>
                    <a:cubicBezTo>
                      <a:pt x="392179" y="1405674"/>
                      <a:pt x="378112" y="1379798"/>
                      <a:pt x="363501" y="1349138"/>
                    </a:cubicBezTo>
                    <a:lnTo>
                      <a:pt x="0" y="1484290"/>
                    </a:lnTo>
                    <a:lnTo>
                      <a:pt x="134617" y="1110157"/>
                    </a:lnTo>
                    <a:lnTo>
                      <a:pt x="247800" y="1040986"/>
                    </a:lnTo>
                    <a:cubicBezTo>
                      <a:pt x="219361" y="944158"/>
                      <a:pt x="199871" y="850184"/>
                      <a:pt x="199871" y="783785"/>
                    </a:cubicBezTo>
                    <a:cubicBezTo>
                      <a:pt x="197221" y="638485"/>
                      <a:pt x="242523" y="471065"/>
                      <a:pt x="304901" y="353743"/>
                    </a:cubicBezTo>
                    <a:cubicBezTo>
                      <a:pt x="377401" y="237011"/>
                      <a:pt x="489419" y="51778"/>
                      <a:pt x="630776" y="983"/>
                    </a:cubicBezTo>
                    <a:close/>
                    <a:moveTo>
                      <a:pt x="632843" y="0"/>
                    </a:moveTo>
                    <a:cubicBezTo>
                      <a:pt x="632127" y="251"/>
                      <a:pt x="631412" y="506"/>
                      <a:pt x="630776" y="983"/>
                    </a:cubicBezTo>
                    <a:lnTo>
                      <a:pt x="630022" y="53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105" name="Oval 17">
                <a:extLst>
                  <a:ext uri="{FF2B5EF4-FFF2-40B4-BE49-F238E27FC236}">
                    <a16:creationId xmlns:a16="http://schemas.microsoft.com/office/drawing/2014/main" id="{36ECC26B-E8D8-40D7-9626-9661C90A5694}"/>
                  </a:ext>
                </a:extLst>
              </p:cNvPr>
              <p:cNvSpPr/>
              <p:nvPr/>
            </p:nvSpPr>
            <p:spPr>
              <a:xfrm rot="2700000">
                <a:off x="7294035" y="1574490"/>
                <a:ext cx="463175" cy="462313"/>
              </a:xfrm>
              <a:custGeom>
                <a:avLst/>
                <a:gdLst/>
                <a:ahLst/>
                <a:cxnLst/>
                <a:rect l="l" t="t" r="r" b="b"/>
                <a:pathLst>
                  <a:path w="463175" h="462313">
                    <a:moveTo>
                      <a:pt x="282034" y="0"/>
                    </a:moveTo>
                    <a:lnTo>
                      <a:pt x="294977" y="0"/>
                    </a:lnTo>
                    <a:cubicBezTo>
                      <a:pt x="345942" y="24087"/>
                      <a:pt x="392059" y="69822"/>
                      <a:pt x="430126" y="141850"/>
                    </a:cubicBezTo>
                    <a:cubicBezTo>
                      <a:pt x="444076" y="171250"/>
                      <a:pt x="487321" y="267610"/>
                      <a:pt x="445192" y="317934"/>
                    </a:cubicBezTo>
                    <a:cubicBezTo>
                      <a:pt x="396102" y="234077"/>
                      <a:pt x="402186" y="222006"/>
                      <a:pt x="345513" y="206490"/>
                    </a:cubicBezTo>
                    <a:cubicBezTo>
                      <a:pt x="342117" y="252523"/>
                      <a:pt x="327269" y="297975"/>
                      <a:pt x="324000" y="316012"/>
                    </a:cubicBezTo>
                    <a:cubicBezTo>
                      <a:pt x="284998" y="402723"/>
                      <a:pt x="294542" y="397364"/>
                      <a:pt x="212852" y="462313"/>
                    </a:cubicBezTo>
                    <a:cubicBezTo>
                      <a:pt x="213639" y="352616"/>
                      <a:pt x="169227" y="329129"/>
                      <a:pt x="128163" y="305642"/>
                    </a:cubicBezTo>
                    <a:cubicBezTo>
                      <a:pt x="101242" y="295489"/>
                      <a:pt x="85789" y="269040"/>
                      <a:pt x="81212" y="237903"/>
                    </a:cubicBezTo>
                    <a:cubicBezTo>
                      <a:pt x="58736" y="252464"/>
                      <a:pt x="35441" y="257526"/>
                      <a:pt x="12876" y="272092"/>
                    </a:cubicBezTo>
                    <a:cubicBezTo>
                      <a:pt x="12876" y="238894"/>
                      <a:pt x="-20604" y="175563"/>
                      <a:pt x="20410" y="106373"/>
                    </a:cubicBezTo>
                    <a:cubicBezTo>
                      <a:pt x="39226" y="76944"/>
                      <a:pt x="73671" y="33858"/>
                      <a:pt x="114428" y="5151"/>
                    </a:cubicBezTo>
                    <a:lnTo>
                      <a:pt x="97720" y="27708"/>
                    </a:lnTo>
                    <a:cubicBezTo>
                      <a:pt x="75793" y="64701"/>
                      <a:pt x="93693" y="98561"/>
                      <a:pt x="93693" y="116311"/>
                    </a:cubicBezTo>
                    <a:cubicBezTo>
                      <a:pt x="105757" y="108523"/>
                      <a:pt x="118212" y="105817"/>
                      <a:pt x="130229" y="98032"/>
                    </a:cubicBezTo>
                    <a:cubicBezTo>
                      <a:pt x="132676" y="114680"/>
                      <a:pt x="140939" y="128821"/>
                      <a:pt x="155332" y="134249"/>
                    </a:cubicBezTo>
                    <a:cubicBezTo>
                      <a:pt x="177287" y="146806"/>
                      <a:pt x="201033" y="159364"/>
                      <a:pt x="200612" y="218015"/>
                    </a:cubicBezTo>
                    <a:cubicBezTo>
                      <a:pt x="244289" y="183289"/>
                      <a:pt x="239186" y="186155"/>
                      <a:pt x="260038" y="139793"/>
                    </a:cubicBezTo>
                    <a:cubicBezTo>
                      <a:pt x="261786" y="130149"/>
                      <a:pt x="269724" y="105849"/>
                      <a:pt x="271541" y="81236"/>
                    </a:cubicBezTo>
                    <a:cubicBezTo>
                      <a:pt x="301841" y="89532"/>
                      <a:pt x="298589" y="95986"/>
                      <a:pt x="324835" y="140820"/>
                    </a:cubicBezTo>
                    <a:cubicBezTo>
                      <a:pt x="347360" y="113915"/>
                      <a:pt x="324238" y="62395"/>
                      <a:pt x="316780" y="46676"/>
                    </a:cubicBezTo>
                    <a:cubicBezTo>
                      <a:pt x="306553" y="27325"/>
                      <a:pt x="295239" y="11524"/>
                      <a:pt x="28203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15" name="Freeform 87">
            <a:extLst>
              <a:ext uri="{FF2B5EF4-FFF2-40B4-BE49-F238E27FC236}">
                <a16:creationId xmlns:a16="http://schemas.microsoft.com/office/drawing/2014/main" id="{83761C13-9B29-4CBC-AFA6-BFFF64CBFD21}"/>
              </a:ext>
            </a:extLst>
          </p:cNvPr>
          <p:cNvSpPr/>
          <p:nvPr/>
        </p:nvSpPr>
        <p:spPr>
          <a:xfrm>
            <a:off x="4512410" y="1919868"/>
            <a:ext cx="1748966" cy="3208136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38429 w 3650621"/>
              <a:gd name="connsiteY0" fmla="*/ 6169762 h 6702638"/>
              <a:gd name="connsiteX1" fmla="*/ 3650621 w 3650621"/>
              <a:gd name="connsiteY1" fmla="*/ 6702635 h 6702638"/>
              <a:gd name="connsiteX2" fmla="*/ 2640971 w 3650621"/>
              <a:gd name="connsiteY2" fmla="*/ 3878472 h 6702638"/>
              <a:gd name="connsiteX3" fmla="*/ 2539547 w 3650621"/>
              <a:gd name="connsiteY3" fmla="*/ 3373073 h 6702638"/>
              <a:gd name="connsiteX4" fmla="*/ 2755270 w 3650621"/>
              <a:gd name="connsiteY4" fmla="*/ 2811673 h 6702638"/>
              <a:gd name="connsiteX5" fmla="*/ 2864809 w 3650621"/>
              <a:gd name="connsiteY5" fmla="*/ 2192548 h 6702638"/>
              <a:gd name="connsiteX6" fmla="*/ 3512509 w 3650621"/>
              <a:gd name="connsiteY6" fmla="*/ 1301960 h 6702638"/>
              <a:gd name="connsiteX7" fmla="*/ 3298197 w 3650621"/>
              <a:gd name="connsiteY7" fmla="*/ 1178135 h 6702638"/>
              <a:gd name="connsiteX8" fmla="*/ 2607634 w 3650621"/>
              <a:gd name="connsiteY8" fmla="*/ 1878222 h 6702638"/>
              <a:gd name="connsiteX9" fmla="*/ 2531434 w 3650621"/>
              <a:gd name="connsiteY9" fmla="*/ 1821072 h 6702638"/>
              <a:gd name="connsiteX10" fmla="*/ 2874334 w 3650621"/>
              <a:gd name="connsiteY10" fmla="*/ 563772 h 6702638"/>
              <a:gd name="connsiteX11" fmla="*/ 2598109 w 3650621"/>
              <a:gd name="connsiteY11" fmla="*/ 397084 h 6702638"/>
              <a:gd name="connsiteX12" fmla="*/ 2207584 w 3650621"/>
              <a:gd name="connsiteY12" fmla="*/ 1659147 h 6702638"/>
              <a:gd name="connsiteX13" fmla="*/ 2131384 w 3650621"/>
              <a:gd name="connsiteY13" fmla="*/ 1597235 h 6702638"/>
              <a:gd name="connsiteX14" fmla="*/ 2193297 w 3650621"/>
              <a:gd name="connsiteY14" fmla="*/ 154197 h 6702638"/>
              <a:gd name="connsiteX15" fmla="*/ 1878971 w 3650621"/>
              <a:gd name="connsiteY15" fmla="*/ 163723 h 6702638"/>
              <a:gd name="connsiteX16" fmla="*/ 1798009 w 3650621"/>
              <a:gd name="connsiteY16" fmla="*/ 1554373 h 6702638"/>
              <a:gd name="connsiteX17" fmla="*/ 1674184 w 3650621"/>
              <a:gd name="connsiteY17" fmla="*/ 1559134 h 6702638"/>
              <a:gd name="connsiteX18" fmla="*/ 1593221 w 3650621"/>
              <a:gd name="connsiteY18" fmla="*/ 378035 h 6702638"/>
              <a:gd name="connsiteX19" fmla="*/ 1307472 w 3650621"/>
              <a:gd name="connsiteY19" fmla="*/ 368510 h 6702638"/>
              <a:gd name="connsiteX20" fmla="*/ 1312234 w 3650621"/>
              <a:gd name="connsiteY20" fmla="*/ 1635335 h 6702638"/>
              <a:gd name="connsiteX21" fmla="*/ 1259846 w 3650621"/>
              <a:gd name="connsiteY21" fmla="*/ 2025860 h 6702638"/>
              <a:gd name="connsiteX22" fmla="*/ 902659 w 3650621"/>
              <a:gd name="connsiteY22" fmla="*/ 2302085 h 6702638"/>
              <a:gd name="connsiteX23" fmla="*/ 207334 w 3650621"/>
              <a:gd name="connsiteY23" fmla="*/ 1787735 h 6702638"/>
              <a:gd name="connsiteX24" fmla="*/ 173996 w 3650621"/>
              <a:gd name="connsiteY24" fmla="*/ 2092535 h 6702638"/>
              <a:gd name="connsiteX25" fmla="*/ 745496 w 3650621"/>
              <a:gd name="connsiteY25" fmla="*/ 2806910 h 6702638"/>
              <a:gd name="connsiteX26" fmla="*/ 1440822 w 3650621"/>
              <a:gd name="connsiteY26" fmla="*/ 3583198 h 6702638"/>
              <a:gd name="connsiteX27" fmla="*/ 1617034 w 3650621"/>
              <a:gd name="connsiteY27" fmla="*/ 4107073 h 6702638"/>
              <a:gd name="connsiteX28" fmla="*/ 1938429 w 3650621"/>
              <a:gd name="connsiteY28" fmla="*/ 6169762 h 6702638"/>
              <a:gd name="connsiteX0" fmla="*/ 1938429 w 3560732"/>
              <a:gd name="connsiteY0" fmla="*/ 6169762 h 6186505"/>
              <a:gd name="connsiteX1" fmla="*/ 3478578 w 3560732"/>
              <a:gd name="connsiteY1" fmla="*/ 6186505 h 6186505"/>
              <a:gd name="connsiteX2" fmla="*/ 2640971 w 3560732"/>
              <a:gd name="connsiteY2" fmla="*/ 3878472 h 6186505"/>
              <a:gd name="connsiteX3" fmla="*/ 2539547 w 3560732"/>
              <a:gd name="connsiteY3" fmla="*/ 3373073 h 6186505"/>
              <a:gd name="connsiteX4" fmla="*/ 2755270 w 3560732"/>
              <a:gd name="connsiteY4" fmla="*/ 2811673 h 6186505"/>
              <a:gd name="connsiteX5" fmla="*/ 2864809 w 3560732"/>
              <a:gd name="connsiteY5" fmla="*/ 2192548 h 6186505"/>
              <a:gd name="connsiteX6" fmla="*/ 3512509 w 3560732"/>
              <a:gd name="connsiteY6" fmla="*/ 1301960 h 6186505"/>
              <a:gd name="connsiteX7" fmla="*/ 3298197 w 3560732"/>
              <a:gd name="connsiteY7" fmla="*/ 1178135 h 6186505"/>
              <a:gd name="connsiteX8" fmla="*/ 2607634 w 3560732"/>
              <a:gd name="connsiteY8" fmla="*/ 1878222 h 6186505"/>
              <a:gd name="connsiteX9" fmla="*/ 2531434 w 3560732"/>
              <a:gd name="connsiteY9" fmla="*/ 1821072 h 6186505"/>
              <a:gd name="connsiteX10" fmla="*/ 2874334 w 3560732"/>
              <a:gd name="connsiteY10" fmla="*/ 563772 h 6186505"/>
              <a:gd name="connsiteX11" fmla="*/ 2598109 w 3560732"/>
              <a:gd name="connsiteY11" fmla="*/ 397084 h 6186505"/>
              <a:gd name="connsiteX12" fmla="*/ 2207584 w 3560732"/>
              <a:gd name="connsiteY12" fmla="*/ 1659147 h 6186505"/>
              <a:gd name="connsiteX13" fmla="*/ 2131384 w 3560732"/>
              <a:gd name="connsiteY13" fmla="*/ 1597235 h 6186505"/>
              <a:gd name="connsiteX14" fmla="*/ 2193297 w 3560732"/>
              <a:gd name="connsiteY14" fmla="*/ 154197 h 6186505"/>
              <a:gd name="connsiteX15" fmla="*/ 1878971 w 3560732"/>
              <a:gd name="connsiteY15" fmla="*/ 163723 h 6186505"/>
              <a:gd name="connsiteX16" fmla="*/ 1798009 w 3560732"/>
              <a:gd name="connsiteY16" fmla="*/ 1554373 h 6186505"/>
              <a:gd name="connsiteX17" fmla="*/ 1674184 w 3560732"/>
              <a:gd name="connsiteY17" fmla="*/ 1559134 h 6186505"/>
              <a:gd name="connsiteX18" fmla="*/ 1593221 w 3560732"/>
              <a:gd name="connsiteY18" fmla="*/ 378035 h 6186505"/>
              <a:gd name="connsiteX19" fmla="*/ 1307472 w 3560732"/>
              <a:gd name="connsiteY19" fmla="*/ 368510 h 6186505"/>
              <a:gd name="connsiteX20" fmla="*/ 1312234 w 3560732"/>
              <a:gd name="connsiteY20" fmla="*/ 1635335 h 6186505"/>
              <a:gd name="connsiteX21" fmla="*/ 1259846 w 3560732"/>
              <a:gd name="connsiteY21" fmla="*/ 2025860 h 6186505"/>
              <a:gd name="connsiteX22" fmla="*/ 902659 w 3560732"/>
              <a:gd name="connsiteY22" fmla="*/ 2302085 h 6186505"/>
              <a:gd name="connsiteX23" fmla="*/ 207334 w 3560732"/>
              <a:gd name="connsiteY23" fmla="*/ 1787735 h 6186505"/>
              <a:gd name="connsiteX24" fmla="*/ 173996 w 3560732"/>
              <a:gd name="connsiteY24" fmla="*/ 2092535 h 6186505"/>
              <a:gd name="connsiteX25" fmla="*/ 745496 w 3560732"/>
              <a:gd name="connsiteY25" fmla="*/ 2806910 h 6186505"/>
              <a:gd name="connsiteX26" fmla="*/ 1440822 w 3560732"/>
              <a:gd name="connsiteY26" fmla="*/ 3583198 h 6186505"/>
              <a:gd name="connsiteX27" fmla="*/ 1617034 w 3560732"/>
              <a:gd name="connsiteY27" fmla="*/ 4107073 h 6186505"/>
              <a:gd name="connsiteX28" fmla="*/ 1938429 w 3560732"/>
              <a:gd name="connsiteY28" fmla="*/ 6169762 h 6186505"/>
              <a:gd name="connsiteX0" fmla="*/ 1938429 w 3560732"/>
              <a:gd name="connsiteY0" fmla="*/ 6169762 h 6186505"/>
              <a:gd name="connsiteX1" fmla="*/ 3478578 w 3560732"/>
              <a:gd name="connsiteY1" fmla="*/ 6186505 h 6186505"/>
              <a:gd name="connsiteX2" fmla="*/ 2640971 w 3560732"/>
              <a:gd name="connsiteY2" fmla="*/ 3878472 h 6186505"/>
              <a:gd name="connsiteX3" fmla="*/ 2539547 w 3560732"/>
              <a:gd name="connsiteY3" fmla="*/ 3373073 h 6186505"/>
              <a:gd name="connsiteX4" fmla="*/ 2755270 w 3560732"/>
              <a:gd name="connsiteY4" fmla="*/ 2811673 h 6186505"/>
              <a:gd name="connsiteX5" fmla="*/ 2864809 w 3560732"/>
              <a:gd name="connsiteY5" fmla="*/ 2192548 h 6186505"/>
              <a:gd name="connsiteX6" fmla="*/ 3512509 w 3560732"/>
              <a:gd name="connsiteY6" fmla="*/ 1301960 h 6186505"/>
              <a:gd name="connsiteX7" fmla="*/ 3298197 w 3560732"/>
              <a:gd name="connsiteY7" fmla="*/ 1178135 h 6186505"/>
              <a:gd name="connsiteX8" fmla="*/ 2607634 w 3560732"/>
              <a:gd name="connsiteY8" fmla="*/ 1878222 h 6186505"/>
              <a:gd name="connsiteX9" fmla="*/ 2531434 w 3560732"/>
              <a:gd name="connsiteY9" fmla="*/ 1821072 h 6186505"/>
              <a:gd name="connsiteX10" fmla="*/ 2874334 w 3560732"/>
              <a:gd name="connsiteY10" fmla="*/ 563772 h 6186505"/>
              <a:gd name="connsiteX11" fmla="*/ 2598109 w 3560732"/>
              <a:gd name="connsiteY11" fmla="*/ 397084 h 6186505"/>
              <a:gd name="connsiteX12" fmla="*/ 2207584 w 3560732"/>
              <a:gd name="connsiteY12" fmla="*/ 1659147 h 6186505"/>
              <a:gd name="connsiteX13" fmla="*/ 2131384 w 3560732"/>
              <a:gd name="connsiteY13" fmla="*/ 1597235 h 6186505"/>
              <a:gd name="connsiteX14" fmla="*/ 2193297 w 3560732"/>
              <a:gd name="connsiteY14" fmla="*/ 154197 h 6186505"/>
              <a:gd name="connsiteX15" fmla="*/ 1878971 w 3560732"/>
              <a:gd name="connsiteY15" fmla="*/ 163723 h 6186505"/>
              <a:gd name="connsiteX16" fmla="*/ 1798009 w 3560732"/>
              <a:gd name="connsiteY16" fmla="*/ 1554373 h 6186505"/>
              <a:gd name="connsiteX17" fmla="*/ 1674184 w 3560732"/>
              <a:gd name="connsiteY17" fmla="*/ 1559134 h 6186505"/>
              <a:gd name="connsiteX18" fmla="*/ 1593221 w 3560732"/>
              <a:gd name="connsiteY18" fmla="*/ 378035 h 6186505"/>
              <a:gd name="connsiteX19" fmla="*/ 1307472 w 3560732"/>
              <a:gd name="connsiteY19" fmla="*/ 368510 h 6186505"/>
              <a:gd name="connsiteX20" fmla="*/ 1312234 w 3560732"/>
              <a:gd name="connsiteY20" fmla="*/ 1635335 h 6186505"/>
              <a:gd name="connsiteX21" fmla="*/ 1259846 w 3560732"/>
              <a:gd name="connsiteY21" fmla="*/ 2025860 h 6186505"/>
              <a:gd name="connsiteX22" fmla="*/ 902659 w 3560732"/>
              <a:gd name="connsiteY22" fmla="*/ 2302085 h 6186505"/>
              <a:gd name="connsiteX23" fmla="*/ 207334 w 3560732"/>
              <a:gd name="connsiteY23" fmla="*/ 1787735 h 6186505"/>
              <a:gd name="connsiteX24" fmla="*/ 173996 w 3560732"/>
              <a:gd name="connsiteY24" fmla="*/ 2092535 h 6186505"/>
              <a:gd name="connsiteX25" fmla="*/ 745496 w 3560732"/>
              <a:gd name="connsiteY25" fmla="*/ 2806910 h 6186505"/>
              <a:gd name="connsiteX26" fmla="*/ 1440822 w 3560732"/>
              <a:gd name="connsiteY26" fmla="*/ 3583198 h 6186505"/>
              <a:gd name="connsiteX27" fmla="*/ 1617034 w 3560732"/>
              <a:gd name="connsiteY27" fmla="*/ 4107073 h 6186505"/>
              <a:gd name="connsiteX28" fmla="*/ 1938429 w 3560732"/>
              <a:gd name="connsiteY28" fmla="*/ 6169762 h 6186505"/>
              <a:gd name="connsiteX0" fmla="*/ 1938429 w 3560732"/>
              <a:gd name="connsiteY0" fmla="*/ 6226614 h 6226614"/>
              <a:gd name="connsiteX1" fmla="*/ 3478578 w 3560732"/>
              <a:gd name="connsiteY1" fmla="*/ 6186505 h 6226614"/>
              <a:gd name="connsiteX2" fmla="*/ 2640971 w 3560732"/>
              <a:gd name="connsiteY2" fmla="*/ 3878472 h 6226614"/>
              <a:gd name="connsiteX3" fmla="*/ 2539547 w 3560732"/>
              <a:gd name="connsiteY3" fmla="*/ 3373073 h 6226614"/>
              <a:gd name="connsiteX4" fmla="*/ 2755270 w 3560732"/>
              <a:gd name="connsiteY4" fmla="*/ 2811673 h 6226614"/>
              <a:gd name="connsiteX5" fmla="*/ 2864809 w 3560732"/>
              <a:gd name="connsiteY5" fmla="*/ 2192548 h 6226614"/>
              <a:gd name="connsiteX6" fmla="*/ 3512509 w 3560732"/>
              <a:gd name="connsiteY6" fmla="*/ 1301960 h 6226614"/>
              <a:gd name="connsiteX7" fmla="*/ 3298197 w 3560732"/>
              <a:gd name="connsiteY7" fmla="*/ 1178135 h 6226614"/>
              <a:gd name="connsiteX8" fmla="*/ 2607634 w 3560732"/>
              <a:gd name="connsiteY8" fmla="*/ 1878222 h 6226614"/>
              <a:gd name="connsiteX9" fmla="*/ 2531434 w 3560732"/>
              <a:gd name="connsiteY9" fmla="*/ 1821072 h 6226614"/>
              <a:gd name="connsiteX10" fmla="*/ 2874334 w 3560732"/>
              <a:gd name="connsiteY10" fmla="*/ 563772 h 6226614"/>
              <a:gd name="connsiteX11" fmla="*/ 2598109 w 3560732"/>
              <a:gd name="connsiteY11" fmla="*/ 397084 h 6226614"/>
              <a:gd name="connsiteX12" fmla="*/ 2207584 w 3560732"/>
              <a:gd name="connsiteY12" fmla="*/ 1659147 h 6226614"/>
              <a:gd name="connsiteX13" fmla="*/ 2131384 w 3560732"/>
              <a:gd name="connsiteY13" fmla="*/ 1597235 h 6226614"/>
              <a:gd name="connsiteX14" fmla="*/ 2193297 w 3560732"/>
              <a:gd name="connsiteY14" fmla="*/ 154197 h 6226614"/>
              <a:gd name="connsiteX15" fmla="*/ 1878971 w 3560732"/>
              <a:gd name="connsiteY15" fmla="*/ 163723 h 6226614"/>
              <a:gd name="connsiteX16" fmla="*/ 1798009 w 3560732"/>
              <a:gd name="connsiteY16" fmla="*/ 1554373 h 6226614"/>
              <a:gd name="connsiteX17" fmla="*/ 1674184 w 3560732"/>
              <a:gd name="connsiteY17" fmla="*/ 1559134 h 6226614"/>
              <a:gd name="connsiteX18" fmla="*/ 1593221 w 3560732"/>
              <a:gd name="connsiteY18" fmla="*/ 378035 h 6226614"/>
              <a:gd name="connsiteX19" fmla="*/ 1307472 w 3560732"/>
              <a:gd name="connsiteY19" fmla="*/ 368510 h 6226614"/>
              <a:gd name="connsiteX20" fmla="*/ 1312234 w 3560732"/>
              <a:gd name="connsiteY20" fmla="*/ 1635335 h 6226614"/>
              <a:gd name="connsiteX21" fmla="*/ 1259846 w 3560732"/>
              <a:gd name="connsiteY21" fmla="*/ 2025860 h 6226614"/>
              <a:gd name="connsiteX22" fmla="*/ 902659 w 3560732"/>
              <a:gd name="connsiteY22" fmla="*/ 2302085 h 6226614"/>
              <a:gd name="connsiteX23" fmla="*/ 207334 w 3560732"/>
              <a:gd name="connsiteY23" fmla="*/ 1787735 h 6226614"/>
              <a:gd name="connsiteX24" fmla="*/ 173996 w 3560732"/>
              <a:gd name="connsiteY24" fmla="*/ 2092535 h 6226614"/>
              <a:gd name="connsiteX25" fmla="*/ 745496 w 3560732"/>
              <a:gd name="connsiteY25" fmla="*/ 2806910 h 6226614"/>
              <a:gd name="connsiteX26" fmla="*/ 1440822 w 3560732"/>
              <a:gd name="connsiteY26" fmla="*/ 3583198 h 6226614"/>
              <a:gd name="connsiteX27" fmla="*/ 1617034 w 3560732"/>
              <a:gd name="connsiteY27" fmla="*/ 4107073 h 6226614"/>
              <a:gd name="connsiteX28" fmla="*/ 1938429 w 3560732"/>
              <a:gd name="connsiteY28" fmla="*/ 6226614 h 6226614"/>
              <a:gd name="connsiteX0" fmla="*/ 1938429 w 3560732"/>
              <a:gd name="connsiteY0" fmla="*/ 6189377 h 6189377"/>
              <a:gd name="connsiteX1" fmla="*/ 3478578 w 3560732"/>
              <a:gd name="connsiteY1" fmla="*/ 6186505 h 6189377"/>
              <a:gd name="connsiteX2" fmla="*/ 2640971 w 3560732"/>
              <a:gd name="connsiteY2" fmla="*/ 3878472 h 6189377"/>
              <a:gd name="connsiteX3" fmla="*/ 2539547 w 3560732"/>
              <a:gd name="connsiteY3" fmla="*/ 3373073 h 6189377"/>
              <a:gd name="connsiteX4" fmla="*/ 2755270 w 3560732"/>
              <a:gd name="connsiteY4" fmla="*/ 2811673 h 6189377"/>
              <a:gd name="connsiteX5" fmla="*/ 2864809 w 3560732"/>
              <a:gd name="connsiteY5" fmla="*/ 2192548 h 6189377"/>
              <a:gd name="connsiteX6" fmla="*/ 3512509 w 3560732"/>
              <a:gd name="connsiteY6" fmla="*/ 1301960 h 6189377"/>
              <a:gd name="connsiteX7" fmla="*/ 3298197 w 3560732"/>
              <a:gd name="connsiteY7" fmla="*/ 1178135 h 6189377"/>
              <a:gd name="connsiteX8" fmla="*/ 2607634 w 3560732"/>
              <a:gd name="connsiteY8" fmla="*/ 1878222 h 6189377"/>
              <a:gd name="connsiteX9" fmla="*/ 2531434 w 3560732"/>
              <a:gd name="connsiteY9" fmla="*/ 1821072 h 6189377"/>
              <a:gd name="connsiteX10" fmla="*/ 2874334 w 3560732"/>
              <a:gd name="connsiteY10" fmla="*/ 563772 h 6189377"/>
              <a:gd name="connsiteX11" fmla="*/ 2598109 w 3560732"/>
              <a:gd name="connsiteY11" fmla="*/ 397084 h 6189377"/>
              <a:gd name="connsiteX12" fmla="*/ 2207584 w 3560732"/>
              <a:gd name="connsiteY12" fmla="*/ 1659147 h 6189377"/>
              <a:gd name="connsiteX13" fmla="*/ 2131384 w 3560732"/>
              <a:gd name="connsiteY13" fmla="*/ 1597235 h 6189377"/>
              <a:gd name="connsiteX14" fmla="*/ 2193297 w 3560732"/>
              <a:gd name="connsiteY14" fmla="*/ 154197 h 6189377"/>
              <a:gd name="connsiteX15" fmla="*/ 1878971 w 3560732"/>
              <a:gd name="connsiteY15" fmla="*/ 163723 h 6189377"/>
              <a:gd name="connsiteX16" fmla="*/ 1798009 w 3560732"/>
              <a:gd name="connsiteY16" fmla="*/ 1554373 h 6189377"/>
              <a:gd name="connsiteX17" fmla="*/ 1674184 w 3560732"/>
              <a:gd name="connsiteY17" fmla="*/ 1559134 h 6189377"/>
              <a:gd name="connsiteX18" fmla="*/ 1593221 w 3560732"/>
              <a:gd name="connsiteY18" fmla="*/ 378035 h 6189377"/>
              <a:gd name="connsiteX19" fmla="*/ 1307472 w 3560732"/>
              <a:gd name="connsiteY19" fmla="*/ 368510 h 6189377"/>
              <a:gd name="connsiteX20" fmla="*/ 1312234 w 3560732"/>
              <a:gd name="connsiteY20" fmla="*/ 1635335 h 6189377"/>
              <a:gd name="connsiteX21" fmla="*/ 1259846 w 3560732"/>
              <a:gd name="connsiteY21" fmla="*/ 2025860 h 6189377"/>
              <a:gd name="connsiteX22" fmla="*/ 902659 w 3560732"/>
              <a:gd name="connsiteY22" fmla="*/ 2302085 h 6189377"/>
              <a:gd name="connsiteX23" fmla="*/ 207334 w 3560732"/>
              <a:gd name="connsiteY23" fmla="*/ 1787735 h 6189377"/>
              <a:gd name="connsiteX24" fmla="*/ 173996 w 3560732"/>
              <a:gd name="connsiteY24" fmla="*/ 2092535 h 6189377"/>
              <a:gd name="connsiteX25" fmla="*/ 745496 w 3560732"/>
              <a:gd name="connsiteY25" fmla="*/ 2806910 h 6189377"/>
              <a:gd name="connsiteX26" fmla="*/ 1440822 w 3560732"/>
              <a:gd name="connsiteY26" fmla="*/ 3583198 h 6189377"/>
              <a:gd name="connsiteX27" fmla="*/ 1617034 w 3560732"/>
              <a:gd name="connsiteY27" fmla="*/ 4107073 h 6189377"/>
              <a:gd name="connsiteX28" fmla="*/ 1938429 w 3560732"/>
              <a:gd name="connsiteY28" fmla="*/ 6189377 h 6189377"/>
              <a:gd name="connsiteX0" fmla="*/ 1938429 w 3560732"/>
              <a:gd name="connsiteY0" fmla="*/ 6699772 h 6699772"/>
              <a:gd name="connsiteX1" fmla="*/ 3478578 w 3560732"/>
              <a:gd name="connsiteY1" fmla="*/ 6186505 h 6699772"/>
              <a:gd name="connsiteX2" fmla="*/ 2640971 w 3560732"/>
              <a:gd name="connsiteY2" fmla="*/ 3878472 h 6699772"/>
              <a:gd name="connsiteX3" fmla="*/ 2539547 w 3560732"/>
              <a:gd name="connsiteY3" fmla="*/ 3373073 h 6699772"/>
              <a:gd name="connsiteX4" fmla="*/ 2755270 w 3560732"/>
              <a:gd name="connsiteY4" fmla="*/ 2811673 h 6699772"/>
              <a:gd name="connsiteX5" fmla="*/ 2864809 w 3560732"/>
              <a:gd name="connsiteY5" fmla="*/ 2192548 h 6699772"/>
              <a:gd name="connsiteX6" fmla="*/ 3512509 w 3560732"/>
              <a:gd name="connsiteY6" fmla="*/ 1301960 h 6699772"/>
              <a:gd name="connsiteX7" fmla="*/ 3298197 w 3560732"/>
              <a:gd name="connsiteY7" fmla="*/ 1178135 h 6699772"/>
              <a:gd name="connsiteX8" fmla="*/ 2607634 w 3560732"/>
              <a:gd name="connsiteY8" fmla="*/ 1878222 h 6699772"/>
              <a:gd name="connsiteX9" fmla="*/ 2531434 w 3560732"/>
              <a:gd name="connsiteY9" fmla="*/ 1821072 h 6699772"/>
              <a:gd name="connsiteX10" fmla="*/ 2874334 w 3560732"/>
              <a:gd name="connsiteY10" fmla="*/ 563772 h 6699772"/>
              <a:gd name="connsiteX11" fmla="*/ 2598109 w 3560732"/>
              <a:gd name="connsiteY11" fmla="*/ 397084 h 6699772"/>
              <a:gd name="connsiteX12" fmla="*/ 2207584 w 3560732"/>
              <a:gd name="connsiteY12" fmla="*/ 1659147 h 6699772"/>
              <a:gd name="connsiteX13" fmla="*/ 2131384 w 3560732"/>
              <a:gd name="connsiteY13" fmla="*/ 1597235 h 6699772"/>
              <a:gd name="connsiteX14" fmla="*/ 2193297 w 3560732"/>
              <a:gd name="connsiteY14" fmla="*/ 154197 h 6699772"/>
              <a:gd name="connsiteX15" fmla="*/ 1878971 w 3560732"/>
              <a:gd name="connsiteY15" fmla="*/ 163723 h 6699772"/>
              <a:gd name="connsiteX16" fmla="*/ 1798009 w 3560732"/>
              <a:gd name="connsiteY16" fmla="*/ 1554373 h 6699772"/>
              <a:gd name="connsiteX17" fmla="*/ 1674184 w 3560732"/>
              <a:gd name="connsiteY17" fmla="*/ 1559134 h 6699772"/>
              <a:gd name="connsiteX18" fmla="*/ 1593221 w 3560732"/>
              <a:gd name="connsiteY18" fmla="*/ 378035 h 6699772"/>
              <a:gd name="connsiteX19" fmla="*/ 1307472 w 3560732"/>
              <a:gd name="connsiteY19" fmla="*/ 368510 h 6699772"/>
              <a:gd name="connsiteX20" fmla="*/ 1312234 w 3560732"/>
              <a:gd name="connsiteY20" fmla="*/ 1635335 h 6699772"/>
              <a:gd name="connsiteX21" fmla="*/ 1259846 w 3560732"/>
              <a:gd name="connsiteY21" fmla="*/ 2025860 h 6699772"/>
              <a:gd name="connsiteX22" fmla="*/ 902659 w 3560732"/>
              <a:gd name="connsiteY22" fmla="*/ 2302085 h 6699772"/>
              <a:gd name="connsiteX23" fmla="*/ 207334 w 3560732"/>
              <a:gd name="connsiteY23" fmla="*/ 1787735 h 6699772"/>
              <a:gd name="connsiteX24" fmla="*/ 173996 w 3560732"/>
              <a:gd name="connsiteY24" fmla="*/ 2092535 h 6699772"/>
              <a:gd name="connsiteX25" fmla="*/ 745496 w 3560732"/>
              <a:gd name="connsiteY25" fmla="*/ 2806910 h 6699772"/>
              <a:gd name="connsiteX26" fmla="*/ 1440822 w 3560732"/>
              <a:gd name="connsiteY26" fmla="*/ 3583198 h 6699772"/>
              <a:gd name="connsiteX27" fmla="*/ 1617034 w 3560732"/>
              <a:gd name="connsiteY27" fmla="*/ 4107073 h 6699772"/>
              <a:gd name="connsiteX28" fmla="*/ 1938429 w 3560732"/>
              <a:gd name="connsiteY28" fmla="*/ 6699772 h 6699772"/>
              <a:gd name="connsiteX0" fmla="*/ 1938429 w 3660860"/>
              <a:gd name="connsiteY0" fmla="*/ 6699772 h 6715129"/>
              <a:gd name="connsiteX1" fmla="*/ 3660860 w 3660860"/>
              <a:gd name="connsiteY1" fmla="*/ 6715129 h 6715129"/>
              <a:gd name="connsiteX2" fmla="*/ 2640971 w 3660860"/>
              <a:gd name="connsiteY2" fmla="*/ 3878472 h 6715129"/>
              <a:gd name="connsiteX3" fmla="*/ 2539547 w 3660860"/>
              <a:gd name="connsiteY3" fmla="*/ 3373073 h 6715129"/>
              <a:gd name="connsiteX4" fmla="*/ 2755270 w 3660860"/>
              <a:gd name="connsiteY4" fmla="*/ 2811673 h 6715129"/>
              <a:gd name="connsiteX5" fmla="*/ 2864809 w 3660860"/>
              <a:gd name="connsiteY5" fmla="*/ 2192548 h 6715129"/>
              <a:gd name="connsiteX6" fmla="*/ 3512509 w 3660860"/>
              <a:gd name="connsiteY6" fmla="*/ 1301960 h 6715129"/>
              <a:gd name="connsiteX7" fmla="*/ 3298197 w 3660860"/>
              <a:gd name="connsiteY7" fmla="*/ 1178135 h 6715129"/>
              <a:gd name="connsiteX8" fmla="*/ 2607634 w 3660860"/>
              <a:gd name="connsiteY8" fmla="*/ 1878222 h 6715129"/>
              <a:gd name="connsiteX9" fmla="*/ 2531434 w 3660860"/>
              <a:gd name="connsiteY9" fmla="*/ 1821072 h 6715129"/>
              <a:gd name="connsiteX10" fmla="*/ 2874334 w 3660860"/>
              <a:gd name="connsiteY10" fmla="*/ 563772 h 6715129"/>
              <a:gd name="connsiteX11" fmla="*/ 2598109 w 3660860"/>
              <a:gd name="connsiteY11" fmla="*/ 397084 h 6715129"/>
              <a:gd name="connsiteX12" fmla="*/ 2207584 w 3660860"/>
              <a:gd name="connsiteY12" fmla="*/ 1659147 h 6715129"/>
              <a:gd name="connsiteX13" fmla="*/ 2131384 w 3660860"/>
              <a:gd name="connsiteY13" fmla="*/ 1597235 h 6715129"/>
              <a:gd name="connsiteX14" fmla="*/ 2193297 w 3660860"/>
              <a:gd name="connsiteY14" fmla="*/ 154197 h 6715129"/>
              <a:gd name="connsiteX15" fmla="*/ 1878971 w 3660860"/>
              <a:gd name="connsiteY15" fmla="*/ 163723 h 6715129"/>
              <a:gd name="connsiteX16" fmla="*/ 1798009 w 3660860"/>
              <a:gd name="connsiteY16" fmla="*/ 1554373 h 6715129"/>
              <a:gd name="connsiteX17" fmla="*/ 1674184 w 3660860"/>
              <a:gd name="connsiteY17" fmla="*/ 1559134 h 6715129"/>
              <a:gd name="connsiteX18" fmla="*/ 1593221 w 3660860"/>
              <a:gd name="connsiteY18" fmla="*/ 378035 h 6715129"/>
              <a:gd name="connsiteX19" fmla="*/ 1307472 w 3660860"/>
              <a:gd name="connsiteY19" fmla="*/ 368510 h 6715129"/>
              <a:gd name="connsiteX20" fmla="*/ 1312234 w 3660860"/>
              <a:gd name="connsiteY20" fmla="*/ 1635335 h 6715129"/>
              <a:gd name="connsiteX21" fmla="*/ 1259846 w 3660860"/>
              <a:gd name="connsiteY21" fmla="*/ 2025860 h 6715129"/>
              <a:gd name="connsiteX22" fmla="*/ 902659 w 3660860"/>
              <a:gd name="connsiteY22" fmla="*/ 2302085 h 6715129"/>
              <a:gd name="connsiteX23" fmla="*/ 207334 w 3660860"/>
              <a:gd name="connsiteY23" fmla="*/ 1787735 h 6715129"/>
              <a:gd name="connsiteX24" fmla="*/ 173996 w 3660860"/>
              <a:gd name="connsiteY24" fmla="*/ 2092535 h 6715129"/>
              <a:gd name="connsiteX25" fmla="*/ 745496 w 3660860"/>
              <a:gd name="connsiteY25" fmla="*/ 2806910 h 6715129"/>
              <a:gd name="connsiteX26" fmla="*/ 1440822 w 3660860"/>
              <a:gd name="connsiteY26" fmla="*/ 3583198 h 6715129"/>
              <a:gd name="connsiteX27" fmla="*/ 1617034 w 3660860"/>
              <a:gd name="connsiteY27" fmla="*/ 4107073 h 6715129"/>
              <a:gd name="connsiteX28" fmla="*/ 1938429 w 3660860"/>
              <a:gd name="connsiteY28" fmla="*/ 6699772 h 671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60860" h="6715129">
                <a:moveTo>
                  <a:pt x="1938429" y="6699772"/>
                </a:moveTo>
                <a:lnTo>
                  <a:pt x="3660860" y="6715129"/>
                </a:lnTo>
                <a:cubicBezTo>
                  <a:pt x="3310022" y="5729291"/>
                  <a:pt x="2915609" y="4930985"/>
                  <a:pt x="2640971" y="3878472"/>
                </a:cubicBezTo>
                <a:cubicBezTo>
                  <a:pt x="2607163" y="3710006"/>
                  <a:pt x="2567756" y="3575139"/>
                  <a:pt x="2539547" y="3373073"/>
                </a:cubicBezTo>
                <a:cubicBezTo>
                  <a:pt x="2626772" y="3150473"/>
                  <a:pt x="2694946" y="3073610"/>
                  <a:pt x="2755270" y="2811673"/>
                </a:cubicBezTo>
                <a:cubicBezTo>
                  <a:pt x="2820357" y="2578311"/>
                  <a:pt x="2807658" y="2538622"/>
                  <a:pt x="2864809" y="2192548"/>
                </a:cubicBezTo>
                <a:cubicBezTo>
                  <a:pt x="3048959" y="1868698"/>
                  <a:pt x="3314071" y="1630573"/>
                  <a:pt x="3512509" y="1301960"/>
                </a:cubicBezTo>
                <a:cubicBezTo>
                  <a:pt x="3645859" y="1165436"/>
                  <a:pt x="3479171" y="928897"/>
                  <a:pt x="3298197" y="1178135"/>
                </a:cubicBezTo>
                <a:cubicBezTo>
                  <a:pt x="3096584" y="1449597"/>
                  <a:pt x="2837822" y="1644860"/>
                  <a:pt x="2607634" y="1878222"/>
                </a:cubicBezTo>
                <a:cubicBezTo>
                  <a:pt x="2525084" y="1873460"/>
                  <a:pt x="2556834" y="1840122"/>
                  <a:pt x="2531434" y="1821072"/>
                </a:cubicBezTo>
                <a:cubicBezTo>
                  <a:pt x="2658434" y="1401971"/>
                  <a:pt x="2775909" y="992397"/>
                  <a:pt x="2874334" y="563772"/>
                </a:cubicBezTo>
                <a:cubicBezTo>
                  <a:pt x="2923546" y="314534"/>
                  <a:pt x="2706059" y="208171"/>
                  <a:pt x="2598109" y="397084"/>
                </a:cubicBezTo>
                <a:cubicBezTo>
                  <a:pt x="2464759" y="833646"/>
                  <a:pt x="2340934" y="1155910"/>
                  <a:pt x="2207584" y="1659147"/>
                </a:cubicBezTo>
                <a:cubicBezTo>
                  <a:pt x="2182184" y="1638510"/>
                  <a:pt x="2118684" y="1660735"/>
                  <a:pt x="2131384" y="1597235"/>
                </a:cubicBezTo>
                <a:cubicBezTo>
                  <a:pt x="2188534" y="1146384"/>
                  <a:pt x="2188534" y="628860"/>
                  <a:pt x="2193297" y="154197"/>
                </a:cubicBezTo>
                <a:cubicBezTo>
                  <a:pt x="2193297" y="38309"/>
                  <a:pt x="1945646" y="-129965"/>
                  <a:pt x="1878971" y="163723"/>
                </a:cubicBezTo>
                <a:cubicBezTo>
                  <a:pt x="1821821" y="641561"/>
                  <a:pt x="1802771" y="943185"/>
                  <a:pt x="1798009" y="1554373"/>
                </a:cubicBezTo>
                <a:cubicBezTo>
                  <a:pt x="1802772" y="1606761"/>
                  <a:pt x="1678946" y="1644859"/>
                  <a:pt x="1674184" y="1559134"/>
                </a:cubicBezTo>
                <a:cubicBezTo>
                  <a:pt x="1647195" y="1136859"/>
                  <a:pt x="1615446" y="766972"/>
                  <a:pt x="1593221" y="378035"/>
                </a:cubicBezTo>
                <a:cubicBezTo>
                  <a:pt x="1564646" y="84347"/>
                  <a:pt x="1331284" y="133560"/>
                  <a:pt x="1307472" y="368510"/>
                </a:cubicBezTo>
                <a:cubicBezTo>
                  <a:pt x="1247147" y="844760"/>
                  <a:pt x="1286834" y="1182897"/>
                  <a:pt x="1312234" y="1635335"/>
                </a:cubicBezTo>
                <a:cubicBezTo>
                  <a:pt x="1305883" y="1801229"/>
                  <a:pt x="1290008" y="1900448"/>
                  <a:pt x="1259846" y="2025860"/>
                </a:cubicBezTo>
                <a:cubicBezTo>
                  <a:pt x="1163009" y="2332247"/>
                  <a:pt x="1082046" y="2337804"/>
                  <a:pt x="902659" y="2302085"/>
                </a:cubicBezTo>
                <a:cubicBezTo>
                  <a:pt x="712159" y="2102060"/>
                  <a:pt x="597859" y="1868697"/>
                  <a:pt x="207334" y="1787735"/>
                </a:cubicBezTo>
                <a:cubicBezTo>
                  <a:pt x="-35554" y="1760748"/>
                  <a:pt x="-87942" y="1948073"/>
                  <a:pt x="173996" y="2092535"/>
                </a:cubicBezTo>
                <a:cubicBezTo>
                  <a:pt x="359734" y="2327485"/>
                  <a:pt x="640468" y="2556506"/>
                  <a:pt x="745496" y="2806910"/>
                </a:cubicBezTo>
                <a:cubicBezTo>
                  <a:pt x="914565" y="3070435"/>
                  <a:pt x="1268579" y="3402223"/>
                  <a:pt x="1440822" y="3583198"/>
                </a:cubicBezTo>
                <a:lnTo>
                  <a:pt x="1617034" y="4107073"/>
                </a:lnTo>
                <a:cubicBezTo>
                  <a:pt x="1829759" y="4896060"/>
                  <a:pt x="1820954" y="5786960"/>
                  <a:pt x="1938429" y="6699772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14">
            <a:extLst>
              <a:ext uri="{FF2B5EF4-FFF2-40B4-BE49-F238E27FC236}">
                <a16:creationId xmlns:a16="http://schemas.microsoft.com/office/drawing/2014/main" id="{E67D0374-5C8F-4494-AC2E-787C5D1907CF}"/>
              </a:ext>
            </a:extLst>
          </p:cNvPr>
          <p:cNvSpPr/>
          <p:nvPr/>
        </p:nvSpPr>
        <p:spPr>
          <a:xfrm flipH="1">
            <a:off x="0" y="2239793"/>
            <a:ext cx="12192000" cy="4618206"/>
          </a:xfrm>
          <a:custGeom>
            <a:avLst/>
            <a:gdLst>
              <a:gd name="connsiteX0" fmla="*/ 0 w 12192000"/>
              <a:gd name="connsiteY0" fmla="*/ 0 h 1136469"/>
              <a:gd name="connsiteX1" fmla="*/ 12192000 w 12192000"/>
              <a:gd name="connsiteY1" fmla="*/ 0 h 1136469"/>
              <a:gd name="connsiteX2" fmla="*/ 12192000 w 12192000"/>
              <a:gd name="connsiteY2" fmla="*/ 1136469 h 1136469"/>
              <a:gd name="connsiteX3" fmla="*/ 0 w 12192000"/>
              <a:gd name="connsiteY3" fmla="*/ 1136469 h 1136469"/>
              <a:gd name="connsiteX4" fmla="*/ 0 w 12192000"/>
              <a:gd name="connsiteY4" fmla="*/ 0 h 1136469"/>
              <a:gd name="connsiteX0" fmla="*/ 0 w 12192000"/>
              <a:gd name="connsiteY0" fmla="*/ 200395 h 1336864"/>
              <a:gd name="connsiteX1" fmla="*/ 1488332 w 12192000"/>
              <a:gd name="connsiteY1" fmla="*/ 6 h 1336864"/>
              <a:gd name="connsiteX2" fmla="*/ 12192000 w 12192000"/>
              <a:gd name="connsiteY2" fmla="*/ 200395 h 1336864"/>
              <a:gd name="connsiteX3" fmla="*/ 12192000 w 12192000"/>
              <a:gd name="connsiteY3" fmla="*/ 1336864 h 1336864"/>
              <a:gd name="connsiteX4" fmla="*/ 0 w 12192000"/>
              <a:gd name="connsiteY4" fmla="*/ 1336864 h 1336864"/>
              <a:gd name="connsiteX5" fmla="*/ 0 w 12192000"/>
              <a:gd name="connsiteY5" fmla="*/ 200395 h 1336864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12192000 w 12192000"/>
              <a:gd name="connsiteY3" fmla="*/ 794367 h 1930836"/>
              <a:gd name="connsiteX4" fmla="*/ 12192000 w 12192000"/>
              <a:gd name="connsiteY4" fmla="*/ 1930836 h 1930836"/>
              <a:gd name="connsiteX5" fmla="*/ 0 w 12192000"/>
              <a:gd name="connsiteY5" fmla="*/ 1930836 h 1930836"/>
              <a:gd name="connsiteX6" fmla="*/ 0 w 12192000"/>
              <a:gd name="connsiteY6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2192000 w 12192000"/>
              <a:gd name="connsiteY4" fmla="*/ 794367 h 1930836"/>
              <a:gd name="connsiteX5" fmla="*/ 12192000 w 12192000"/>
              <a:gd name="connsiteY5" fmla="*/ 1930836 h 1930836"/>
              <a:gd name="connsiteX6" fmla="*/ 0 w 12192000"/>
              <a:gd name="connsiteY6" fmla="*/ 1930836 h 1930836"/>
              <a:gd name="connsiteX7" fmla="*/ 0 w 12192000"/>
              <a:gd name="connsiteY7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0758791 w 12192000"/>
              <a:gd name="connsiteY4" fmla="*/ 272965 h 1930836"/>
              <a:gd name="connsiteX5" fmla="*/ 12192000 w 12192000"/>
              <a:gd name="connsiteY5" fmla="*/ 794367 h 1930836"/>
              <a:gd name="connsiteX6" fmla="*/ 12192000 w 12192000"/>
              <a:gd name="connsiteY6" fmla="*/ 1930836 h 1930836"/>
              <a:gd name="connsiteX7" fmla="*/ 0 w 12192000"/>
              <a:gd name="connsiteY7" fmla="*/ 1930836 h 1930836"/>
              <a:gd name="connsiteX8" fmla="*/ 0 w 12192000"/>
              <a:gd name="connsiteY8" fmla="*/ 794367 h 1930836"/>
              <a:gd name="connsiteX0" fmla="*/ 0 w 12192000"/>
              <a:gd name="connsiteY0" fmla="*/ 794284 h 1930753"/>
              <a:gd name="connsiteX1" fmla="*/ 1527243 w 12192000"/>
              <a:gd name="connsiteY1" fmla="*/ 700899 h 1930753"/>
              <a:gd name="connsiteX2" fmla="*/ 5184843 w 12192000"/>
              <a:gd name="connsiteY2" fmla="*/ 508 h 1930753"/>
              <a:gd name="connsiteX3" fmla="*/ 8365787 w 12192000"/>
              <a:gd name="connsiteY3" fmla="*/ 623078 h 1930753"/>
              <a:gd name="connsiteX4" fmla="*/ 10758791 w 12192000"/>
              <a:gd name="connsiteY4" fmla="*/ 272882 h 1930753"/>
              <a:gd name="connsiteX5" fmla="*/ 12192000 w 12192000"/>
              <a:gd name="connsiteY5" fmla="*/ 794284 h 1930753"/>
              <a:gd name="connsiteX6" fmla="*/ 12192000 w 12192000"/>
              <a:gd name="connsiteY6" fmla="*/ 1930753 h 1930753"/>
              <a:gd name="connsiteX7" fmla="*/ 0 w 12192000"/>
              <a:gd name="connsiteY7" fmla="*/ 1930753 h 1930753"/>
              <a:gd name="connsiteX8" fmla="*/ 0 w 12192000"/>
              <a:gd name="connsiteY8" fmla="*/ 794284 h 1930753"/>
              <a:gd name="connsiteX0" fmla="*/ 0 w 12192000"/>
              <a:gd name="connsiteY0" fmla="*/ 794475 h 1930944"/>
              <a:gd name="connsiteX1" fmla="*/ 1478605 w 12192000"/>
              <a:gd name="connsiteY1" fmla="*/ 492831 h 1930944"/>
              <a:gd name="connsiteX2" fmla="*/ 5184843 w 12192000"/>
              <a:gd name="connsiteY2" fmla="*/ 699 h 1930944"/>
              <a:gd name="connsiteX3" fmla="*/ 8365787 w 12192000"/>
              <a:gd name="connsiteY3" fmla="*/ 623269 h 1930944"/>
              <a:gd name="connsiteX4" fmla="*/ 10758791 w 12192000"/>
              <a:gd name="connsiteY4" fmla="*/ 273073 h 1930944"/>
              <a:gd name="connsiteX5" fmla="*/ 12192000 w 12192000"/>
              <a:gd name="connsiteY5" fmla="*/ 794475 h 1930944"/>
              <a:gd name="connsiteX6" fmla="*/ 12192000 w 12192000"/>
              <a:gd name="connsiteY6" fmla="*/ 1930944 h 1930944"/>
              <a:gd name="connsiteX7" fmla="*/ 0 w 12192000"/>
              <a:gd name="connsiteY7" fmla="*/ 1930944 h 1930944"/>
              <a:gd name="connsiteX8" fmla="*/ 0 w 12192000"/>
              <a:gd name="connsiteY8" fmla="*/ 794475 h 1930944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8365787 w 12192000"/>
              <a:gd name="connsiteY3" fmla="*/ 645756 h 1953431"/>
              <a:gd name="connsiteX4" fmla="*/ 10758791 w 12192000"/>
              <a:gd name="connsiteY4" fmla="*/ 295560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8365787 w 12192000"/>
              <a:gd name="connsiteY3" fmla="*/ 645756 h 1953431"/>
              <a:gd name="connsiteX4" fmla="*/ 10758791 w 12192000"/>
              <a:gd name="connsiteY4" fmla="*/ 295560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6770451 w 12192000"/>
              <a:gd name="connsiteY3" fmla="*/ 702042 h 1953431"/>
              <a:gd name="connsiteX4" fmla="*/ 10758791 w 12192000"/>
              <a:gd name="connsiteY4" fmla="*/ 295560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6770451 w 12192000"/>
              <a:gd name="connsiteY3" fmla="*/ 702042 h 1953431"/>
              <a:gd name="connsiteX4" fmla="*/ 10204315 w 12192000"/>
              <a:gd name="connsiteY4" fmla="*/ 1083565 h 1953431"/>
              <a:gd name="connsiteX5" fmla="*/ 12192000 w 12192000"/>
              <a:gd name="connsiteY5" fmla="*/ 81696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816962 h 1953431"/>
              <a:gd name="connsiteX1" fmla="*/ 1478605 w 12192000"/>
              <a:gd name="connsiteY1" fmla="*/ 515318 h 1953431"/>
              <a:gd name="connsiteX2" fmla="*/ 3871609 w 12192000"/>
              <a:gd name="connsiteY2" fmla="*/ 671 h 1953431"/>
              <a:gd name="connsiteX3" fmla="*/ 6770451 w 12192000"/>
              <a:gd name="connsiteY3" fmla="*/ 702042 h 1953431"/>
              <a:gd name="connsiteX4" fmla="*/ 10204315 w 12192000"/>
              <a:gd name="connsiteY4" fmla="*/ 1083565 h 1953431"/>
              <a:gd name="connsiteX5" fmla="*/ 12182273 w 12192000"/>
              <a:gd name="connsiteY5" fmla="*/ 1503652 h 1953431"/>
              <a:gd name="connsiteX6" fmla="*/ 12192000 w 12192000"/>
              <a:gd name="connsiteY6" fmla="*/ 1953431 h 1953431"/>
              <a:gd name="connsiteX7" fmla="*/ 0 w 12192000"/>
              <a:gd name="connsiteY7" fmla="*/ 1953431 h 1953431"/>
              <a:gd name="connsiteX8" fmla="*/ 0 w 12192000"/>
              <a:gd name="connsiteY8" fmla="*/ 816962 h 1953431"/>
              <a:gd name="connsiteX0" fmla="*/ 0 w 12192000"/>
              <a:gd name="connsiteY0" fmla="*/ 1098010 h 2234479"/>
              <a:gd name="connsiteX1" fmla="*/ 1478605 w 12192000"/>
              <a:gd name="connsiteY1" fmla="*/ 796366 h 2234479"/>
              <a:gd name="connsiteX2" fmla="*/ 3547759 w 12192000"/>
              <a:gd name="connsiteY2" fmla="*/ 592 h 2234479"/>
              <a:gd name="connsiteX3" fmla="*/ 6770451 w 12192000"/>
              <a:gd name="connsiteY3" fmla="*/ 983090 h 2234479"/>
              <a:gd name="connsiteX4" fmla="*/ 10204315 w 12192000"/>
              <a:gd name="connsiteY4" fmla="*/ 1364613 h 2234479"/>
              <a:gd name="connsiteX5" fmla="*/ 12182273 w 12192000"/>
              <a:gd name="connsiteY5" fmla="*/ 1784700 h 2234479"/>
              <a:gd name="connsiteX6" fmla="*/ 12192000 w 12192000"/>
              <a:gd name="connsiteY6" fmla="*/ 2234479 h 2234479"/>
              <a:gd name="connsiteX7" fmla="*/ 0 w 12192000"/>
              <a:gd name="connsiteY7" fmla="*/ 2234479 h 2234479"/>
              <a:gd name="connsiteX8" fmla="*/ 0 w 12192000"/>
              <a:gd name="connsiteY8" fmla="*/ 1098010 h 2234479"/>
              <a:gd name="connsiteX0" fmla="*/ 0 w 12192000"/>
              <a:gd name="connsiteY0" fmla="*/ 1098019 h 2234488"/>
              <a:gd name="connsiteX1" fmla="*/ 1373830 w 12192000"/>
              <a:gd name="connsiteY1" fmla="*/ 787158 h 2234488"/>
              <a:gd name="connsiteX2" fmla="*/ 3547759 w 12192000"/>
              <a:gd name="connsiteY2" fmla="*/ 601 h 2234488"/>
              <a:gd name="connsiteX3" fmla="*/ 6770451 w 12192000"/>
              <a:gd name="connsiteY3" fmla="*/ 983099 h 2234488"/>
              <a:gd name="connsiteX4" fmla="*/ 10204315 w 12192000"/>
              <a:gd name="connsiteY4" fmla="*/ 1364622 h 2234488"/>
              <a:gd name="connsiteX5" fmla="*/ 12182273 w 12192000"/>
              <a:gd name="connsiteY5" fmla="*/ 1784709 h 2234488"/>
              <a:gd name="connsiteX6" fmla="*/ 12192000 w 12192000"/>
              <a:gd name="connsiteY6" fmla="*/ 2234488 h 2234488"/>
              <a:gd name="connsiteX7" fmla="*/ 0 w 12192000"/>
              <a:gd name="connsiteY7" fmla="*/ 2234488 h 2234488"/>
              <a:gd name="connsiteX8" fmla="*/ 0 w 12192000"/>
              <a:gd name="connsiteY8" fmla="*/ 1098019 h 2234488"/>
              <a:gd name="connsiteX0" fmla="*/ 0 w 12192000"/>
              <a:gd name="connsiteY0" fmla="*/ 1098036 h 2234505"/>
              <a:gd name="connsiteX1" fmla="*/ 1373830 w 12192000"/>
              <a:gd name="connsiteY1" fmla="*/ 787175 h 2234505"/>
              <a:gd name="connsiteX2" fmla="*/ 3547759 w 12192000"/>
              <a:gd name="connsiteY2" fmla="*/ 618 h 2234505"/>
              <a:gd name="connsiteX3" fmla="*/ 6770451 w 12192000"/>
              <a:gd name="connsiteY3" fmla="*/ 983116 h 2234505"/>
              <a:gd name="connsiteX4" fmla="*/ 10204315 w 12192000"/>
              <a:gd name="connsiteY4" fmla="*/ 1364639 h 2234505"/>
              <a:gd name="connsiteX5" fmla="*/ 12182273 w 12192000"/>
              <a:gd name="connsiteY5" fmla="*/ 1784726 h 2234505"/>
              <a:gd name="connsiteX6" fmla="*/ 12192000 w 12192000"/>
              <a:gd name="connsiteY6" fmla="*/ 2234505 h 2234505"/>
              <a:gd name="connsiteX7" fmla="*/ 0 w 12192000"/>
              <a:gd name="connsiteY7" fmla="*/ 2234505 h 2234505"/>
              <a:gd name="connsiteX8" fmla="*/ 0 w 12192000"/>
              <a:gd name="connsiteY8" fmla="*/ 1098036 h 2234505"/>
              <a:gd name="connsiteX0" fmla="*/ 0 w 12192000"/>
              <a:gd name="connsiteY0" fmla="*/ 1098036 h 2234505"/>
              <a:gd name="connsiteX1" fmla="*/ 1373830 w 12192000"/>
              <a:gd name="connsiteY1" fmla="*/ 787175 h 2234505"/>
              <a:gd name="connsiteX2" fmla="*/ 3547759 w 12192000"/>
              <a:gd name="connsiteY2" fmla="*/ 618 h 2234505"/>
              <a:gd name="connsiteX3" fmla="*/ 6770451 w 12192000"/>
              <a:gd name="connsiteY3" fmla="*/ 983116 h 2234505"/>
              <a:gd name="connsiteX4" fmla="*/ 10204315 w 12192000"/>
              <a:gd name="connsiteY4" fmla="*/ 1364639 h 2234505"/>
              <a:gd name="connsiteX5" fmla="*/ 12182273 w 12192000"/>
              <a:gd name="connsiteY5" fmla="*/ 1784726 h 2234505"/>
              <a:gd name="connsiteX6" fmla="*/ 12192000 w 12192000"/>
              <a:gd name="connsiteY6" fmla="*/ 2234505 h 2234505"/>
              <a:gd name="connsiteX7" fmla="*/ 0 w 12192000"/>
              <a:gd name="connsiteY7" fmla="*/ 2234505 h 2234505"/>
              <a:gd name="connsiteX8" fmla="*/ 0 w 12192000"/>
              <a:gd name="connsiteY8" fmla="*/ 1098036 h 223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34505">
                <a:moveTo>
                  <a:pt x="0" y="1098036"/>
                </a:moveTo>
                <a:cubicBezTo>
                  <a:pt x="418289" y="1099333"/>
                  <a:pt x="786969" y="983835"/>
                  <a:pt x="1373830" y="787175"/>
                </a:cubicBezTo>
                <a:cubicBezTo>
                  <a:pt x="1974648" y="585838"/>
                  <a:pt x="2296133" y="-22080"/>
                  <a:pt x="3547759" y="618"/>
                </a:cubicBezTo>
                <a:cubicBezTo>
                  <a:pt x="4604831" y="55435"/>
                  <a:pt x="5542334" y="926296"/>
                  <a:pt x="6770451" y="983116"/>
                </a:cubicBezTo>
                <a:cubicBezTo>
                  <a:pt x="7652426" y="1028512"/>
                  <a:pt x="9322340" y="1319243"/>
                  <a:pt x="10204315" y="1364639"/>
                </a:cubicBezTo>
                <a:lnTo>
                  <a:pt x="12182273" y="1784726"/>
                </a:lnTo>
                <a:lnTo>
                  <a:pt x="12192000" y="2234505"/>
                </a:lnTo>
                <a:lnTo>
                  <a:pt x="0" y="2234505"/>
                </a:lnTo>
                <a:lnTo>
                  <a:pt x="0" y="109803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" name="직사각형 14">
            <a:extLst>
              <a:ext uri="{FF2B5EF4-FFF2-40B4-BE49-F238E27FC236}">
                <a16:creationId xmlns:a16="http://schemas.microsoft.com/office/drawing/2014/main" id="{60E22826-EFB7-4B04-AF0C-757A816E759C}"/>
              </a:ext>
            </a:extLst>
          </p:cNvPr>
          <p:cNvSpPr/>
          <p:nvPr/>
        </p:nvSpPr>
        <p:spPr>
          <a:xfrm flipH="1">
            <a:off x="0" y="4312685"/>
            <a:ext cx="12192000" cy="2545316"/>
          </a:xfrm>
          <a:custGeom>
            <a:avLst/>
            <a:gdLst>
              <a:gd name="connsiteX0" fmla="*/ 0 w 12192000"/>
              <a:gd name="connsiteY0" fmla="*/ 0 h 1136469"/>
              <a:gd name="connsiteX1" fmla="*/ 12192000 w 12192000"/>
              <a:gd name="connsiteY1" fmla="*/ 0 h 1136469"/>
              <a:gd name="connsiteX2" fmla="*/ 12192000 w 12192000"/>
              <a:gd name="connsiteY2" fmla="*/ 1136469 h 1136469"/>
              <a:gd name="connsiteX3" fmla="*/ 0 w 12192000"/>
              <a:gd name="connsiteY3" fmla="*/ 1136469 h 1136469"/>
              <a:gd name="connsiteX4" fmla="*/ 0 w 12192000"/>
              <a:gd name="connsiteY4" fmla="*/ 0 h 1136469"/>
              <a:gd name="connsiteX0" fmla="*/ 0 w 12192000"/>
              <a:gd name="connsiteY0" fmla="*/ 200395 h 1336864"/>
              <a:gd name="connsiteX1" fmla="*/ 1488332 w 12192000"/>
              <a:gd name="connsiteY1" fmla="*/ 6 h 1336864"/>
              <a:gd name="connsiteX2" fmla="*/ 12192000 w 12192000"/>
              <a:gd name="connsiteY2" fmla="*/ 200395 h 1336864"/>
              <a:gd name="connsiteX3" fmla="*/ 12192000 w 12192000"/>
              <a:gd name="connsiteY3" fmla="*/ 1336864 h 1336864"/>
              <a:gd name="connsiteX4" fmla="*/ 0 w 12192000"/>
              <a:gd name="connsiteY4" fmla="*/ 1336864 h 1336864"/>
              <a:gd name="connsiteX5" fmla="*/ 0 w 12192000"/>
              <a:gd name="connsiteY5" fmla="*/ 200395 h 1336864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12192000 w 12192000"/>
              <a:gd name="connsiteY3" fmla="*/ 794367 h 1930836"/>
              <a:gd name="connsiteX4" fmla="*/ 12192000 w 12192000"/>
              <a:gd name="connsiteY4" fmla="*/ 1930836 h 1930836"/>
              <a:gd name="connsiteX5" fmla="*/ 0 w 12192000"/>
              <a:gd name="connsiteY5" fmla="*/ 1930836 h 1930836"/>
              <a:gd name="connsiteX6" fmla="*/ 0 w 12192000"/>
              <a:gd name="connsiteY6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2192000 w 12192000"/>
              <a:gd name="connsiteY4" fmla="*/ 794367 h 1930836"/>
              <a:gd name="connsiteX5" fmla="*/ 12192000 w 12192000"/>
              <a:gd name="connsiteY5" fmla="*/ 1930836 h 1930836"/>
              <a:gd name="connsiteX6" fmla="*/ 0 w 12192000"/>
              <a:gd name="connsiteY6" fmla="*/ 1930836 h 1930836"/>
              <a:gd name="connsiteX7" fmla="*/ 0 w 12192000"/>
              <a:gd name="connsiteY7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0758791 w 12192000"/>
              <a:gd name="connsiteY4" fmla="*/ 272965 h 1930836"/>
              <a:gd name="connsiteX5" fmla="*/ 12192000 w 12192000"/>
              <a:gd name="connsiteY5" fmla="*/ 794367 h 1930836"/>
              <a:gd name="connsiteX6" fmla="*/ 12192000 w 12192000"/>
              <a:gd name="connsiteY6" fmla="*/ 1930836 h 1930836"/>
              <a:gd name="connsiteX7" fmla="*/ 0 w 12192000"/>
              <a:gd name="connsiteY7" fmla="*/ 1930836 h 1930836"/>
              <a:gd name="connsiteX8" fmla="*/ 0 w 12192000"/>
              <a:gd name="connsiteY8" fmla="*/ 794367 h 1930836"/>
              <a:gd name="connsiteX0" fmla="*/ 0 w 12192000"/>
              <a:gd name="connsiteY0" fmla="*/ 794284 h 1930753"/>
              <a:gd name="connsiteX1" fmla="*/ 1527243 w 12192000"/>
              <a:gd name="connsiteY1" fmla="*/ 700899 h 1930753"/>
              <a:gd name="connsiteX2" fmla="*/ 5184843 w 12192000"/>
              <a:gd name="connsiteY2" fmla="*/ 508 h 1930753"/>
              <a:gd name="connsiteX3" fmla="*/ 8365787 w 12192000"/>
              <a:gd name="connsiteY3" fmla="*/ 623078 h 1930753"/>
              <a:gd name="connsiteX4" fmla="*/ 10758791 w 12192000"/>
              <a:gd name="connsiteY4" fmla="*/ 272882 h 1930753"/>
              <a:gd name="connsiteX5" fmla="*/ 12192000 w 12192000"/>
              <a:gd name="connsiteY5" fmla="*/ 794284 h 1930753"/>
              <a:gd name="connsiteX6" fmla="*/ 12192000 w 12192000"/>
              <a:gd name="connsiteY6" fmla="*/ 1930753 h 1930753"/>
              <a:gd name="connsiteX7" fmla="*/ 0 w 12192000"/>
              <a:gd name="connsiteY7" fmla="*/ 1930753 h 1930753"/>
              <a:gd name="connsiteX8" fmla="*/ 0 w 12192000"/>
              <a:gd name="connsiteY8" fmla="*/ 794284 h 1930753"/>
              <a:gd name="connsiteX0" fmla="*/ 0 w 12192000"/>
              <a:gd name="connsiteY0" fmla="*/ 794312 h 1930781"/>
              <a:gd name="connsiteX1" fmla="*/ 2587557 w 12192000"/>
              <a:gd name="connsiteY1" fmla="*/ 660911 h 1930781"/>
              <a:gd name="connsiteX2" fmla="*/ 5184843 w 12192000"/>
              <a:gd name="connsiteY2" fmla="*/ 536 h 1930781"/>
              <a:gd name="connsiteX3" fmla="*/ 8365787 w 12192000"/>
              <a:gd name="connsiteY3" fmla="*/ 623106 h 1930781"/>
              <a:gd name="connsiteX4" fmla="*/ 10758791 w 12192000"/>
              <a:gd name="connsiteY4" fmla="*/ 272910 h 1930781"/>
              <a:gd name="connsiteX5" fmla="*/ 12192000 w 12192000"/>
              <a:gd name="connsiteY5" fmla="*/ 794312 h 1930781"/>
              <a:gd name="connsiteX6" fmla="*/ 12192000 w 12192000"/>
              <a:gd name="connsiteY6" fmla="*/ 1930781 h 1930781"/>
              <a:gd name="connsiteX7" fmla="*/ 0 w 12192000"/>
              <a:gd name="connsiteY7" fmla="*/ 1930781 h 1930781"/>
              <a:gd name="connsiteX8" fmla="*/ 0 w 12192000"/>
              <a:gd name="connsiteY8" fmla="*/ 794312 h 1930781"/>
              <a:gd name="connsiteX0" fmla="*/ 0 w 12192000"/>
              <a:gd name="connsiteY0" fmla="*/ 866290 h 2002759"/>
              <a:gd name="connsiteX1" fmla="*/ 2587557 w 12192000"/>
              <a:gd name="connsiteY1" fmla="*/ 732889 h 2002759"/>
              <a:gd name="connsiteX2" fmla="*/ 5710136 w 12192000"/>
              <a:gd name="connsiteY2" fmla="*/ 487 h 2002759"/>
              <a:gd name="connsiteX3" fmla="*/ 8365787 w 12192000"/>
              <a:gd name="connsiteY3" fmla="*/ 695084 h 2002759"/>
              <a:gd name="connsiteX4" fmla="*/ 10758791 w 12192000"/>
              <a:gd name="connsiteY4" fmla="*/ 344888 h 2002759"/>
              <a:gd name="connsiteX5" fmla="*/ 12192000 w 12192000"/>
              <a:gd name="connsiteY5" fmla="*/ 866290 h 2002759"/>
              <a:gd name="connsiteX6" fmla="*/ 12192000 w 12192000"/>
              <a:gd name="connsiteY6" fmla="*/ 2002759 h 2002759"/>
              <a:gd name="connsiteX7" fmla="*/ 0 w 12192000"/>
              <a:gd name="connsiteY7" fmla="*/ 2002759 h 2002759"/>
              <a:gd name="connsiteX8" fmla="*/ 0 w 12192000"/>
              <a:gd name="connsiteY8" fmla="*/ 866290 h 2002759"/>
              <a:gd name="connsiteX0" fmla="*/ 0 w 12192000"/>
              <a:gd name="connsiteY0" fmla="*/ 866290 h 2002759"/>
              <a:gd name="connsiteX1" fmla="*/ 2587557 w 12192000"/>
              <a:gd name="connsiteY1" fmla="*/ 732889 h 2002759"/>
              <a:gd name="connsiteX2" fmla="*/ 5710136 w 12192000"/>
              <a:gd name="connsiteY2" fmla="*/ 487 h 2002759"/>
              <a:gd name="connsiteX3" fmla="*/ 7500025 w 12192000"/>
              <a:gd name="connsiteY3" fmla="*/ 286927 h 2002759"/>
              <a:gd name="connsiteX4" fmla="*/ 10758791 w 12192000"/>
              <a:gd name="connsiteY4" fmla="*/ 344888 h 2002759"/>
              <a:gd name="connsiteX5" fmla="*/ 12192000 w 12192000"/>
              <a:gd name="connsiteY5" fmla="*/ 866290 h 2002759"/>
              <a:gd name="connsiteX6" fmla="*/ 12192000 w 12192000"/>
              <a:gd name="connsiteY6" fmla="*/ 2002759 h 2002759"/>
              <a:gd name="connsiteX7" fmla="*/ 0 w 12192000"/>
              <a:gd name="connsiteY7" fmla="*/ 2002759 h 2002759"/>
              <a:gd name="connsiteX8" fmla="*/ 0 w 12192000"/>
              <a:gd name="connsiteY8" fmla="*/ 866290 h 2002759"/>
              <a:gd name="connsiteX0" fmla="*/ 0 w 12192000"/>
              <a:gd name="connsiteY0" fmla="*/ 1052221 h 2188690"/>
              <a:gd name="connsiteX1" fmla="*/ 2587557 w 12192000"/>
              <a:gd name="connsiteY1" fmla="*/ 918820 h 2188690"/>
              <a:gd name="connsiteX2" fmla="*/ 5710136 w 12192000"/>
              <a:gd name="connsiteY2" fmla="*/ 186418 h 2188690"/>
              <a:gd name="connsiteX3" fmla="*/ 7500025 w 12192000"/>
              <a:gd name="connsiteY3" fmla="*/ 472858 h 2188690"/>
              <a:gd name="connsiteX4" fmla="*/ 10593421 w 12192000"/>
              <a:gd name="connsiteY4" fmla="*/ 2616 h 2188690"/>
              <a:gd name="connsiteX5" fmla="*/ 12192000 w 12192000"/>
              <a:gd name="connsiteY5" fmla="*/ 1052221 h 2188690"/>
              <a:gd name="connsiteX6" fmla="*/ 12192000 w 12192000"/>
              <a:gd name="connsiteY6" fmla="*/ 2188690 h 2188690"/>
              <a:gd name="connsiteX7" fmla="*/ 0 w 12192000"/>
              <a:gd name="connsiteY7" fmla="*/ 2188690 h 2188690"/>
              <a:gd name="connsiteX8" fmla="*/ 0 w 12192000"/>
              <a:gd name="connsiteY8" fmla="*/ 1052221 h 2188690"/>
              <a:gd name="connsiteX0" fmla="*/ 0 w 12192000"/>
              <a:gd name="connsiteY0" fmla="*/ 1052221 h 2188690"/>
              <a:gd name="connsiteX1" fmla="*/ 2587557 w 12192000"/>
              <a:gd name="connsiteY1" fmla="*/ 918820 h 2188690"/>
              <a:gd name="connsiteX2" fmla="*/ 5710136 w 12192000"/>
              <a:gd name="connsiteY2" fmla="*/ 186418 h 2188690"/>
              <a:gd name="connsiteX3" fmla="*/ 7500025 w 12192000"/>
              <a:gd name="connsiteY3" fmla="*/ 472858 h 2188690"/>
              <a:gd name="connsiteX4" fmla="*/ 10593421 w 12192000"/>
              <a:gd name="connsiteY4" fmla="*/ 2616 h 2188690"/>
              <a:gd name="connsiteX5" fmla="*/ 12192000 w 12192000"/>
              <a:gd name="connsiteY5" fmla="*/ 1052221 h 2188690"/>
              <a:gd name="connsiteX6" fmla="*/ 12192000 w 12192000"/>
              <a:gd name="connsiteY6" fmla="*/ 2188690 h 2188690"/>
              <a:gd name="connsiteX7" fmla="*/ 0 w 12192000"/>
              <a:gd name="connsiteY7" fmla="*/ 2188690 h 2188690"/>
              <a:gd name="connsiteX8" fmla="*/ 0 w 12192000"/>
              <a:gd name="connsiteY8" fmla="*/ 1052221 h 2188690"/>
              <a:gd name="connsiteX0" fmla="*/ 0 w 12192000"/>
              <a:gd name="connsiteY0" fmla="*/ 1171825 h 2308294"/>
              <a:gd name="connsiteX1" fmla="*/ 2587557 w 12192000"/>
              <a:gd name="connsiteY1" fmla="*/ 1038424 h 2308294"/>
              <a:gd name="connsiteX2" fmla="*/ 5710136 w 12192000"/>
              <a:gd name="connsiteY2" fmla="*/ 306022 h 2308294"/>
              <a:gd name="connsiteX3" fmla="*/ 7500025 w 12192000"/>
              <a:gd name="connsiteY3" fmla="*/ 592462 h 2308294"/>
              <a:gd name="connsiteX4" fmla="*/ 10398867 w 12192000"/>
              <a:gd name="connsiteY4" fmla="*/ 2174 h 2308294"/>
              <a:gd name="connsiteX5" fmla="*/ 12192000 w 12192000"/>
              <a:gd name="connsiteY5" fmla="*/ 1171825 h 2308294"/>
              <a:gd name="connsiteX6" fmla="*/ 12192000 w 12192000"/>
              <a:gd name="connsiteY6" fmla="*/ 2308294 h 2308294"/>
              <a:gd name="connsiteX7" fmla="*/ 0 w 12192000"/>
              <a:gd name="connsiteY7" fmla="*/ 2308294 h 2308294"/>
              <a:gd name="connsiteX8" fmla="*/ 0 w 12192000"/>
              <a:gd name="connsiteY8" fmla="*/ 1171825 h 2308294"/>
              <a:gd name="connsiteX0" fmla="*/ 0 w 12192000"/>
              <a:gd name="connsiteY0" fmla="*/ 1171825 h 2308294"/>
              <a:gd name="connsiteX1" fmla="*/ 2587557 w 12192000"/>
              <a:gd name="connsiteY1" fmla="*/ 1038424 h 2308294"/>
              <a:gd name="connsiteX2" fmla="*/ 5710136 w 12192000"/>
              <a:gd name="connsiteY2" fmla="*/ 306022 h 2308294"/>
              <a:gd name="connsiteX3" fmla="*/ 7500025 w 12192000"/>
              <a:gd name="connsiteY3" fmla="*/ 592462 h 2308294"/>
              <a:gd name="connsiteX4" fmla="*/ 10398867 w 12192000"/>
              <a:gd name="connsiteY4" fmla="*/ 2174 h 2308294"/>
              <a:gd name="connsiteX5" fmla="*/ 12192000 w 12192000"/>
              <a:gd name="connsiteY5" fmla="*/ 1171825 h 2308294"/>
              <a:gd name="connsiteX6" fmla="*/ 12192000 w 12192000"/>
              <a:gd name="connsiteY6" fmla="*/ 2308294 h 2308294"/>
              <a:gd name="connsiteX7" fmla="*/ 0 w 12192000"/>
              <a:gd name="connsiteY7" fmla="*/ 2308294 h 2308294"/>
              <a:gd name="connsiteX8" fmla="*/ 0 w 12192000"/>
              <a:gd name="connsiteY8" fmla="*/ 1171825 h 2308294"/>
              <a:gd name="connsiteX0" fmla="*/ 0 w 12192000"/>
              <a:gd name="connsiteY0" fmla="*/ 1169651 h 2306120"/>
              <a:gd name="connsiteX1" fmla="*/ 2587557 w 12192000"/>
              <a:gd name="connsiteY1" fmla="*/ 1036250 h 2306120"/>
              <a:gd name="connsiteX2" fmla="*/ 5710136 w 12192000"/>
              <a:gd name="connsiteY2" fmla="*/ 303848 h 2306120"/>
              <a:gd name="connsiteX3" fmla="*/ 7500025 w 12192000"/>
              <a:gd name="connsiteY3" fmla="*/ 590288 h 2306120"/>
              <a:gd name="connsiteX4" fmla="*/ 10398867 w 12192000"/>
              <a:gd name="connsiteY4" fmla="*/ 0 h 2306120"/>
              <a:gd name="connsiteX5" fmla="*/ 12192000 w 12192000"/>
              <a:gd name="connsiteY5" fmla="*/ 1169651 h 2306120"/>
              <a:gd name="connsiteX6" fmla="*/ 12192000 w 12192000"/>
              <a:gd name="connsiteY6" fmla="*/ 2306120 h 2306120"/>
              <a:gd name="connsiteX7" fmla="*/ 0 w 12192000"/>
              <a:gd name="connsiteY7" fmla="*/ 2306120 h 2306120"/>
              <a:gd name="connsiteX8" fmla="*/ 0 w 12192000"/>
              <a:gd name="connsiteY8" fmla="*/ 1169651 h 2306120"/>
              <a:gd name="connsiteX0" fmla="*/ 0 w 12192000"/>
              <a:gd name="connsiteY0" fmla="*/ 1169651 h 2306120"/>
              <a:gd name="connsiteX1" fmla="*/ 2354093 w 12192000"/>
              <a:gd name="connsiteY1" fmla="*/ 1108278 h 2306120"/>
              <a:gd name="connsiteX2" fmla="*/ 5710136 w 12192000"/>
              <a:gd name="connsiteY2" fmla="*/ 303848 h 2306120"/>
              <a:gd name="connsiteX3" fmla="*/ 7500025 w 12192000"/>
              <a:gd name="connsiteY3" fmla="*/ 590288 h 2306120"/>
              <a:gd name="connsiteX4" fmla="*/ 10398867 w 12192000"/>
              <a:gd name="connsiteY4" fmla="*/ 0 h 2306120"/>
              <a:gd name="connsiteX5" fmla="*/ 12192000 w 12192000"/>
              <a:gd name="connsiteY5" fmla="*/ 1169651 h 2306120"/>
              <a:gd name="connsiteX6" fmla="*/ 12192000 w 12192000"/>
              <a:gd name="connsiteY6" fmla="*/ 2306120 h 2306120"/>
              <a:gd name="connsiteX7" fmla="*/ 0 w 12192000"/>
              <a:gd name="connsiteY7" fmla="*/ 2306120 h 2306120"/>
              <a:gd name="connsiteX8" fmla="*/ 0 w 12192000"/>
              <a:gd name="connsiteY8" fmla="*/ 1169651 h 2306120"/>
              <a:gd name="connsiteX0" fmla="*/ 0 w 12192000"/>
              <a:gd name="connsiteY0" fmla="*/ 1385734 h 2306120"/>
              <a:gd name="connsiteX1" fmla="*/ 2354093 w 12192000"/>
              <a:gd name="connsiteY1" fmla="*/ 1108278 h 2306120"/>
              <a:gd name="connsiteX2" fmla="*/ 5710136 w 12192000"/>
              <a:gd name="connsiteY2" fmla="*/ 303848 h 2306120"/>
              <a:gd name="connsiteX3" fmla="*/ 7500025 w 12192000"/>
              <a:gd name="connsiteY3" fmla="*/ 590288 h 2306120"/>
              <a:gd name="connsiteX4" fmla="*/ 10398867 w 12192000"/>
              <a:gd name="connsiteY4" fmla="*/ 0 h 2306120"/>
              <a:gd name="connsiteX5" fmla="*/ 12192000 w 12192000"/>
              <a:gd name="connsiteY5" fmla="*/ 1169651 h 2306120"/>
              <a:gd name="connsiteX6" fmla="*/ 12192000 w 12192000"/>
              <a:gd name="connsiteY6" fmla="*/ 2306120 h 2306120"/>
              <a:gd name="connsiteX7" fmla="*/ 0 w 12192000"/>
              <a:gd name="connsiteY7" fmla="*/ 2306120 h 2306120"/>
              <a:gd name="connsiteX8" fmla="*/ 0 w 12192000"/>
              <a:gd name="connsiteY8" fmla="*/ 1385734 h 2306120"/>
              <a:gd name="connsiteX0" fmla="*/ 0 w 12192000"/>
              <a:gd name="connsiteY0" fmla="*/ 1294558 h 2214944"/>
              <a:gd name="connsiteX1" fmla="*/ 2354093 w 12192000"/>
              <a:gd name="connsiteY1" fmla="*/ 1017102 h 2214944"/>
              <a:gd name="connsiteX2" fmla="*/ 5710136 w 12192000"/>
              <a:gd name="connsiteY2" fmla="*/ 212672 h 2214944"/>
              <a:gd name="connsiteX3" fmla="*/ 7500025 w 12192000"/>
              <a:gd name="connsiteY3" fmla="*/ 499112 h 2214944"/>
              <a:gd name="connsiteX4" fmla="*/ 9751167 w 12192000"/>
              <a:gd name="connsiteY4" fmla="*/ 0 h 2214944"/>
              <a:gd name="connsiteX5" fmla="*/ 12192000 w 12192000"/>
              <a:gd name="connsiteY5" fmla="*/ 1078475 h 2214944"/>
              <a:gd name="connsiteX6" fmla="*/ 12192000 w 12192000"/>
              <a:gd name="connsiteY6" fmla="*/ 2214944 h 2214944"/>
              <a:gd name="connsiteX7" fmla="*/ 0 w 12192000"/>
              <a:gd name="connsiteY7" fmla="*/ 2214944 h 2214944"/>
              <a:gd name="connsiteX8" fmla="*/ 0 w 12192000"/>
              <a:gd name="connsiteY8" fmla="*/ 1294558 h 2214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214944">
                <a:moveTo>
                  <a:pt x="0" y="1294558"/>
                </a:moveTo>
                <a:cubicBezTo>
                  <a:pt x="418289" y="1295855"/>
                  <a:pt x="1935804" y="1015805"/>
                  <a:pt x="2354093" y="1017102"/>
                </a:cubicBezTo>
                <a:cubicBezTo>
                  <a:pt x="3605719" y="1039800"/>
                  <a:pt x="4458510" y="189974"/>
                  <a:pt x="5710136" y="212672"/>
                </a:cubicBezTo>
                <a:cubicBezTo>
                  <a:pt x="6747753" y="329404"/>
                  <a:pt x="6462408" y="382380"/>
                  <a:pt x="7500025" y="499112"/>
                </a:cubicBezTo>
                <a:cubicBezTo>
                  <a:pt x="8382000" y="544508"/>
                  <a:pt x="8888647" y="26632"/>
                  <a:pt x="9751167" y="0"/>
                </a:cubicBezTo>
                <a:cubicBezTo>
                  <a:pt x="10498035" y="21741"/>
                  <a:pt x="11659140" y="728607"/>
                  <a:pt x="12192000" y="1078475"/>
                </a:cubicBezTo>
                <a:lnTo>
                  <a:pt x="12192000" y="2214944"/>
                </a:lnTo>
                <a:lnTo>
                  <a:pt x="0" y="2214944"/>
                </a:lnTo>
                <a:lnTo>
                  <a:pt x="0" y="129455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5" name="그룹 53">
            <a:extLst>
              <a:ext uri="{FF2B5EF4-FFF2-40B4-BE49-F238E27FC236}">
                <a16:creationId xmlns:a16="http://schemas.microsoft.com/office/drawing/2014/main" id="{C8B8C67E-D154-474C-B166-841BC5B05F79}"/>
              </a:ext>
            </a:extLst>
          </p:cNvPr>
          <p:cNvGrpSpPr/>
          <p:nvPr/>
        </p:nvGrpSpPr>
        <p:grpSpPr>
          <a:xfrm>
            <a:off x="6098324" y="4234521"/>
            <a:ext cx="672277" cy="1316148"/>
            <a:chOff x="4070350" y="60326"/>
            <a:chExt cx="450850" cy="88265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" name="Rectangle 19">
              <a:extLst>
                <a:ext uri="{FF2B5EF4-FFF2-40B4-BE49-F238E27FC236}">
                  <a16:creationId xmlns:a16="http://schemas.microsoft.com/office/drawing/2014/main" id="{0C08423D-6570-4641-9567-44AF60024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9900" y="642938"/>
              <a:ext cx="31750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6D994477-CD55-47F9-8577-FB713276A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350" y="60326"/>
              <a:ext cx="450850" cy="655638"/>
            </a:xfrm>
            <a:custGeom>
              <a:avLst/>
              <a:gdLst>
                <a:gd name="T0" fmla="*/ 0 w 593"/>
                <a:gd name="T1" fmla="*/ 862 h 862"/>
                <a:gd name="T2" fmla="*/ 297 w 593"/>
                <a:gd name="T3" fmla="*/ 0 h 862"/>
                <a:gd name="T4" fmla="*/ 593 w 593"/>
                <a:gd name="T5" fmla="*/ 862 h 862"/>
                <a:gd name="T6" fmla="*/ 0 w 593"/>
                <a:gd name="T7" fmla="*/ 86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3" h="862">
                  <a:moveTo>
                    <a:pt x="0" y="862"/>
                  </a:moveTo>
                  <a:lnTo>
                    <a:pt x="297" y="0"/>
                  </a:lnTo>
                  <a:lnTo>
                    <a:pt x="593" y="862"/>
                  </a:lnTo>
                  <a:lnTo>
                    <a:pt x="0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3A2338B4-B5CF-456E-9458-3769DDB36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775" y="60326"/>
              <a:ext cx="225425" cy="655638"/>
            </a:xfrm>
            <a:custGeom>
              <a:avLst/>
              <a:gdLst>
                <a:gd name="T0" fmla="*/ 296 w 296"/>
                <a:gd name="T1" fmla="*/ 863 h 863"/>
                <a:gd name="T2" fmla="*/ 0 w 296"/>
                <a:gd name="T3" fmla="*/ 863 h 863"/>
                <a:gd name="T4" fmla="*/ 0 w 296"/>
                <a:gd name="T5" fmla="*/ 0 h 863"/>
                <a:gd name="T6" fmla="*/ 296 w 296"/>
                <a:gd name="T7" fmla="*/ 8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863">
                  <a:moveTo>
                    <a:pt x="296" y="863"/>
                  </a:moveTo>
                  <a:lnTo>
                    <a:pt x="0" y="863"/>
                  </a:lnTo>
                  <a:lnTo>
                    <a:pt x="0" y="0"/>
                  </a:lnTo>
                  <a:lnTo>
                    <a:pt x="296" y="8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그룹 57">
            <a:extLst>
              <a:ext uri="{FF2B5EF4-FFF2-40B4-BE49-F238E27FC236}">
                <a16:creationId xmlns:a16="http://schemas.microsoft.com/office/drawing/2014/main" id="{AE068FB1-4E69-47A0-AEC3-B5B85B80E752}"/>
              </a:ext>
            </a:extLst>
          </p:cNvPr>
          <p:cNvGrpSpPr/>
          <p:nvPr/>
        </p:nvGrpSpPr>
        <p:grpSpPr>
          <a:xfrm>
            <a:off x="10782462" y="4665663"/>
            <a:ext cx="1228563" cy="1335087"/>
            <a:chOff x="7986713" y="1112838"/>
            <a:chExt cx="823913" cy="89535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02B8D344-B1C1-45F5-A782-5F3E1E9B7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501776"/>
              <a:ext cx="333375" cy="506413"/>
            </a:xfrm>
            <a:custGeom>
              <a:avLst/>
              <a:gdLst>
                <a:gd name="T0" fmla="*/ 439 w 439"/>
                <a:gd name="T1" fmla="*/ 71 h 667"/>
                <a:gd name="T2" fmla="*/ 405 w 439"/>
                <a:gd name="T3" fmla="*/ 45 h 667"/>
                <a:gd name="T4" fmla="*/ 243 w 439"/>
                <a:gd name="T5" fmla="*/ 178 h 667"/>
                <a:gd name="T6" fmla="*/ 243 w 439"/>
                <a:gd name="T7" fmla="*/ 0 h 667"/>
                <a:gd name="T8" fmla="*/ 189 w 439"/>
                <a:gd name="T9" fmla="*/ 0 h 667"/>
                <a:gd name="T10" fmla="*/ 189 w 439"/>
                <a:gd name="T11" fmla="*/ 178 h 667"/>
                <a:gd name="T12" fmla="*/ 35 w 439"/>
                <a:gd name="T13" fmla="*/ 31 h 667"/>
                <a:gd name="T14" fmla="*/ 0 w 439"/>
                <a:gd name="T15" fmla="*/ 57 h 667"/>
                <a:gd name="T16" fmla="*/ 189 w 439"/>
                <a:gd name="T17" fmla="*/ 231 h 667"/>
                <a:gd name="T18" fmla="*/ 189 w 439"/>
                <a:gd name="T19" fmla="*/ 667 h 667"/>
                <a:gd name="T20" fmla="*/ 243 w 439"/>
                <a:gd name="T21" fmla="*/ 667 h 667"/>
                <a:gd name="T22" fmla="*/ 243 w 439"/>
                <a:gd name="T23" fmla="*/ 231 h 667"/>
                <a:gd name="T24" fmla="*/ 439 w 439"/>
                <a:gd name="T25" fmla="*/ 7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67">
                  <a:moveTo>
                    <a:pt x="439" y="71"/>
                  </a:moveTo>
                  <a:lnTo>
                    <a:pt x="405" y="45"/>
                  </a:lnTo>
                  <a:lnTo>
                    <a:pt x="243" y="178"/>
                  </a:lnTo>
                  <a:lnTo>
                    <a:pt x="243" y="0"/>
                  </a:lnTo>
                  <a:lnTo>
                    <a:pt x="189" y="0"/>
                  </a:lnTo>
                  <a:lnTo>
                    <a:pt x="189" y="178"/>
                  </a:lnTo>
                  <a:lnTo>
                    <a:pt x="35" y="31"/>
                  </a:lnTo>
                  <a:lnTo>
                    <a:pt x="0" y="57"/>
                  </a:lnTo>
                  <a:lnTo>
                    <a:pt x="189" y="231"/>
                  </a:lnTo>
                  <a:lnTo>
                    <a:pt x="189" y="667"/>
                  </a:lnTo>
                  <a:lnTo>
                    <a:pt x="243" y="667"/>
                  </a:lnTo>
                  <a:lnTo>
                    <a:pt x="243" y="231"/>
                  </a:lnTo>
                  <a:lnTo>
                    <a:pt x="43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1" name="Oval 23">
              <a:extLst>
                <a:ext uri="{FF2B5EF4-FFF2-40B4-BE49-F238E27FC236}">
                  <a16:creationId xmlns:a16="http://schemas.microsoft.com/office/drawing/2014/main" id="{CEB5DB48-9EBF-4F16-8F32-121EA2B6B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200" y="11128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BDF8B885-3D44-4D6C-B4F6-E1C3E1FA6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463" y="1112838"/>
              <a:ext cx="193675" cy="388938"/>
            </a:xfrm>
            <a:custGeom>
              <a:avLst/>
              <a:gdLst>
                <a:gd name="T0" fmla="*/ 0 w 255"/>
                <a:gd name="T1" fmla="*/ 0 h 512"/>
                <a:gd name="T2" fmla="*/ 0 w 255"/>
                <a:gd name="T3" fmla="*/ 512 h 512"/>
                <a:gd name="T4" fmla="*/ 255 w 255"/>
                <a:gd name="T5" fmla="*/ 256 h 512"/>
                <a:gd name="T6" fmla="*/ 0 w 255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12">
                  <a:moveTo>
                    <a:pt x="0" y="0"/>
                  </a:moveTo>
                  <a:lnTo>
                    <a:pt x="0" y="512"/>
                  </a:lnTo>
                  <a:cubicBezTo>
                    <a:pt x="141" y="511"/>
                    <a:pt x="255" y="397"/>
                    <a:pt x="255" y="256"/>
                  </a:cubicBezTo>
                  <a:cubicBezTo>
                    <a:pt x="255" y="115"/>
                    <a:pt x="14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3" name="Oval 25">
              <a:extLst>
                <a:ext uri="{FF2B5EF4-FFF2-40B4-BE49-F238E27FC236}">
                  <a16:creationId xmlns:a16="http://schemas.microsoft.com/office/drawing/2014/main" id="{DC306C64-3FA0-4E07-B574-FC41CCDA76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1176338"/>
              <a:ext cx="390525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8BDC8C93-EB04-4BE8-A0BD-2B1C9AF91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688" y="11763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그룹 63">
            <a:extLst>
              <a:ext uri="{FF2B5EF4-FFF2-40B4-BE49-F238E27FC236}">
                <a16:creationId xmlns:a16="http://schemas.microsoft.com/office/drawing/2014/main" id="{2A6C82EA-F420-4199-8202-A9E005E1D774}"/>
              </a:ext>
            </a:extLst>
          </p:cNvPr>
          <p:cNvGrpSpPr/>
          <p:nvPr/>
        </p:nvGrpSpPr>
        <p:grpSpPr>
          <a:xfrm rot="20923597">
            <a:off x="4445812" y="5572272"/>
            <a:ext cx="485852" cy="262646"/>
            <a:chOff x="9777413" y="344488"/>
            <a:chExt cx="919163" cy="4968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40D74967-2CDD-4FB1-89F0-D42B04DDF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13" y="344488"/>
              <a:ext cx="919163" cy="496888"/>
            </a:xfrm>
            <a:custGeom>
              <a:avLst/>
              <a:gdLst>
                <a:gd name="T0" fmla="*/ 1175 w 1211"/>
                <a:gd name="T1" fmla="*/ 654 h 654"/>
                <a:gd name="T2" fmla="*/ 14 w 1211"/>
                <a:gd name="T3" fmla="*/ 654 h 654"/>
                <a:gd name="T4" fmla="*/ 145 w 1211"/>
                <a:gd name="T5" fmla="*/ 583 h 654"/>
                <a:gd name="T6" fmla="*/ 0 w 1211"/>
                <a:gd name="T7" fmla="*/ 593 h 654"/>
                <a:gd name="T8" fmla="*/ 145 w 1211"/>
                <a:gd name="T9" fmla="*/ 507 h 654"/>
                <a:gd name="T10" fmla="*/ 0 w 1211"/>
                <a:gd name="T11" fmla="*/ 460 h 654"/>
                <a:gd name="T12" fmla="*/ 125 w 1211"/>
                <a:gd name="T13" fmla="*/ 450 h 654"/>
                <a:gd name="T14" fmla="*/ 11 w 1211"/>
                <a:gd name="T15" fmla="*/ 399 h 654"/>
                <a:gd name="T16" fmla="*/ 173 w 1211"/>
                <a:gd name="T17" fmla="*/ 372 h 654"/>
                <a:gd name="T18" fmla="*/ 74 w 1211"/>
                <a:gd name="T19" fmla="*/ 305 h 654"/>
                <a:gd name="T20" fmla="*/ 205 w 1211"/>
                <a:gd name="T21" fmla="*/ 290 h 654"/>
                <a:gd name="T22" fmla="*/ 137 w 1211"/>
                <a:gd name="T23" fmla="*/ 231 h 654"/>
                <a:gd name="T24" fmla="*/ 261 w 1211"/>
                <a:gd name="T25" fmla="*/ 209 h 654"/>
                <a:gd name="T26" fmla="*/ 193 w 1211"/>
                <a:gd name="T27" fmla="*/ 140 h 654"/>
                <a:gd name="T28" fmla="*/ 326 w 1211"/>
                <a:gd name="T29" fmla="*/ 136 h 654"/>
                <a:gd name="T30" fmla="*/ 279 w 1211"/>
                <a:gd name="T31" fmla="*/ 62 h 654"/>
                <a:gd name="T32" fmla="*/ 463 w 1211"/>
                <a:gd name="T33" fmla="*/ 110 h 654"/>
                <a:gd name="T34" fmla="*/ 415 w 1211"/>
                <a:gd name="T35" fmla="*/ 17 h 654"/>
                <a:gd name="T36" fmla="*/ 552 w 1211"/>
                <a:gd name="T37" fmla="*/ 96 h 654"/>
                <a:gd name="T38" fmla="*/ 557 w 1211"/>
                <a:gd name="T39" fmla="*/ 17 h 654"/>
                <a:gd name="T40" fmla="*/ 634 w 1211"/>
                <a:gd name="T41" fmla="*/ 84 h 654"/>
                <a:gd name="T42" fmla="*/ 699 w 1211"/>
                <a:gd name="T43" fmla="*/ 0 h 654"/>
                <a:gd name="T44" fmla="*/ 696 w 1211"/>
                <a:gd name="T45" fmla="*/ 96 h 654"/>
                <a:gd name="T46" fmla="*/ 814 w 1211"/>
                <a:gd name="T47" fmla="*/ 40 h 654"/>
                <a:gd name="T48" fmla="*/ 770 w 1211"/>
                <a:gd name="T49" fmla="*/ 123 h 654"/>
                <a:gd name="T50" fmla="*/ 879 w 1211"/>
                <a:gd name="T51" fmla="*/ 62 h 654"/>
                <a:gd name="T52" fmla="*/ 856 w 1211"/>
                <a:gd name="T53" fmla="*/ 155 h 654"/>
                <a:gd name="T54" fmla="*/ 972 w 1211"/>
                <a:gd name="T55" fmla="*/ 122 h 654"/>
                <a:gd name="T56" fmla="*/ 948 w 1211"/>
                <a:gd name="T57" fmla="*/ 195 h 654"/>
                <a:gd name="T58" fmla="*/ 1066 w 1211"/>
                <a:gd name="T59" fmla="*/ 184 h 654"/>
                <a:gd name="T60" fmla="*/ 1004 w 1211"/>
                <a:gd name="T61" fmla="*/ 260 h 654"/>
                <a:gd name="T62" fmla="*/ 1140 w 1211"/>
                <a:gd name="T63" fmla="*/ 266 h 654"/>
                <a:gd name="T64" fmla="*/ 1068 w 1211"/>
                <a:gd name="T65" fmla="*/ 337 h 654"/>
                <a:gd name="T66" fmla="*/ 1175 w 1211"/>
                <a:gd name="T67" fmla="*/ 357 h 654"/>
                <a:gd name="T68" fmla="*/ 1093 w 1211"/>
                <a:gd name="T69" fmla="*/ 399 h 654"/>
                <a:gd name="T70" fmla="*/ 1181 w 1211"/>
                <a:gd name="T71" fmla="*/ 448 h 654"/>
                <a:gd name="T72" fmla="*/ 1095 w 1211"/>
                <a:gd name="T73" fmla="*/ 500 h 654"/>
                <a:gd name="T74" fmla="*/ 1211 w 1211"/>
                <a:gd name="T75" fmla="*/ 561 h 654"/>
                <a:gd name="T76" fmla="*/ 1104 w 1211"/>
                <a:gd name="T77" fmla="*/ 591 h 654"/>
                <a:gd name="T78" fmla="*/ 1175 w 1211"/>
                <a:gd name="T7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1" h="654">
                  <a:moveTo>
                    <a:pt x="1175" y="654"/>
                  </a:moveTo>
                  <a:lnTo>
                    <a:pt x="14" y="654"/>
                  </a:lnTo>
                  <a:cubicBezTo>
                    <a:pt x="14" y="654"/>
                    <a:pt x="37" y="596"/>
                    <a:pt x="145" y="583"/>
                  </a:cubicBezTo>
                  <a:cubicBezTo>
                    <a:pt x="145" y="583"/>
                    <a:pt x="86" y="561"/>
                    <a:pt x="0" y="593"/>
                  </a:cubicBezTo>
                  <a:cubicBezTo>
                    <a:pt x="0" y="593"/>
                    <a:pt x="15" y="539"/>
                    <a:pt x="145" y="507"/>
                  </a:cubicBezTo>
                  <a:cubicBezTo>
                    <a:pt x="145" y="507"/>
                    <a:pt x="35" y="503"/>
                    <a:pt x="0" y="460"/>
                  </a:cubicBezTo>
                  <a:cubicBezTo>
                    <a:pt x="0" y="460"/>
                    <a:pt x="69" y="480"/>
                    <a:pt x="125" y="450"/>
                  </a:cubicBezTo>
                  <a:cubicBezTo>
                    <a:pt x="125" y="450"/>
                    <a:pt x="62" y="389"/>
                    <a:pt x="11" y="399"/>
                  </a:cubicBezTo>
                  <a:cubicBezTo>
                    <a:pt x="11" y="399"/>
                    <a:pt x="61" y="355"/>
                    <a:pt x="173" y="372"/>
                  </a:cubicBezTo>
                  <a:cubicBezTo>
                    <a:pt x="173" y="372"/>
                    <a:pt x="113" y="300"/>
                    <a:pt x="74" y="305"/>
                  </a:cubicBezTo>
                  <a:cubicBezTo>
                    <a:pt x="74" y="305"/>
                    <a:pt x="110" y="271"/>
                    <a:pt x="205" y="290"/>
                  </a:cubicBezTo>
                  <a:cubicBezTo>
                    <a:pt x="205" y="290"/>
                    <a:pt x="174" y="237"/>
                    <a:pt x="137" y="231"/>
                  </a:cubicBezTo>
                  <a:cubicBezTo>
                    <a:pt x="137" y="231"/>
                    <a:pt x="154" y="184"/>
                    <a:pt x="261" y="209"/>
                  </a:cubicBezTo>
                  <a:cubicBezTo>
                    <a:pt x="261" y="209"/>
                    <a:pt x="244" y="143"/>
                    <a:pt x="193" y="140"/>
                  </a:cubicBezTo>
                  <a:cubicBezTo>
                    <a:pt x="193" y="140"/>
                    <a:pt x="253" y="102"/>
                    <a:pt x="326" y="136"/>
                  </a:cubicBezTo>
                  <a:cubicBezTo>
                    <a:pt x="326" y="136"/>
                    <a:pt x="308" y="67"/>
                    <a:pt x="279" y="62"/>
                  </a:cubicBezTo>
                  <a:cubicBezTo>
                    <a:pt x="279" y="62"/>
                    <a:pt x="418" y="62"/>
                    <a:pt x="463" y="110"/>
                  </a:cubicBezTo>
                  <a:cubicBezTo>
                    <a:pt x="463" y="110"/>
                    <a:pt x="444" y="47"/>
                    <a:pt x="415" y="17"/>
                  </a:cubicBezTo>
                  <a:cubicBezTo>
                    <a:pt x="415" y="17"/>
                    <a:pt x="548" y="43"/>
                    <a:pt x="552" y="96"/>
                  </a:cubicBezTo>
                  <a:cubicBezTo>
                    <a:pt x="552" y="96"/>
                    <a:pt x="569" y="57"/>
                    <a:pt x="557" y="17"/>
                  </a:cubicBezTo>
                  <a:cubicBezTo>
                    <a:pt x="557" y="17"/>
                    <a:pt x="626" y="35"/>
                    <a:pt x="634" y="84"/>
                  </a:cubicBezTo>
                  <a:cubicBezTo>
                    <a:pt x="634" y="84"/>
                    <a:pt x="660" y="12"/>
                    <a:pt x="699" y="0"/>
                  </a:cubicBezTo>
                  <a:cubicBezTo>
                    <a:pt x="699" y="0"/>
                    <a:pt x="684" y="68"/>
                    <a:pt x="696" y="96"/>
                  </a:cubicBezTo>
                  <a:cubicBezTo>
                    <a:pt x="696" y="96"/>
                    <a:pt x="757" y="59"/>
                    <a:pt x="814" y="40"/>
                  </a:cubicBezTo>
                  <a:cubicBezTo>
                    <a:pt x="814" y="40"/>
                    <a:pt x="770" y="85"/>
                    <a:pt x="770" y="123"/>
                  </a:cubicBezTo>
                  <a:cubicBezTo>
                    <a:pt x="770" y="123"/>
                    <a:pt x="827" y="66"/>
                    <a:pt x="879" y="62"/>
                  </a:cubicBezTo>
                  <a:cubicBezTo>
                    <a:pt x="879" y="62"/>
                    <a:pt x="811" y="136"/>
                    <a:pt x="856" y="155"/>
                  </a:cubicBezTo>
                  <a:cubicBezTo>
                    <a:pt x="856" y="155"/>
                    <a:pt x="913" y="116"/>
                    <a:pt x="972" y="122"/>
                  </a:cubicBezTo>
                  <a:cubicBezTo>
                    <a:pt x="972" y="122"/>
                    <a:pt x="930" y="170"/>
                    <a:pt x="948" y="195"/>
                  </a:cubicBezTo>
                  <a:cubicBezTo>
                    <a:pt x="948" y="195"/>
                    <a:pt x="1001" y="170"/>
                    <a:pt x="1066" y="184"/>
                  </a:cubicBezTo>
                  <a:cubicBezTo>
                    <a:pt x="1066" y="184"/>
                    <a:pt x="977" y="231"/>
                    <a:pt x="1004" y="260"/>
                  </a:cubicBezTo>
                  <a:cubicBezTo>
                    <a:pt x="1004" y="260"/>
                    <a:pt x="1072" y="244"/>
                    <a:pt x="1140" y="266"/>
                  </a:cubicBezTo>
                  <a:cubicBezTo>
                    <a:pt x="1140" y="266"/>
                    <a:pt x="1057" y="310"/>
                    <a:pt x="1068" y="337"/>
                  </a:cubicBezTo>
                  <a:cubicBezTo>
                    <a:pt x="1068" y="337"/>
                    <a:pt x="1113" y="342"/>
                    <a:pt x="1175" y="357"/>
                  </a:cubicBezTo>
                  <a:cubicBezTo>
                    <a:pt x="1175" y="357"/>
                    <a:pt x="1114" y="367"/>
                    <a:pt x="1093" y="399"/>
                  </a:cubicBezTo>
                  <a:cubicBezTo>
                    <a:pt x="1093" y="399"/>
                    <a:pt x="1131" y="399"/>
                    <a:pt x="1181" y="448"/>
                  </a:cubicBezTo>
                  <a:cubicBezTo>
                    <a:pt x="1181" y="448"/>
                    <a:pt x="1101" y="453"/>
                    <a:pt x="1095" y="500"/>
                  </a:cubicBezTo>
                  <a:cubicBezTo>
                    <a:pt x="1095" y="500"/>
                    <a:pt x="1155" y="496"/>
                    <a:pt x="1211" y="561"/>
                  </a:cubicBezTo>
                  <a:cubicBezTo>
                    <a:pt x="1211" y="561"/>
                    <a:pt x="1110" y="541"/>
                    <a:pt x="1104" y="591"/>
                  </a:cubicBezTo>
                  <a:cubicBezTo>
                    <a:pt x="1158" y="591"/>
                    <a:pt x="1174" y="643"/>
                    <a:pt x="1175" y="6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 28">
              <a:extLst>
                <a:ext uri="{FF2B5EF4-FFF2-40B4-BE49-F238E27FC236}">
                  <a16:creationId xmlns:a16="http://schemas.microsoft.com/office/drawing/2014/main" id="{CDF98136-08D2-4B67-8211-92F2781E6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41326"/>
              <a:ext cx="660400" cy="357188"/>
            </a:xfrm>
            <a:custGeom>
              <a:avLst/>
              <a:gdLst>
                <a:gd name="T0" fmla="*/ 844 w 870"/>
                <a:gd name="T1" fmla="*/ 470 h 470"/>
                <a:gd name="T2" fmla="*/ 11 w 870"/>
                <a:gd name="T3" fmla="*/ 470 h 470"/>
                <a:gd name="T4" fmla="*/ 105 w 870"/>
                <a:gd name="T5" fmla="*/ 419 h 470"/>
                <a:gd name="T6" fmla="*/ 0 w 870"/>
                <a:gd name="T7" fmla="*/ 426 h 470"/>
                <a:gd name="T8" fmla="*/ 105 w 870"/>
                <a:gd name="T9" fmla="*/ 364 h 470"/>
                <a:gd name="T10" fmla="*/ 0 w 870"/>
                <a:gd name="T11" fmla="*/ 330 h 470"/>
                <a:gd name="T12" fmla="*/ 90 w 870"/>
                <a:gd name="T13" fmla="*/ 323 h 470"/>
                <a:gd name="T14" fmla="*/ 8 w 870"/>
                <a:gd name="T15" fmla="*/ 287 h 470"/>
                <a:gd name="T16" fmla="*/ 125 w 870"/>
                <a:gd name="T17" fmla="*/ 267 h 470"/>
                <a:gd name="T18" fmla="*/ 54 w 870"/>
                <a:gd name="T19" fmla="*/ 219 h 470"/>
                <a:gd name="T20" fmla="*/ 147 w 870"/>
                <a:gd name="T21" fmla="*/ 208 h 470"/>
                <a:gd name="T22" fmla="*/ 99 w 870"/>
                <a:gd name="T23" fmla="*/ 166 h 470"/>
                <a:gd name="T24" fmla="*/ 188 w 870"/>
                <a:gd name="T25" fmla="*/ 150 h 470"/>
                <a:gd name="T26" fmla="*/ 139 w 870"/>
                <a:gd name="T27" fmla="*/ 101 h 470"/>
                <a:gd name="T28" fmla="*/ 235 w 870"/>
                <a:gd name="T29" fmla="*/ 97 h 470"/>
                <a:gd name="T30" fmla="*/ 201 w 870"/>
                <a:gd name="T31" fmla="*/ 44 h 470"/>
                <a:gd name="T32" fmla="*/ 333 w 870"/>
                <a:gd name="T33" fmla="*/ 79 h 470"/>
                <a:gd name="T34" fmla="*/ 298 w 870"/>
                <a:gd name="T35" fmla="*/ 13 h 470"/>
                <a:gd name="T36" fmla="*/ 397 w 870"/>
                <a:gd name="T37" fmla="*/ 69 h 470"/>
                <a:gd name="T38" fmla="*/ 400 w 870"/>
                <a:gd name="T39" fmla="*/ 13 h 470"/>
                <a:gd name="T40" fmla="*/ 456 w 870"/>
                <a:gd name="T41" fmla="*/ 60 h 470"/>
                <a:gd name="T42" fmla="*/ 502 w 870"/>
                <a:gd name="T43" fmla="*/ 0 h 470"/>
                <a:gd name="T44" fmla="*/ 500 w 870"/>
                <a:gd name="T45" fmla="*/ 69 h 470"/>
                <a:gd name="T46" fmla="*/ 585 w 870"/>
                <a:gd name="T47" fmla="*/ 28 h 470"/>
                <a:gd name="T48" fmla="*/ 553 w 870"/>
                <a:gd name="T49" fmla="*/ 88 h 470"/>
                <a:gd name="T50" fmla="*/ 632 w 870"/>
                <a:gd name="T51" fmla="*/ 44 h 470"/>
                <a:gd name="T52" fmla="*/ 615 w 870"/>
                <a:gd name="T53" fmla="*/ 111 h 470"/>
                <a:gd name="T54" fmla="*/ 698 w 870"/>
                <a:gd name="T55" fmla="*/ 88 h 470"/>
                <a:gd name="T56" fmla="*/ 681 w 870"/>
                <a:gd name="T57" fmla="*/ 140 h 470"/>
                <a:gd name="T58" fmla="*/ 766 w 870"/>
                <a:gd name="T59" fmla="*/ 132 h 470"/>
                <a:gd name="T60" fmla="*/ 721 w 870"/>
                <a:gd name="T61" fmla="*/ 187 h 470"/>
                <a:gd name="T62" fmla="*/ 819 w 870"/>
                <a:gd name="T63" fmla="*/ 191 h 470"/>
                <a:gd name="T64" fmla="*/ 768 w 870"/>
                <a:gd name="T65" fmla="*/ 242 h 470"/>
                <a:gd name="T66" fmla="*/ 844 w 870"/>
                <a:gd name="T67" fmla="*/ 256 h 470"/>
                <a:gd name="T68" fmla="*/ 785 w 870"/>
                <a:gd name="T69" fmla="*/ 286 h 470"/>
                <a:gd name="T70" fmla="*/ 849 w 870"/>
                <a:gd name="T71" fmla="*/ 322 h 470"/>
                <a:gd name="T72" fmla="*/ 786 w 870"/>
                <a:gd name="T73" fmla="*/ 359 h 470"/>
                <a:gd name="T74" fmla="*/ 870 w 870"/>
                <a:gd name="T75" fmla="*/ 403 h 470"/>
                <a:gd name="T76" fmla="*/ 793 w 870"/>
                <a:gd name="T77" fmla="*/ 424 h 470"/>
                <a:gd name="T78" fmla="*/ 844 w 870"/>
                <a:gd name="T7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0" h="470">
                  <a:moveTo>
                    <a:pt x="844" y="470"/>
                  </a:moveTo>
                  <a:lnTo>
                    <a:pt x="11" y="470"/>
                  </a:lnTo>
                  <a:cubicBezTo>
                    <a:pt x="11" y="470"/>
                    <a:pt x="27" y="428"/>
                    <a:pt x="105" y="419"/>
                  </a:cubicBezTo>
                  <a:cubicBezTo>
                    <a:pt x="105" y="419"/>
                    <a:pt x="62" y="403"/>
                    <a:pt x="0" y="426"/>
                  </a:cubicBezTo>
                  <a:cubicBezTo>
                    <a:pt x="0" y="426"/>
                    <a:pt x="11" y="387"/>
                    <a:pt x="105" y="364"/>
                  </a:cubicBezTo>
                  <a:cubicBezTo>
                    <a:pt x="105" y="364"/>
                    <a:pt x="25" y="361"/>
                    <a:pt x="0" y="330"/>
                  </a:cubicBezTo>
                  <a:cubicBezTo>
                    <a:pt x="0" y="330"/>
                    <a:pt x="50" y="344"/>
                    <a:pt x="90" y="323"/>
                  </a:cubicBezTo>
                  <a:cubicBezTo>
                    <a:pt x="90" y="323"/>
                    <a:pt x="45" y="279"/>
                    <a:pt x="8" y="287"/>
                  </a:cubicBezTo>
                  <a:cubicBezTo>
                    <a:pt x="8" y="287"/>
                    <a:pt x="44" y="255"/>
                    <a:pt x="125" y="267"/>
                  </a:cubicBezTo>
                  <a:cubicBezTo>
                    <a:pt x="125" y="267"/>
                    <a:pt x="82" y="216"/>
                    <a:pt x="54" y="219"/>
                  </a:cubicBezTo>
                  <a:cubicBezTo>
                    <a:pt x="54" y="219"/>
                    <a:pt x="79" y="194"/>
                    <a:pt x="147" y="208"/>
                  </a:cubicBezTo>
                  <a:cubicBezTo>
                    <a:pt x="147" y="208"/>
                    <a:pt x="125" y="170"/>
                    <a:pt x="99" y="166"/>
                  </a:cubicBezTo>
                  <a:cubicBezTo>
                    <a:pt x="99" y="166"/>
                    <a:pt x="111" y="132"/>
                    <a:pt x="188" y="150"/>
                  </a:cubicBezTo>
                  <a:cubicBezTo>
                    <a:pt x="188" y="150"/>
                    <a:pt x="176" y="103"/>
                    <a:pt x="139" y="101"/>
                  </a:cubicBezTo>
                  <a:cubicBezTo>
                    <a:pt x="139" y="101"/>
                    <a:pt x="182" y="73"/>
                    <a:pt x="235" y="97"/>
                  </a:cubicBezTo>
                  <a:cubicBezTo>
                    <a:pt x="235" y="97"/>
                    <a:pt x="222" y="48"/>
                    <a:pt x="201" y="44"/>
                  </a:cubicBezTo>
                  <a:cubicBezTo>
                    <a:pt x="201" y="44"/>
                    <a:pt x="300" y="44"/>
                    <a:pt x="333" y="79"/>
                  </a:cubicBezTo>
                  <a:cubicBezTo>
                    <a:pt x="333" y="79"/>
                    <a:pt x="319" y="34"/>
                    <a:pt x="298" y="13"/>
                  </a:cubicBezTo>
                  <a:cubicBezTo>
                    <a:pt x="298" y="13"/>
                    <a:pt x="394" y="31"/>
                    <a:pt x="397" y="69"/>
                  </a:cubicBezTo>
                  <a:cubicBezTo>
                    <a:pt x="397" y="69"/>
                    <a:pt x="409" y="41"/>
                    <a:pt x="400" y="13"/>
                  </a:cubicBezTo>
                  <a:cubicBezTo>
                    <a:pt x="400" y="13"/>
                    <a:pt x="450" y="25"/>
                    <a:pt x="456" y="60"/>
                  </a:cubicBezTo>
                  <a:cubicBezTo>
                    <a:pt x="456" y="60"/>
                    <a:pt x="475" y="8"/>
                    <a:pt x="502" y="0"/>
                  </a:cubicBezTo>
                  <a:cubicBezTo>
                    <a:pt x="502" y="0"/>
                    <a:pt x="491" y="49"/>
                    <a:pt x="500" y="69"/>
                  </a:cubicBezTo>
                  <a:cubicBezTo>
                    <a:pt x="500" y="69"/>
                    <a:pt x="544" y="42"/>
                    <a:pt x="585" y="28"/>
                  </a:cubicBezTo>
                  <a:cubicBezTo>
                    <a:pt x="585" y="28"/>
                    <a:pt x="553" y="61"/>
                    <a:pt x="553" y="88"/>
                  </a:cubicBezTo>
                  <a:cubicBezTo>
                    <a:pt x="553" y="88"/>
                    <a:pt x="594" y="47"/>
                    <a:pt x="632" y="44"/>
                  </a:cubicBezTo>
                  <a:cubicBezTo>
                    <a:pt x="632" y="44"/>
                    <a:pt x="583" y="97"/>
                    <a:pt x="615" y="111"/>
                  </a:cubicBezTo>
                  <a:cubicBezTo>
                    <a:pt x="615" y="111"/>
                    <a:pt x="656" y="83"/>
                    <a:pt x="698" y="88"/>
                  </a:cubicBezTo>
                  <a:cubicBezTo>
                    <a:pt x="698" y="88"/>
                    <a:pt x="668" y="122"/>
                    <a:pt x="681" y="140"/>
                  </a:cubicBezTo>
                  <a:cubicBezTo>
                    <a:pt x="681" y="140"/>
                    <a:pt x="719" y="122"/>
                    <a:pt x="766" y="132"/>
                  </a:cubicBezTo>
                  <a:cubicBezTo>
                    <a:pt x="766" y="132"/>
                    <a:pt x="702" y="166"/>
                    <a:pt x="721" y="187"/>
                  </a:cubicBezTo>
                  <a:cubicBezTo>
                    <a:pt x="721" y="187"/>
                    <a:pt x="770" y="175"/>
                    <a:pt x="819" y="191"/>
                  </a:cubicBezTo>
                  <a:cubicBezTo>
                    <a:pt x="819" y="191"/>
                    <a:pt x="759" y="223"/>
                    <a:pt x="768" y="242"/>
                  </a:cubicBezTo>
                  <a:cubicBezTo>
                    <a:pt x="768" y="242"/>
                    <a:pt x="800" y="246"/>
                    <a:pt x="844" y="256"/>
                  </a:cubicBezTo>
                  <a:cubicBezTo>
                    <a:pt x="844" y="256"/>
                    <a:pt x="800" y="263"/>
                    <a:pt x="785" y="286"/>
                  </a:cubicBezTo>
                  <a:cubicBezTo>
                    <a:pt x="785" y="286"/>
                    <a:pt x="813" y="286"/>
                    <a:pt x="849" y="322"/>
                  </a:cubicBezTo>
                  <a:cubicBezTo>
                    <a:pt x="849" y="322"/>
                    <a:pt x="791" y="325"/>
                    <a:pt x="786" y="359"/>
                  </a:cubicBezTo>
                  <a:cubicBezTo>
                    <a:pt x="786" y="359"/>
                    <a:pt x="830" y="356"/>
                    <a:pt x="870" y="403"/>
                  </a:cubicBezTo>
                  <a:cubicBezTo>
                    <a:pt x="870" y="403"/>
                    <a:pt x="798" y="389"/>
                    <a:pt x="793" y="424"/>
                  </a:cubicBezTo>
                  <a:cubicBezTo>
                    <a:pt x="832" y="424"/>
                    <a:pt x="844" y="462"/>
                    <a:pt x="844" y="47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그룹 66">
            <a:extLst>
              <a:ext uri="{FF2B5EF4-FFF2-40B4-BE49-F238E27FC236}">
                <a16:creationId xmlns:a16="http://schemas.microsoft.com/office/drawing/2014/main" id="{B0927F69-B6B9-4980-9E57-28AE7A49AED7}"/>
              </a:ext>
            </a:extLst>
          </p:cNvPr>
          <p:cNvGrpSpPr/>
          <p:nvPr/>
        </p:nvGrpSpPr>
        <p:grpSpPr>
          <a:xfrm>
            <a:off x="9499889" y="5639114"/>
            <a:ext cx="485280" cy="279143"/>
            <a:chOff x="7121525" y="190501"/>
            <a:chExt cx="896938" cy="51593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9" name="Freeform 41">
              <a:extLst>
                <a:ext uri="{FF2B5EF4-FFF2-40B4-BE49-F238E27FC236}">
                  <a16:creationId xmlns:a16="http://schemas.microsoft.com/office/drawing/2014/main" id="{7534BB6D-33CB-4E64-8FF3-3BD04B6D6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525" y="190501"/>
              <a:ext cx="896938" cy="481013"/>
            </a:xfrm>
            <a:custGeom>
              <a:avLst/>
              <a:gdLst>
                <a:gd name="T0" fmla="*/ 1180 w 1181"/>
                <a:gd name="T1" fmla="*/ 486 h 634"/>
                <a:gd name="T2" fmla="*/ 1024 w 1181"/>
                <a:gd name="T3" fmla="*/ 634 h 634"/>
                <a:gd name="T4" fmla="*/ 134 w 1181"/>
                <a:gd name="T5" fmla="*/ 634 h 634"/>
                <a:gd name="T6" fmla="*/ 0 w 1181"/>
                <a:gd name="T7" fmla="*/ 504 h 634"/>
                <a:gd name="T8" fmla="*/ 0 w 1181"/>
                <a:gd name="T9" fmla="*/ 503 h 634"/>
                <a:gd name="T10" fmla="*/ 23 w 1181"/>
                <a:gd name="T11" fmla="*/ 418 h 634"/>
                <a:gd name="T12" fmla="*/ 169 w 1181"/>
                <a:gd name="T13" fmla="*/ 334 h 634"/>
                <a:gd name="T14" fmla="*/ 214 w 1181"/>
                <a:gd name="T15" fmla="*/ 340 h 634"/>
                <a:gd name="T16" fmla="*/ 214 w 1181"/>
                <a:gd name="T17" fmla="*/ 334 h 634"/>
                <a:gd name="T18" fmla="*/ 383 w 1181"/>
                <a:gd name="T19" fmla="*/ 165 h 634"/>
                <a:gd name="T20" fmla="*/ 497 w 1181"/>
                <a:gd name="T21" fmla="*/ 210 h 634"/>
                <a:gd name="T22" fmla="*/ 977 w 1181"/>
                <a:gd name="T23" fmla="*/ 316 h 634"/>
                <a:gd name="T24" fmla="*/ 976 w 1181"/>
                <a:gd name="T25" fmla="*/ 337 h 634"/>
                <a:gd name="T26" fmla="*/ 1027 w 1181"/>
                <a:gd name="T27" fmla="*/ 328 h 634"/>
                <a:gd name="T28" fmla="*/ 1167 w 1181"/>
                <a:gd name="T29" fmla="*/ 418 h 634"/>
                <a:gd name="T30" fmla="*/ 1180 w 1181"/>
                <a:gd name="T31" fmla="*/ 48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1" h="634">
                  <a:moveTo>
                    <a:pt x="1180" y="486"/>
                  </a:moveTo>
                  <a:cubicBezTo>
                    <a:pt x="1178" y="569"/>
                    <a:pt x="1107" y="634"/>
                    <a:pt x="1024" y="634"/>
                  </a:cubicBezTo>
                  <a:lnTo>
                    <a:pt x="134" y="634"/>
                  </a:lnTo>
                  <a:cubicBezTo>
                    <a:pt x="62" y="634"/>
                    <a:pt x="1" y="577"/>
                    <a:pt x="0" y="504"/>
                  </a:cubicBezTo>
                  <a:cubicBezTo>
                    <a:pt x="0" y="504"/>
                    <a:pt x="0" y="503"/>
                    <a:pt x="0" y="503"/>
                  </a:cubicBezTo>
                  <a:cubicBezTo>
                    <a:pt x="0" y="472"/>
                    <a:pt x="8" y="443"/>
                    <a:pt x="23" y="418"/>
                  </a:cubicBezTo>
                  <a:cubicBezTo>
                    <a:pt x="52" y="368"/>
                    <a:pt x="107" y="334"/>
                    <a:pt x="169" y="334"/>
                  </a:cubicBezTo>
                  <a:cubicBezTo>
                    <a:pt x="185" y="334"/>
                    <a:pt x="200" y="336"/>
                    <a:pt x="214" y="340"/>
                  </a:cubicBezTo>
                  <a:cubicBezTo>
                    <a:pt x="214" y="338"/>
                    <a:pt x="214" y="336"/>
                    <a:pt x="214" y="334"/>
                  </a:cubicBezTo>
                  <a:cubicBezTo>
                    <a:pt x="214" y="241"/>
                    <a:pt x="289" y="165"/>
                    <a:pt x="383" y="165"/>
                  </a:cubicBezTo>
                  <a:cubicBezTo>
                    <a:pt x="427" y="165"/>
                    <a:pt x="467" y="182"/>
                    <a:pt x="497" y="210"/>
                  </a:cubicBezTo>
                  <a:cubicBezTo>
                    <a:pt x="594" y="0"/>
                    <a:pt x="977" y="31"/>
                    <a:pt x="977" y="316"/>
                  </a:cubicBezTo>
                  <a:cubicBezTo>
                    <a:pt x="977" y="323"/>
                    <a:pt x="977" y="330"/>
                    <a:pt x="976" y="337"/>
                  </a:cubicBezTo>
                  <a:cubicBezTo>
                    <a:pt x="992" y="331"/>
                    <a:pt x="1009" y="328"/>
                    <a:pt x="1027" y="328"/>
                  </a:cubicBezTo>
                  <a:cubicBezTo>
                    <a:pt x="1089" y="328"/>
                    <a:pt x="1143" y="365"/>
                    <a:pt x="1167" y="418"/>
                  </a:cubicBezTo>
                  <a:cubicBezTo>
                    <a:pt x="1176" y="439"/>
                    <a:pt x="1181" y="462"/>
                    <a:pt x="1180" y="4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0" name="Freeform 42">
              <a:extLst>
                <a:ext uri="{FF2B5EF4-FFF2-40B4-BE49-F238E27FC236}">
                  <a16:creationId xmlns:a16="http://schemas.microsoft.com/office/drawing/2014/main" id="{755F1794-FC2E-4911-8C25-C17EED55E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369888"/>
              <a:ext cx="625475" cy="336550"/>
            </a:xfrm>
            <a:custGeom>
              <a:avLst/>
              <a:gdLst>
                <a:gd name="T0" fmla="*/ 824 w 824"/>
                <a:gd name="T1" fmla="*/ 339 h 443"/>
                <a:gd name="T2" fmla="*/ 714 w 824"/>
                <a:gd name="T3" fmla="*/ 443 h 443"/>
                <a:gd name="T4" fmla="*/ 93 w 824"/>
                <a:gd name="T5" fmla="*/ 443 h 443"/>
                <a:gd name="T6" fmla="*/ 0 w 824"/>
                <a:gd name="T7" fmla="*/ 352 h 443"/>
                <a:gd name="T8" fmla="*/ 0 w 824"/>
                <a:gd name="T9" fmla="*/ 351 h 443"/>
                <a:gd name="T10" fmla="*/ 16 w 824"/>
                <a:gd name="T11" fmla="*/ 292 h 443"/>
                <a:gd name="T12" fmla="*/ 118 w 824"/>
                <a:gd name="T13" fmla="*/ 233 h 443"/>
                <a:gd name="T14" fmla="*/ 149 w 824"/>
                <a:gd name="T15" fmla="*/ 238 h 443"/>
                <a:gd name="T16" fmla="*/ 149 w 824"/>
                <a:gd name="T17" fmla="*/ 233 h 443"/>
                <a:gd name="T18" fmla="*/ 267 w 824"/>
                <a:gd name="T19" fmla="*/ 115 h 443"/>
                <a:gd name="T20" fmla="*/ 347 w 824"/>
                <a:gd name="T21" fmla="*/ 147 h 443"/>
                <a:gd name="T22" fmla="*/ 682 w 824"/>
                <a:gd name="T23" fmla="*/ 221 h 443"/>
                <a:gd name="T24" fmla="*/ 681 w 824"/>
                <a:gd name="T25" fmla="*/ 236 h 443"/>
                <a:gd name="T26" fmla="*/ 717 w 824"/>
                <a:gd name="T27" fmla="*/ 229 h 443"/>
                <a:gd name="T28" fmla="*/ 814 w 824"/>
                <a:gd name="T29" fmla="*/ 292 h 443"/>
                <a:gd name="T30" fmla="*/ 824 w 824"/>
                <a:gd name="T31" fmla="*/ 33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4" h="443">
                  <a:moveTo>
                    <a:pt x="824" y="339"/>
                  </a:moveTo>
                  <a:cubicBezTo>
                    <a:pt x="822" y="397"/>
                    <a:pt x="773" y="443"/>
                    <a:pt x="714" y="443"/>
                  </a:cubicBezTo>
                  <a:lnTo>
                    <a:pt x="93" y="443"/>
                  </a:lnTo>
                  <a:cubicBezTo>
                    <a:pt x="43" y="443"/>
                    <a:pt x="0" y="403"/>
                    <a:pt x="0" y="352"/>
                  </a:cubicBezTo>
                  <a:lnTo>
                    <a:pt x="0" y="351"/>
                  </a:lnTo>
                  <a:cubicBezTo>
                    <a:pt x="0" y="330"/>
                    <a:pt x="6" y="309"/>
                    <a:pt x="16" y="292"/>
                  </a:cubicBezTo>
                  <a:cubicBezTo>
                    <a:pt x="36" y="257"/>
                    <a:pt x="74" y="233"/>
                    <a:pt x="118" y="233"/>
                  </a:cubicBezTo>
                  <a:cubicBezTo>
                    <a:pt x="129" y="233"/>
                    <a:pt x="139" y="235"/>
                    <a:pt x="149" y="238"/>
                  </a:cubicBezTo>
                  <a:cubicBezTo>
                    <a:pt x="149" y="236"/>
                    <a:pt x="149" y="235"/>
                    <a:pt x="149" y="233"/>
                  </a:cubicBezTo>
                  <a:cubicBezTo>
                    <a:pt x="149" y="168"/>
                    <a:pt x="202" y="115"/>
                    <a:pt x="267" y="115"/>
                  </a:cubicBezTo>
                  <a:cubicBezTo>
                    <a:pt x="298" y="115"/>
                    <a:pt x="326" y="127"/>
                    <a:pt x="347" y="147"/>
                  </a:cubicBezTo>
                  <a:cubicBezTo>
                    <a:pt x="414" y="0"/>
                    <a:pt x="682" y="22"/>
                    <a:pt x="682" y="221"/>
                  </a:cubicBezTo>
                  <a:cubicBezTo>
                    <a:pt x="682" y="226"/>
                    <a:pt x="681" y="231"/>
                    <a:pt x="681" y="236"/>
                  </a:cubicBezTo>
                  <a:cubicBezTo>
                    <a:pt x="692" y="232"/>
                    <a:pt x="704" y="229"/>
                    <a:pt x="717" y="229"/>
                  </a:cubicBezTo>
                  <a:cubicBezTo>
                    <a:pt x="760" y="229"/>
                    <a:pt x="797" y="255"/>
                    <a:pt x="814" y="292"/>
                  </a:cubicBezTo>
                  <a:cubicBezTo>
                    <a:pt x="821" y="306"/>
                    <a:pt x="824" y="322"/>
                    <a:pt x="824" y="33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그룹 69">
            <a:extLst>
              <a:ext uri="{FF2B5EF4-FFF2-40B4-BE49-F238E27FC236}">
                <a16:creationId xmlns:a16="http://schemas.microsoft.com/office/drawing/2014/main" id="{B158859C-73C3-461B-92B2-0401777E13BF}"/>
              </a:ext>
            </a:extLst>
          </p:cNvPr>
          <p:cNvGrpSpPr/>
          <p:nvPr/>
        </p:nvGrpSpPr>
        <p:grpSpPr>
          <a:xfrm>
            <a:off x="9903311" y="4535846"/>
            <a:ext cx="921759" cy="1460837"/>
            <a:chOff x="4979988" y="223838"/>
            <a:chExt cx="439738" cy="69691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Rectangle 43">
              <a:extLst>
                <a:ext uri="{FF2B5EF4-FFF2-40B4-BE49-F238E27FC236}">
                  <a16:creationId xmlns:a16="http://schemas.microsoft.com/office/drawing/2014/main" id="{C6754083-994C-4C32-8433-44DEBA298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2713" y="763588"/>
              <a:ext cx="15875" cy="157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3" name="Freeform 44">
              <a:extLst>
                <a:ext uri="{FF2B5EF4-FFF2-40B4-BE49-F238E27FC236}">
                  <a16:creationId xmlns:a16="http://schemas.microsoft.com/office/drawing/2014/main" id="{BD76D746-EDC2-4D57-82F6-9DBF65D9F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9988" y="223838"/>
              <a:ext cx="439738" cy="555625"/>
            </a:xfrm>
            <a:custGeom>
              <a:avLst/>
              <a:gdLst>
                <a:gd name="T0" fmla="*/ 289 w 578"/>
                <a:gd name="T1" fmla="*/ 265 h 733"/>
                <a:gd name="T2" fmla="*/ 290 w 578"/>
                <a:gd name="T3" fmla="*/ 265 h 733"/>
                <a:gd name="T4" fmla="*/ 288 w 578"/>
                <a:gd name="T5" fmla="*/ 265 h 733"/>
                <a:gd name="T6" fmla="*/ 289 w 578"/>
                <a:gd name="T7" fmla="*/ 265 h 733"/>
                <a:gd name="T8" fmla="*/ 578 w 578"/>
                <a:gd name="T9" fmla="*/ 733 h 733"/>
                <a:gd name="T10" fmla="*/ 425 w 578"/>
                <a:gd name="T11" fmla="*/ 548 h 733"/>
                <a:gd name="T12" fmla="*/ 524 w 578"/>
                <a:gd name="T13" fmla="*/ 548 h 733"/>
                <a:gd name="T14" fmla="*/ 397 w 578"/>
                <a:gd name="T15" fmla="*/ 395 h 733"/>
                <a:gd name="T16" fmla="*/ 479 w 578"/>
                <a:gd name="T17" fmla="*/ 395 h 733"/>
                <a:gd name="T18" fmla="*/ 381 w 578"/>
                <a:gd name="T19" fmla="*/ 265 h 733"/>
                <a:gd name="T20" fmla="*/ 458 w 578"/>
                <a:gd name="T21" fmla="*/ 265 h 733"/>
                <a:gd name="T22" fmla="*/ 354 w 578"/>
                <a:gd name="T23" fmla="*/ 151 h 733"/>
                <a:gd name="T24" fmla="*/ 427 w 578"/>
                <a:gd name="T25" fmla="*/ 151 h 733"/>
                <a:gd name="T26" fmla="*/ 289 w 578"/>
                <a:gd name="T27" fmla="*/ 0 h 733"/>
                <a:gd name="T28" fmla="*/ 151 w 578"/>
                <a:gd name="T29" fmla="*/ 151 h 733"/>
                <a:gd name="T30" fmla="*/ 224 w 578"/>
                <a:gd name="T31" fmla="*/ 151 h 733"/>
                <a:gd name="T32" fmla="*/ 119 w 578"/>
                <a:gd name="T33" fmla="*/ 265 h 733"/>
                <a:gd name="T34" fmla="*/ 197 w 578"/>
                <a:gd name="T35" fmla="*/ 265 h 733"/>
                <a:gd name="T36" fmla="*/ 99 w 578"/>
                <a:gd name="T37" fmla="*/ 395 h 733"/>
                <a:gd name="T38" fmla="*/ 181 w 578"/>
                <a:gd name="T39" fmla="*/ 395 h 733"/>
                <a:gd name="T40" fmla="*/ 54 w 578"/>
                <a:gd name="T41" fmla="*/ 548 h 733"/>
                <a:gd name="T42" fmla="*/ 153 w 578"/>
                <a:gd name="T43" fmla="*/ 548 h 733"/>
                <a:gd name="T44" fmla="*/ 0 w 578"/>
                <a:gd name="T45" fmla="*/ 733 h 733"/>
                <a:gd name="T46" fmla="*/ 578 w 578"/>
                <a:gd name="T4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8" h="733">
                  <a:moveTo>
                    <a:pt x="289" y="265"/>
                  </a:moveTo>
                  <a:lnTo>
                    <a:pt x="290" y="265"/>
                  </a:lnTo>
                  <a:lnTo>
                    <a:pt x="288" y="265"/>
                  </a:lnTo>
                  <a:lnTo>
                    <a:pt x="289" y="265"/>
                  </a:lnTo>
                  <a:close/>
                  <a:moveTo>
                    <a:pt x="578" y="733"/>
                  </a:moveTo>
                  <a:lnTo>
                    <a:pt x="425" y="548"/>
                  </a:lnTo>
                  <a:lnTo>
                    <a:pt x="524" y="548"/>
                  </a:lnTo>
                  <a:lnTo>
                    <a:pt x="397" y="395"/>
                  </a:lnTo>
                  <a:lnTo>
                    <a:pt x="479" y="395"/>
                  </a:lnTo>
                  <a:lnTo>
                    <a:pt x="381" y="265"/>
                  </a:lnTo>
                  <a:lnTo>
                    <a:pt x="458" y="265"/>
                  </a:lnTo>
                  <a:lnTo>
                    <a:pt x="354" y="151"/>
                  </a:lnTo>
                  <a:lnTo>
                    <a:pt x="427" y="151"/>
                  </a:lnTo>
                  <a:lnTo>
                    <a:pt x="289" y="0"/>
                  </a:lnTo>
                  <a:lnTo>
                    <a:pt x="151" y="151"/>
                  </a:lnTo>
                  <a:lnTo>
                    <a:pt x="224" y="151"/>
                  </a:lnTo>
                  <a:lnTo>
                    <a:pt x="119" y="265"/>
                  </a:lnTo>
                  <a:lnTo>
                    <a:pt x="197" y="265"/>
                  </a:lnTo>
                  <a:lnTo>
                    <a:pt x="99" y="395"/>
                  </a:lnTo>
                  <a:lnTo>
                    <a:pt x="181" y="395"/>
                  </a:lnTo>
                  <a:lnTo>
                    <a:pt x="54" y="548"/>
                  </a:lnTo>
                  <a:lnTo>
                    <a:pt x="153" y="548"/>
                  </a:lnTo>
                  <a:lnTo>
                    <a:pt x="0" y="733"/>
                  </a:lnTo>
                  <a:lnTo>
                    <a:pt x="578" y="7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4" name="Freeform 45">
              <a:extLst>
                <a:ext uri="{FF2B5EF4-FFF2-40B4-BE49-F238E27FC236}">
                  <a16:creationId xmlns:a16="http://schemas.microsoft.com/office/drawing/2014/main" id="{FAE70D69-CAB9-4E21-BAFF-FEA3540EB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650" y="223838"/>
              <a:ext cx="219075" cy="555625"/>
            </a:xfrm>
            <a:custGeom>
              <a:avLst/>
              <a:gdLst>
                <a:gd name="T0" fmla="*/ 136 w 289"/>
                <a:gd name="T1" fmla="*/ 548 h 733"/>
                <a:gd name="T2" fmla="*/ 235 w 289"/>
                <a:gd name="T3" fmla="*/ 548 h 733"/>
                <a:gd name="T4" fmla="*/ 108 w 289"/>
                <a:gd name="T5" fmla="*/ 395 h 733"/>
                <a:gd name="T6" fmla="*/ 190 w 289"/>
                <a:gd name="T7" fmla="*/ 395 h 733"/>
                <a:gd name="T8" fmla="*/ 92 w 289"/>
                <a:gd name="T9" fmla="*/ 265 h 733"/>
                <a:gd name="T10" fmla="*/ 169 w 289"/>
                <a:gd name="T11" fmla="*/ 265 h 733"/>
                <a:gd name="T12" fmla="*/ 65 w 289"/>
                <a:gd name="T13" fmla="*/ 151 h 733"/>
                <a:gd name="T14" fmla="*/ 138 w 289"/>
                <a:gd name="T15" fmla="*/ 151 h 733"/>
                <a:gd name="T16" fmla="*/ 0 w 289"/>
                <a:gd name="T17" fmla="*/ 0 h 733"/>
                <a:gd name="T18" fmla="*/ 0 w 289"/>
                <a:gd name="T19" fmla="*/ 265 h 733"/>
                <a:gd name="T20" fmla="*/ 1 w 289"/>
                <a:gd name="T21" fmla="*/ 265 h 733"/>
                <a:gd name="T22" fmla="*/ 0 w 289"/>
                <a:gd name="T23" fmla="*/ 265 h 733"/>
                <a:gd name="T24" fmla="*/ 0 w 289"/>
                <a:gd name="T25" fmla="*/ 733 h 733"/>
                <a:gd name="T26" fmla="*/ 289 w 289"/>
                <a:gd name="T27" fmla="*/ 733 h 733"/>
                <a:gd name="T28" fmla="*/ 136 w 289"/>
                <a:gd name="T29" fmla="*/ 548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733">
                  <a:moveTo>
                    <a:pt x="136" y="548"/>
                  </a:moveTo>
                  <a:lnTo>
                    <a:pt x="235" y="548"/>
                  </a:lnTo>
                  <a:lnTo>
                    <a:pt x="108" y="395"/>
                  </a:lnTo>
                  <a:lnTo>
                    <a:pt x="190" y="395"/>
                  </a:lnTo>
                  <a:lnTo>
                    <a:pt x="92" y="265"/>
                  </a:lnTo>
                  <a:lnTo>
                    <a:pt x="169" y="265"/>
                  </a:lnTo>
                  <a:lnTo>
                    <a:pt x="65" y="151"/>
                  </a:lnTo>
                  <a:lnTo>
                    <a:pt x="138" y="151"/>
                  </a:lnTo>
                  <a:lnTo>
                    <a:pt x="0" y="0"/>
                  </a:lnTo>
                  <a:lnTo>
                    <a:pt x="0" y="265"/>
                  </a:lnTo>
                  <a:lnTo>
                    <a:pt x="1" y="265"/>
                  </a:lnTo>
                  <a:lnTo>
                    <a:pt x="0" y="265"/>
                  </a:lnTo>
                  <a:lnTo>
                    <a:pt x="0" y="733"/>
                  </a:lnTo>
                  <a:lnTo>
                    <a:pt x="289" y="733"/>
                  </a:lnTo>
                  <a:lnTo>
                    <a:pt x="136" y="5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그룹 73">
            <a:extLst>
              <a:ext uri="{FF2B5EF4-FFF2-40B4-BE49-F238E27FC236}">
                <a16:creationId xmlns:a16="http://schemas.microsoft.com/office/drawing/2014/main" id="{03A00E83-FC5E-4FCE-9D97-A86937A2D544}"/>
              </a:ext>
            </a:extLst>
          </p:cNvPr>
          <p:cNvGrpSpPr/>
          <p:nvPr/>
        </p:nvGrpSpPr>
        <p:grpSpPr>
          <a:xfrm>
            <a:off x="7510088" y="4571639"/>
            <a:ext cx="663992" cy="955675"/>
            <a:chOff x="5413375" y="214313"/>
            <a:chExt cx="444500" cy="63976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6" name="Rectangle 49">
              <a:extLst>
                <a:ext uri="{FF2B5EF4-FFF2-40B4-BE49-F238E27FC236}">
                  <a16:creationId xmlns:a16="http://schemas.microsoft.com/office/drawing/2014/main" id="{7048C9D9-6DF5-4D4D-B941-F32BFA77A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2925" y="611188"/>
              <a:ext cx="25400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7" name="Freeform 50">
              <a:extLst>
                <a:ext uri="{FF2B5EF4-FFF2-40B4-BE49-F238E27FC236}">
                  <a16:creationId xmlns:a16="http://schemas.microsoft.com/office/drawing/2014/main" id="{5ABB3584-B030-4120-AAD3-6B5F8CE82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214313"/>
              <a:ext cx="444500" cy="461963"/>
            </a:xfrm>
            <a:custGeom>
              <a:avLst/>
              <a:gdLst>
                <a:gd name="T0" fmla="*/ 0 w 584"/>
                <a:gd name="T1" fmla="*/ 608 h 608"/>
                <a:gd name="T2" fmla="*/ 151 w 584"/>
                <a:gd name="T3" fmla="*/ 408 h 608"/>
                <a:gd name="T4" fmla="*/ 31 w 584"/>
                <a:gd name="T5" fmla="*/ 408 h 608"/>
                <a:gd name="T6" fmla="*/ 192 w 584"/>
                <a:gd name="T7" fmla="*/ 232 h 608"/>
                <a:gd name="T8" fmla="*/ 80 w 584"/>
                <a:gd name="T9" fmla="*/ 232 h 608"/>
                <a:gd name="T10" fmla="*/ 292 w 584"/>
                <a:gd name="T11" fmla="*/ 0 h 608"/>
                <a:gd name="T12" fmla="*/ 503 w 584"/>
                <a:gd name="T13" fmla="*/ 232 h 608"/>
                <a:gd name="T14" fmla="*/ 391 w 584"/>
                <a:gd name="T15" fmla="*/ 232 h 608"/>
                <a:gd name="T16" fmla="*/ 552 w 584"/>
                <a:gd name="T17" fmla="*/ 408 h 608"/>
                <a:gd name="T18" fmla="*/ 433 w 584"/>
                <a:gd name="T19" fmla="*/ 408 h 608"/>
                <a:gd name="T20" fmla="*/ 584 w 584"/>
                <a:gd name="T21" fmla="*/ 608 h 608"/>
                <a:gd name="T22" fmla="*/ 0 w 584"/>
                <a:gd name="T2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4" h="608">
                  <a:moveTo>
                    <a:pt x="0" y="608"/>
                  </a:moveTo>
                  <a:lnTo>
                    <a:pt x="151" y="408"/>
                  </a:lnTo>
                  <a:lnTo>
                    <a:pt x="31" y="408"/>
                  </a:lnTo>
                  <a:lnTo>
                    <a:pt x="192" y="232"/>
                  </a:lnTo>
                  <a:lnTo>
                    <a:pt x="80" y="232"/>
                  </a:lnTo>
                  <a:lnTo>
                    <a:pt x="292" y="0"/>
                  </a:lnTo>
                  <a:lnTo>
                    <a:pt x="503" y="232"/>
                  </a:lnTo>
                  <a:lnTo>
                    <a:pt x="391" y="232"/>
                  </a:lnTo>
                  <a:lnTo>
                    <a:pt x="552" y="408"/>
                  </a:lnTo>
                  <a:lnTo>
                    <a:pt x="433" y="408"/>
                  </a:lnTo>
                  <a:lnTo>
                    <a:pt x="584" y="608"/>
                  </a:lnTo>
                  <a:lnTo>
                    <a:pt x="0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8" name="Freeform 51">
              <a:extLst>
                <a:ext uri="{FF2B5EF4-FFF2-40B4-BE49-F238E27FC236}">
                  <a16:creationId xmlns:a16="http://schemas.microsoft.com/office/drawing/2014/main" id="{1FFF67AB-39FF-4995-9FE9-38317DB30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214313"/>
              <a:ext cx="222250" cy="461963"/>
            </a:xfrm>
            <a:custGeom>
              <a:avLst/>
              <a:gdLst>
                <a:gd name="T0" fmla="*/ 292 w 292"/>
                <a:gd name="T1" fmla="*/ 608 h 608"/>
                <a:gd name="T2" fmla="*/ 0 w 292"/>
                <a:gd name="T3" fmla="*/ 608 h 608"/>
                <a:gd name="T4" fmla="*/ 0 w 292"/>
                <a:gd name="T5" fmla="*/ 0 h 608"/>
                <a:gd name="T6" fmla="*/ 211 w 292"/>
                <a:gd name="T7" fmla="*/ 232 h 608"/>
                <a:gd name="T8" fmla="*/ 99 w 292"/>
                <a:gd name="T9" fmla="*/ 232 h 608"/>
                <a:gd name="T10" fmla="*/ 260 w 292"/>
                <a:gd name="T11" fmla="*/ 408 h 608"/>
                <a:gd name="T12" fmla="*/ 141 w 292"/>
                <a:gd name="T13" fmla="*/ 408 h 608"/>
                <a:gd name="T14" fmla="*/ 292 w 292"/>
                <a:gd name="T15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608">
                  <a:moveTo>
                    <a:pt x="292" y="608"/>
                  </a:moveTo>
                  <a:lnTo>
                    <a:pt x="0" y="608"/>
                  </a:lnTo>
                  <a:lnTo>
                    <a:pt x="0" y="0"/>
                  </a:lnTo>
                  <a:lnTo>
                    <a:pt x="211" y="232"/>
                  </a:lnTo>
                  <a:lnTo>
                    <a:pt x="99" y="232"/>
                  </a:lnTo>
                  <a:lnTo>
                    <a:pt x="260" y="408"/>
                  </a:lnTo>
                  <a:lnTo>
                    <a:pt x="141" y="408"/>
                  </a:lnTo>
                  <a:lnTo>
                    <a:pt x="292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그룹 77">
            <a:extLst>
              <a:ext uri="{FF2B5EF4-FFF2-40B4-BE49-F238E27FC236}">
                <a16:creationId xmlns:a16="http://schemas.microsoft.com/office/drawing/2014/main" id="{6BED55CA-20BE-4696-884C-61E8FE50A1C9}"/>
              </a:ext>
            </a:extLst>
          </p:cNvPr>
          <p:cNvGrpSpPr/>
          <p:nvPr/>
        </p:nvGrpSpPr>
        <p:grpSpPr>
          <a:xfrm>
            <a:off x="3306592" y="4383361"/>
            <a:ext cx="705418" cy="1550499"/>
            <a:chOff x="7313613" y="874713"/>
            <a:chExt cx="473075" cy="103981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0" name="Rectangle 68">
              <a:extLst>
                <a:ext uri="{FF2B5EF4-FFF2-40B4-BE49-F238E27FC236}">
                  <a16:creationId xmlns:a16="http://schemas.microsoft.com/office/drawing/2014/main" id="{638FD28A-DD81-4034-ACF5-E7AD587B5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1100" y="1560513"/>
              <a:ext cx="36513" cy="354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1" name="Freeform 69">
              <a:extLst>
                <a:ext uri="{FF2B5EF4-FFF2-40B4-BE49-F238E27FC236}">
                  <a16:creationId xmlns:a16="http://schemas.microsoft.com/office/drawing/2014/main" id="{70B8F23E-274E-49FD-B318-1D2DD545A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613" y="874713"/>
              <a:ext cx="473075" cy="685800"/>
            </a:xfrm>
            <a:custGeom>
              <a:avLst/>
              <a:gdLst>
                <a:gd name="T0" fmla="*/ 39 w 623"/>
                <a:gd name="T1" fmla="*/ 674 h 903"/>
                <a:gd name="T2" fmla="*/ 251 w 623"/>
                <a:gd name="T3" fmla="*/ 58 h 903"/>
                <a:gd name="T4" fmla="*/ 373 w 623"/>
                <a:gd name="T5" fmla="*/ 58 h 903"/>
                <a:gd name="T6" fmla="*/ 584 w 623"/>
                <a:gd name="T7" fmla="*/ 674 h 903"/>
                <a:gd name="T8" fmla="*/ 421 w 623"/>
                <a:gd name="T9" fmla="*/ 903 h 903"/>
                <a:gd name="T10" fmla="*/ 202 w 623"/>
                <a:gd name="T11" fmla="*/ 903 h 903"/>
                <a:gd name="T12" fmla="*/ 39 w 623"/>
                <a:gd name="T13" fmla="*/ 674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3" h="903">
                  <a:moveTo>
                    <a:pt x="39" y="674"/>
                  </a:moveTo>
                  <a:lnTo>
                    <a:pt x="251" y="58"/>
                  </a:lnTo>
                  <a:cubicBezTo>
                    <a:pt x="271" y="0"/>
                    <a:pt x="353" y="0"/>
                    <a:pt x="373" y="58"/>
                  </a:cubicBezTo>
                  <a:lnTo>
                    <a:pt x="584" y="674"/>
                  </a:lnTo>
                  <a:cubicBezTo>
                    <a:pt x="623" y="786"/>
                    <a:pt x="540" y="903"/>
                    <a:pt x="421" y="903"/>
                  </a:cubicBezTo>
                  <a:lnTo>
                    <a:pt x="202" y="903"/>
                  </a:lnTo>
                  <a:cubicBezTo>
                    <a:pt x="84" y="903"/>
                    <a:pt x="0" y="786"/>
                    <a:pt x="39" y="6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2" name="Freeform 72">
              <a:extLst>
                <a:ext uri="{FF2B5EF4-FFF2-40B4-BE49-F238E27FC236}">
                  <a16:creationId xmlns:a16="http://schemas.microsoft.com/office/drawing/2014/main" id="{F132DFD9-3C41-4349-83E8-E92A61BE9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0150" y="885826"/>
              <a:ext cx="236538" cy="674688"/>
            </a:xfrm>
            <a:custGeom>
              <a:avLst/>
              <a:gdLst>
                <a:gd name="T0" fmla="*/ 61 w 311"/>
                <a:gd name="T1" fmla="*/ 44 h 889"/>
                <a:gd name="T2" fmla="*/ 0 w 311"/>
                <a:gd name="T3" fmla="*/ 0 h 889"/>
                <a:gd name="T4" fmla="*/ 0 w 311"/>
                <a:gd name="T5" fmla="*/ 889 h 889"/>
                <a:gd name="T6" fmla="*/ 109 w 311"/>
                <a:gd name="T7" fmla="*/ 889 h 889"/>
                <a:gd name="T8" fmla="*/ 272 w 311"/>
                <a:gd name="T9" fmla="*/ 660 h 889"/>
                <a:gd name="T10" fmla="*/ 61 w 311"/>
                <a:gd name="T11" fmla="*/ 44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889">
                  <a:moveTo>
                    <a:pt x="61" y="44"/>
                  </a:moveTo>
                  <a:cubicBezTo>
                    <a:pt x="51" y="15"/>
                    <a:pt x="25" y="0"/>
                    <a:pt x="0" y="0"/>
                  </a:cubicBezTo>
                  <a:lnTo>
                    <a:pt x="0" y="889"/>
                  </a:lnTo>
                  <a:lnTo>
                    <a:pt x="109" y="889"/>
                  </a:lnTo>
                  <a:cubicBezTo>
                    <a:pt x="228" y="889"/>
                    <a:pt x="311" y="772"/>
                    <a:pt x="272" y="660"/>
                  </a:cubicBezTo>
                  <a:lnTo>
                    <a:pt x="61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그룹 81">
            <a:extLst>
              <a:ext uri="{FF2B5EF4-FFF2-40B4-BE49-F238E27FC236}">
                <a16:creationId xmlns:a16="http://schemas.microsoft.com/office/drawing/2014/main" id="{26E90B53-52E0-4C39-A54B-7ED874D0A4B8}"/>
              </a:ext>
            </a:extLst>
          </p:cNvPr>
          <p:cNvGrpSpPr/>
          <p:nvPr/>
        </p:nvGrpSpPr>
        <p:grpSpPr>
          <a:xfrm>
            <a:off x="2593919" y="4943507"/>
            <a:ext cx="638764" cy="919365"/>
            <a:chOff x="5413375" y="214313"/>
            <a:chExt cx="444500" cy="63976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4" name="Rectangle 49">
              <a:extLst>
                <a:ext uri="{FF2B5EF4-FFF2-40B4-BE49-F238E27FC236}">
                  <a16:creationId xmlns:a16="http://schemas.microsoft.com/office/drawing/2014/main" id="{A9B3948D-0986-4DFE-8234-5900647FF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2925" y="611188"/>
              <a:ext cx="25400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5" name="Freeform 50">
              <a:extLst>
                <a:ext uri="{FF2B5EF4-FFF2-40B4-BE49-F238E27FC236}">
                  <a16:creationId xmlns:a16="http://schemas.microsoft.com/office/drawing/2014/main" id="{B4A88EB7-F40D-4E14-9DF0-9B4FA4FFC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3375" y="214313"/>
              <a:ext cx="444500" cy="461963"/>
            </a:xfrm>
            <a:custGeom>
              <a:avLst/>
              <a:gdLst>
                <a:gd name="T0" fmla="*/ 0 w 584"/>
                <a:gd name="T1" fmla="*/ 608 h 608"/>
                <a:gd name="T2" fmla="*/ 151 w 584"/>
                <a:gd name="T3" fmla="*/ 408 h 608"/>
                <a:gd name="T4" fmla="*/ 31 w 584"/>
                <a:gd name="T5" fmla="*/ 408 h 608"/>
                <a:gd name="T6" fmla="*/ 192 w 584"/>
                <a:gd name="T7" fmla="*/ 232 h 608"/>
                <a:gd name="T8" fmla="*/ 80 w 584"/>
                <a:gd name="T9" fmla="*/ 232 h 608"/>
                <a:gd name="T10" fmla="*/ 292 w 584"/>
                <a:gd name="T11" fmla="*/ 0 h 608"/>
                <a:gd name="T12" fmla="*/ 503 w 584"/>
                <a:gd name="T13" fmla="*/ 232 h 608"/>
                <a:gd name="T14" fmla="*/ 391 w 584"/>
                <a:gd name="T15" fmla="*/ 232 h 608"/>
                <a:gd name="T16" fmla="*/ 552 w 584"/>
                <a:gd name="T17" fmla="*/ 408 h 608"/>
                <a:gd name="T18" fmla="*/ 433 w 584"/>
                <a:gd name="T19" fmla="*/ 408 h 608"/>
                <a:gd name="T20" fmla="*/ 584 w 584"/>
                <a:gd name="T21" fmla="*/ 608 h 608"/>
                <a:gd name="T22" fmla="*/ 0 w 584"/>
                <a:gd name="T2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4" h="608">
                  <a:moveTo>
                    <a:pt x="0" y="608"/>
                  </a:moveTo>
                  <a:lnTo>
                    <a:pt x="151" y="408"/>
                  </a:lnTo>
                  <a:lnTo>
                    <a:pt x="31" y="408"/>
                  </a:lnTo>
                  <a:lnTo>
                    <a:pt x="192" y="232"/>
                  </a:lnTo>
                  <a:lnTo>
                    <a:pt x="80" y="232"/>
                  </a:lnTo>
                  <a:lnTo>
                    <a:pt x="292" y="0"/>
                  </a:lnTo>
                  <a:lnTo>
                    <a:pt x="503" y="232"/>
                  </a:lnTo>
                  <a:lnTo>
                    <a:pt x="391" y="232"/>
                  </a:lnTo>
                  <a:lnTo>
                    <a:pt x="552" y="408"/>
                  </a:lnTo>
                  <a:lnTo>
                    <a:pt x="433" y="408"/>
                  </a:lnTo>
                  <a:lnTo>
                    <a:pt x="584" y="608"/>
                  </a:lnTo>
                  <a:lnTo>
                    <a:pt x="0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6" name="Freeform 51">
              <a:extLst>
                <a:ext uri="{FF2B5EF4-FFF2-40B4-BE49-F238E27FC236}">
                  <a16:creationId xmlns:a16="http://schemas.microsoft.com/office/drawing/2014/main" id="{17BB6E62-866C-4DFE-9F54-CA75A0362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5625" y="214313"/>
              <a:ext cx="222250" cy="461963"/>
            </a:xfrm>
            <a:custGeom>
              <a:avLst/>
              <a:gdLst>
                <a:gd name="T0" fmla="*/ 292 w 292"/>
                <a:gd name="T1" fmla="*/ 608 h 608"/>
                <a:gd name="T2" fmla="*/ 0 w 292"/>
                <a:gd name="T3" fmla="*/ 608 h 608"/>
                <a:gd name="T4" fmla="*/ 0 w 292"/>
                <a:gd name="T5" fmla="*/ 0 h 608"/>
                <a:gd name="T6" fmla="*/ 211 w 292"/>
                <a:gd name="T7" fmla="*/ 232 h 608"/>
                <a:gd name="T8" fmla="*/ 99 w 292"/>
                <a:gd name="T9" fmla="*/ 232 h 608"/>
                <a:gd name="T10" fmla="*/ 260 w 292"/>
                <a:gd name="T11" fmla="*/ 408 h 608"/>
                <a:gd name="T12" fmla="*/ 141 w 292"/>
                <a:gd name="T13" fmla="*/ 408 h 608"/>
                <a:gd name="T14" fmla="*/ 292 w 292"/>
                <a:gd name="T15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608">
                  <a:moveTo>
                    <a:pt x="292" y="608"/>
                  </a:moveTo>
                  <a:lnTo>
                    <a:pt x="0" y="608"/>
                  </a:lnTo>
                  <a:lnTo>
                    <a:pt x="0" y="0"/>
                  </a:lnTo>
                  <a:lnTo>
                    <a:pt x="211" y="232"/>
                  </a:lnTo>
                  <a:lnTo>
                    <a:pt x="99" y="232"/>
                  </a:lnTo>
                  <a:lnTo>
                    <a:pt x="260" y="408"/>
                  </a:lnTo>
                  <a:lnTo>
                    <a:pt x="141" y="408"/>
                  </a:lnTo>
                  <a:lnTo>
                    <a:pt x="292" y="6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그룹 85">
            <a:extLst>
              <a:ext uri="{FF2B5EF4-FFF2-40B4-BE49-F238E27FC236}">
                <a16:creationId xmlns:a16="http://schemas.microsoft.com/office/drawing/2014/main" id="{86E0C5ED-3811-4D35-8BA0-ACC605C1CDD9}"/>
              </a:ext>
            </a:extLst>
          </p:cNvPr>
          <p:cNvGrpSpPr/>
          <p:nvPr/>
        </p:nvGrpSpPr>
        <p:grpSpPr>
          <a:xfrm>
            <a:off x="569292" y="5221910"/>
            <a:ext cx="323970" cy="634252"/>
            <a:chOff x="4070350" y="60326"/>
            <a:chExt cx="450850" cy="88265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38" name="Rectangle 19">
              <a:extLst>
                <a:ext uri="{FF2B5EF4-FFF2-40B4-BE49-F238E27FC236}">
                  <a16:creationId xmlns:a16="http://schemas.microsoft.com/office/drawing/2014/main" id="{DD2490C8-E687-42F4-AA7D-977572F20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9900" y="642938"/>
              <a:ext cx="31750" cy="30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5D6204CF-AFA5-4017-9A1C-205B8F197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350" y="60326"/>
              <a:ext cx="450850" cy="655638"/>
            </a:xfrm>
            <a:custGeom>
              <a:avLst/>
              <a:gdLst>
                <a:gd name="T0" fmla="*/ 0 w 593"/>
                <a:gd name="T1" fmla="*/ 862 h 862"/>
                <a:gd name="T2" fmla="*/ 297 w 593"/>
                <a:gd name="T3" fmla="*/ 0 h 862"/>
                <a:gd name="T4" fmla="*/ 593 w 593"/>
                <a:gd name="T5" fmla="*/ 862 h 862"/>
                <a:gd name="T6" fmla="*/ 0 w 593"/>
                <a:gd name="T7" fmla="*/ 86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3" h="862">
                  <a:moveTo>
                    <a:pt x="0" y="862"/>
                  </a:moveTo>
                  <a:lnTo>
                    <a:pt x="297" y="0"/>
                  </a:lnTo>
                  <a:lnTo>
                    <a:pt x="593" y="862"/>
                  </a:lnTo>
                  <a:lnTo>
                    <a:pt x="0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12A6FA7C-ABAE-4D11-B67C-91E7905A4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5775" y="60326"/>
              <a:ext cx="225425" cy="655638"/>
            </a:xfrm>
            <a:custGeom>
              <a:avLst/>
              <a:gdLst>
                <a:gd name="T0" fmla="*/ 296 w 296"/>
                <a:gd name="T1" fmla="*/ 863 h 863"/>
                <a:gd name="T2" fmla="*/ 0 w 296"/>
                <a:gd name="T3" fmla="*/ 863 h 863"/>
                <a:gd name="T4" fmla="*/ 0 w 296"/>
                <a:gd name="T5" fmla="*/ 0 h 863"/>
                <a:gd name="T6" fmla="*/ 296 w 296"/>
                <a:gd name="T7" fmla="*/ 8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863">
                  <a:moveTo>
                    <a:pt x="296" y="863"/>
                  </a:moveTo>
                  <a:lnTo>
                    <a:pt x="0" y="863"/>
                  </a:lnTo>
                  <a:lnTo>
                    <a:pt x="0" y="0"/>
                  </a:lnTo>
                  <a:lnTo>
                    <a:pt x="296" y="8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그룹 89">
            <a:extLst>
              <a:ext uri="{FF2B5EF4-FFF2-40B4-BE49-F238E27FC236}">
                <a16:creationId xmlns:a16="http://schemas.microsoft.com/office/drawing/2014/main" id="{AF19BCD4-2EE0-4D22-AD55-7868BF08E231}"/>
              </a:ext>
            </a:extLst>
          </p:cNvPr>
          <p:cNvGrpSpPr/>
          <p:nvPr/>
        </p:nvGrpSpPr>
        <p:grpSpPr>
          <a:xfrm>
            <a:off x="4834747" y="4744207"/>
            <a:ext cx="891001" cy="968256"/>
            <a:chOff x="7986713" y="1112838"/>
            <a:chExt cx="823913" cy="89535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F080C437-562B-429B-8C2A-DEE35F932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501776"/>
              <a:ext cx="333375" cy="506413"/>
            </a:xfrm>
            <a:custGeom>
              <a:avLst/>
              <a:gdLst>
                <a:gd name="T0" fmla="*/ 439 w 439"/>
                <a:gd name="T1" fmla="*/ 71 h 667"/>
                <a:gd name="T2" fmla="*/ 405 w 439"/>
                <a:gd name="T3" fmla="*/ 45 h 667"/>
                <a:gd name="T4" fmla="*/ 243 w 439"/>
                <a:gd name="T5" fmla="*/ 178 h 667"/>
                <a:gd name="T6" fmla="*/ 243 w 439"/>
                <a:gd name="T7" fmla="*/ 0 h 667"/>
                <a:gd name="T8" fmla="*/ 189 w 439"/>
                <a:gd name="T9" fmla="*/ 0 h 667"/>
                <a:gd name="T10" fmla="*/ 189 w 439"/>
                <a:gd name="T11" fmla="*/ 178 h 667"/>
                <a:gd name="T12" fmla="*/ 35 w 439"/>
                <a:gd name="T13" fmla="*/ 31 h 667"/>
                <a:gd name="T14" fmla="*/ 0 w 439"/>
                <a:gd name="T15" fmla="*/ 57 h 667"/>
                <a:gd name="T16" fmla="*/ 189 w 439"/>
                <a:gd name="T17" fmla="*/ 231 h 667"/>
                <a:gd name="T18" fmla="*/ 189 w 439"/>
                <a:gd name="T19" fmla="*/ 667 h 667"/>
                <a:gd name="T20" fmla="*/ 243 w 439"/>
                <a:gd name="T21" fmla="*/ 667 h 667"/>
                <a:gd name="T22" fmla="*/ 243 w 439"/>
                <a:gd name="T23" fmla="*/ 231 h 667"/>
                <a:gd name="T24" fmla="*/ 439 w 439"/>
                <a:gd name="T25" fmla="*/ 7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67">
                  <a:moveTo>
                    <a:pt x="439" y="71"/>
                  </a:moveTo>
                  <a:lnTo>
                    <a:pt x="405" y="45"/>
                  </a:lnTo>
                  <a:lnTo>
                    <a:pt x="243" y="178"/>
                  </a:lnTo>
                  <a:lnTo>
                    <a:pt x="243" y="0"/>
                  </a:lnTo>
                  <a:lnTo>
                    <a:pt x="189" y="0"/>
                  </a:lnTo>
                  <a:lnTo>
                    <a:pt x="189" y="178"/>
                  </a:lnTo>
                  <a:lnTo>
                    <a:pt x="35" y="31"/>
                  </a:lnTo>
                  <a:lnTo>
                    <a:pt x="0" y="57"/>
                  </a:lnTo>
                  <a:lnTo>
                    <a:pt x="189" y="231"/>
                  </a:lnTo>
                  <a:lnTo>
                    <a:pt x="189" y="667"/>
                  </a:lnTo>
                  <a:lnTo>
                    <a:pt x="243" y="667"/>
                  </a:lnTo>
                  <a:lnTo>
                    <a:pt x="243" y="231"/>
                  </a:lnTo>
                  <a:lnTo>
                    <a:pt x="43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3" name="Oval 23">
              <a:extLst>
                <a:ext uri="{FF2B5EF4-FFF2-40B4-BE49-F238E27FC236}">
                  <a16:creationId xmlns:a16="http://schemas.microsoft.com/office/drawing/2014/main" id="{6867F05A-3625-4EE5-BC60-4A21E0F48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200" y="11128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11FEDDCB-2659-449B-94A3-AFF576411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463" y="1112838"/>
              <a:ext cx="193675" cy="388938"/>
            </a:xfrm>
            <a:custGeom>
              <a:avLst/>
              <a:gdLst>
                <a:gd name="T0" fmla="*/ 0 w 255"/>
                <a:gd name="T1" fmla="*/ 0 h 512"/>
                <a:gd name="T2" fmla="*/ 0 w 255"/>
                <a:gd name="T3" fmla="*/ 512 h 512"/>
                <a:gd name="T4" fmla="*/ 255 w 255"/>
                <a:gd name="T5" fmla="*/ 256 h 512"/>
                <a:gd name="T6" fmla="*/ 0 w 255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12">
                  <a:moveTo>
                    <a:pt x="0" y="0"/>
                  </a:moveTo>
                  <a:lnTo>
                    <a:pt x="0" y="512"/>
                  </a:lnTo>
                  <a:cubicBezTo>
                    <a:pt x="141" y="511"/>
                    <a:pt x="255" y="397"/>
                    <a:pt x="255" y="256"/>
                  </a:cubicBezTo>
                  <a:cubicBezTo>
                    <a:pt x="255" y="115"/>
                    <a:pt x="14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5" name="Oval 25">
              <a:extLst>
                <a:ext uri="{FF2B5EF4-FFF2-40B4-BE49-F238E27FC236}">
                  <a16:creationId xmlns:a16="http://schemas.microsoft.com/office/drawing/2014/main" id="{127D1B94-C0F2-44DA-AC18-393411192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1176338"/>
              <a:ext cx="390525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6" name="Oval 26">
              <a:extLst>
                <a:ext uri="{FF2B5EF4-FFF2-40B4-BE49-F238E27FC236}">
                  <a16:creationId xmlns:a16="http://schemas.microsoft.com/office/drawing/2014/main" id="{AC7BB1D7-6182-49C1-A837-71184C234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688" y="11763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그룹 95">
            <a:extLst>
              <a:ext uri="{FF2B5EF4-FFF2-40B4-BE49-F238E27FC236}">
                <a16:creationId xmlns:a16="http://schemas.microsoft.com/office/drawing/2014/main" id="{2F656AB5-2D04-451C-9D92-C1BA1D3FF120}"/>
              </a:ext>
            </a:extLst>
          </p:cNvPr>
          <p:cNvGrpSpPr/>
          <p:nvPr/>
        </p:nvGrpSpPr>
        <p:grpSpPr>
          <a:xfrm>
            <a:off x="916082" y="5165858"/>
            <a:ext cx="536694" cy="583229"/>
            <a:chOff x="7986713" y="1112838"/>
            <a:chExt cx="823913" cy="895351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48" name="Freeform 22">
              <a:extLst>
                <a:ext uri="{FF2B5EF4-FFF2-40B4-BE49-F238E27FC236}">
                  <a16:creationId xmlns:a16="http://schemas.microsoft.com/office/drawing/2014/main" id="{C906E5B4-C303-4F89-BA32-829785D36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775" y="1501776"/>
              <a:ext cx="333375" cy="506413"/>
            </a:xfrm>
            <a:custGeom>
              <a:avLst/>
              <a:gdLst>
                <a:gd name="T0" fmla="*/ 439 w 439"/>
                <a:gd name="T1" fmla="*/ 71 h 667"/>
                <a:gd name="T2" fmla="*/ 405 w 439"/>
                <a:gd name="T3" fmla="*/ 45 h 667"/>
                <a:gd name="T4" fmla="*/ 243 w 439"/>
                <a:gd name="T5" fmla="*/ 178 h 667"/>
                <a:gd name="T6" fmla="*/ 243 w 439"/>
                <a:gd name="T7" fmla="*/ 0 h 667"/>
                <a:gd name="T8" fmla="*/ 189 w 439"/>
                <a:gd name="T9" fmla="*/ 0 h 667"/>
                <a:gd name="T10" fmla="*/ 189 w 439"/>
                <a:gd name="T11" fmla="*/ 178 h 667"/>
                <a:gd name="T12" fmla="*/ 35 w 439"/>
                <a:gd name="T13" fmla="*/ 31 h 667"/>
                <a:gd name="T14" fmla="*/ 0 w 439"/>
                <a:gd name="T15" fmla="*/ 57 h 667"/>
                <a:gd name="T16" fmla="*/ 189 w 439"/>
                <a:gd name="T17" fmla="*/ 231 h 667"/>
                <a:gd name="T18" fmla="*/ 189 w 439"/>
                <a:gd name="T19" fmla="*/ 667 h 667"/>
                <a:gd name="T20" fmla="*/ 243 w 439"/>
                <a:gd name="T21" fmla="*/ 667 h 667"/>
                <a:gd name="T22" fmla="*/ 243 w 439"/>
                <a:gd name="T23" fmla="*/ 231 h 667"/>
                <a:gd name="T24" fmla="*/ 439 w 439"/>
                <a:gd name="T25" fmla="*/ 71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67">
                  <a:moveTo>
                    <a:pt x="439" y="71"/>
                  </a:moveTo>
                  <a:lnTo>
                    <a:pt x="405" y="45"/>
                  </a:lnTo>
                  <a:lnTo>
                    <a:pt x="243" y="178"/>
                  </a:lnTo>
                  <a:lnTo>
                    <a:pt x="243" y="0"/>
                  </a:lnTo>
                  <a:lnTo>
                    <a:pt x="189" y="0"/>
                  </a:lnTo>
                  <a:lnTo>
                    <a:pt x="189" y="178"/>
                  </a:lnTo>
                  <a:lnTo>
                    <a:pt x="35" y="31"/>
                  </a:lnTo>
                  <a:lnTo>
                    <a:pt x="0" y="57"/>
                  </a:lnTo>
                  <a:lnTo>
                    <a:pt x="189" y="231"/>
                  </a:lnTo>
                  <a:lnTo>
                    <a:pt x="189" y="667"/>
                  </a:lnTo>
                  <a:lnTo>
                    <a:pt x="243" y="667"/>
                  </a:lnTo>
                  <a:lnTo>
                    <a:pt x="243" y="231"/>
                  </a:lnTo>
                  <a:lnTo>
                    <a:pt x="43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49" name="Oval 23">
              <a:extLst>
                <a:ext uri="{FF2B5EF4-FFF2-40B4-BE49-F238E27FC236}">
                  <a16:creationId xmlns:a16="http://schemas.microsoft.com/office/drawing/2014/main" id="{7F61D45E-65B6-45F0-9FAB-65F899C64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200" y="11128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0" name="Freeform 24">
              <a:extLst>
                <a:ext uri="{FF2B5EF4-FFF2-40B4-BE49-F238E27FC236}">
                  <a16:creationId xmlns:a16="http://schemas.microsoft.com/office/drawing/2014/main" id="{28159E6D-AC4C-451F-AD91-B5F9AD9BE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9463" y="1112838"/>
              <a:ext cx="193675" cy="388938"/>
            </a:xfrm>
            <a:custGeom>
              <a:avLst/>
              <a:gdLst>
                <a:gd name="T0" fmla="*/ 0 w 255"/>
                <a:gd name="T1" fmla="*/ 0 h 512"/>
                <a:gd name="T2" fmla="*/ 0 w 255"/>
                <a:gd name="T3" fmla="*/ 512 h 512"/>
                <a:gd name="T4" fmla="*/ 255 w 255"/>
                <a:gd name="T5" fmla="*/ 256 h 512"/>
                <a:gd name="T6" fmla="*/ 0 w 255"/>
                <a:gd name="T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512">
                  <a:moveTo>
                    <a:pt x="0" y="0"/>
                  </a:moveTo>
                  <a:lnTo>
                    <a:pt x="0" y="512"/>
                  </a:lnTo>
                  <a:cubicBezTo>
                    <a:pt x="141" y="511"/>
                    <a:pt x="255" y="397"/>
                    <a:pt x="255" y="256"/>
                  </a:cubicBezTo>
                  <a:cubicBezTo>
                    <a:pt x="255" y="115"/>
                    <a:pt x="14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1" name="Oval 25">
              <a:extLst>
                <a:ext uri="{FF2B5EF4-FFF2-40B4-BE49-F238E27FC236}">
                  <a16:creationId xmlns:a16="http://schemas.microsoft.com/office/drawing/2014/main" id="{F306F638-940D-428E-A205-2890EA876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713" y="1176338"/>
              <a:ext cx="390525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2" name="Oval 26">
              <a:extLst>
                <a:ext uri="{FF2B5EF4-FFF2-40B4-BE49-F238E27FC236}">
                  <a16:creationId xmlns:a16="http://schemas.microsoft.com/office/drawing/2014/main" id="{9ED5CC7B-8A11-4B7B-A6EC-AB8FC862B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688" y="1176338"/>
              <a:ext cx="388938" cy="388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그룹 101">
            <a:extLst>
              <a:ext uri="{FF2B5EF4-FFF2-40B4-BE49-F238E27FC236}">
                <a16:creationId xmlns:a16="http://schemas.microsoft.com/office/drawing/2014/main" id="{8C37FB4C-6DDB-4BCF-9725-5003D1147D47}"/>
              </a:ext>
            </a:extLst>
          </p:cNvPr>
          <p:cNvGrpSpPr/>
          <p:nvPr/>
        </p:nvGrpSpPr>
        <p:grpSpPr>
          <a:xfrm>
            <a:off x="3949414" y="5080305"/>
            <a:ext cx="526868" cy="834999"/>
            <a:chOff x="4979988" y="223838"/>
            <a:chExt cx="439738" cy="696913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4" name="Rectangle 43">
              <a:extLst>
                <a:ext uri="{FF2B5EF4-FFF2-40B4-BE49-F238E27FC236}">
                  <a16:creationId xmlns:a16="http://schemas.microsoft.com/office/drawing/2014/main" id="{80762300-FB5F-446C-942A-1B5199BCC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2713" y="763588"/>
              <a:ext cx="15875" cy="157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5" name="Freeform 44">
              <a:extLst>
                <a:ext uri="{FF2B5EF4-FFF2-40B4-BE49-F238E27FC236}">
                  <a16:creationId xmlns:a16="http://schemas.microsoft.com/office/drawing/2014/main" id="{48D5BFB7-4EBA-4A14-BDC1-C3AB915421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9988" y="223838"/>
              <a:ext cx="439738" cy="555625"/>
            </a:xfrm>
            <a:custGeom>
              <a:avLst/>
              <a:gdLst>
                <a:gd name="T0" fmla="*/ 289 w 578"/>
                <a:gd name="T1" fmla="*/ 265 h 733"/>
                <a:gd name="T2" fmla="*/ 290 w 578"/>
                <a:gd name="T3" fmla="*/ 265 h 733"/>
                <a:gd name="T4" fmla="*/ 288 w 578"/>
                <a:gd name="T5" fmla="*/ 265 h 733"/>
                <a:gd name="T6" fmla="*/ 289 w 578"/>
                <a:gd name="T7" fmla="*/ 265 h 733"/>
                <a:gd name="T8" fmla="*/ 578 w 578"/>
                <a:gd name="T9" fmla="*/ 733 h 733"/>
                <a:gd name="T10" fmla="*/ 425 w 578"/>
                <a:gd name="T11" fmla="*/ 548 h 733"/>
                <a:gd name="T12" fmla="*/ 524 w 578"/>
                <a:gd name="T13" fmla="*/ 548 h 733"/>
                <a:gd name="T14" fmla="*/ 397 w 578"/>
                <a:gd name="T15" fmla="*/ 395 h 733"/>
                <a:gd name="T16" fmla="*/ 479 w 578"/>
                <a:gd name="T17" fmla="*/ 395 h 733"/>
                <a:gd name="T18" fmla="*/ 381 w 578"/>
                <a:gd name="T19" fmla="*/ 265 h 733"/>
                <a:gd name="T20" fmla="*/ 458 w 578"/>
                <a:gd name="T21" fmla="*/ 265 h 733"/>
                <a:gd name="T22" fmla="*/ 354 w 578"/>
                <a:gd name="T23" fmla="*/ 151 h 733"/>
                <a:gd name="T24" fmla="*/ 427 w 578"/>
                <a:gd name="T25" fmla="*/ 151 h 733"/>
                <a:gd name="T26" fmla="*/ 289 w 578"/>
                <a:gd name="T27" fmla="*/ 0 h 733"/>
                <a:gd name="T28" fmla="*/ 151 w 578"/>
                <a:gd name="T29" fmla="*/ 151 h 733"/>
                <a:gd name="T30" fmla="*/ 224 w 578"/>
                <a:gd name="T31" fmla="*/ 151 h 733"/>
                <a:gd name="T32" fmla="*/ 119 w 578"/>
                <a:gd name="T33" fmla="*/ 265 h 733"/>
                <a:gd name="T34" fmla="*/ 197 w 578"/>
                <a:gd name="T35" fmla="*/ 265 h 733"/>
                <a:gd name="T36" fmla="*/ 99 w 578"/>
                <a:gd name="T37" fmla="*/ 395 h 733"/>
                <a:gd name="T38" fmla="*/ 181 w 578"/>
                <a:gd name="T39" fmla="*/ 395 h 733"/>
                <a:gd name="T40" fmla="*/ 54 w 578"/>
                <a:gd name="T41" fmla="*/ 548 h 733"/>
                <a:gd name="T42" fmla="*/ 153 w 578"/>
                <a:gd name="T43" fmla="*/ 548 h 733"/>
                <a:gd name="T44" fmla="*/ 0 w 578"/>
                <a:gd name="T45" fmla="*/ 733 h 733"/>
                <a:gd name="T46" fmla="*/ 578 w 578"/>
                <a:gd name="T4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8" h="733">
                  <a:moveTo>
                    <a:pt x="289" y="265"/>
                  </a:moveTo>
                  <a:lnTo>
                    <a:pt x="290" y="265"/>
                  </a:lnTo>
                  <a:lnTo>
                    <a:pt x="288" y="265"/>
                  </a:lnTo>
                  <a:lnTo>
                    <a:pt x="289" y="265"/>
                  </a:lnTo>
                  <a:close/>
                  <a:moveTo>
                    <a:pt x="578" y="733"/>
                  </a:moveTo>
                  <a:lnTo>
                    <a:pt x="425" y="548"/>
                  </a:lnTo>
                  <a:lnTo>
                    <a:pt x="524" y="548"/>
                  </a:lnTo>
                  <a:lnTo>
                    <a:pt x="397" y="395"/>
                  </a:lnTo>
                  <a:lnTo>
                    <a:pt x="479" y="395"/>
                  </a:lnTo>
                  <a:lnTo>
                    <a:pt x="381" y="265"/>
                  </a:lnTo>
                  <a:lnTo>
                    <a:pt x="458" y="265"/>
                  </a:lnTo>
                  <a:lnTo>
                    <a:pt x="354" y="151"/>
                  </a:lnTo>
                  <a:lnTo>
                    <a:pt x="427" y="151"/>
                  </a:lnTo>
                  <a:lnTo>
                    <a:pt x="289" y="0"/>
                  </a:lnTo>
                  <a:lnTo>
                    <a:pt x="151" y="151"/>
                  </a:lnTo>
                  <a:lnTo>
                    <a:pt x="224" y="151"/>
                  </a:lnTo>
                  <a:lnTo>
                    <a:pt x="119" y="265"/>
                  </a:lnTo>
                  <a:lnTo>
                    <a:pt x="197" y="265"/>
                  </a:lnTo>
                  <a:lnTo>
                    <a:pt x="99" y="395"/>
                  </a:lnTo>
                  <a:lnTo>
                    <a:pt x="181" y="395"/>
                  </a:lnTo>
                  <a:lnTo>
                    <a:pt x="54" y="548"/>
                  </a:lnTo>
                  <a:lnTo>
                    <a:pt x="153" y="548"/>
                  </a:lnTo>
                  <a:lnTo>
                    <a:pt x="0" y="733"/>
                  </a:lnTo>
                  <a:lnTo>
                    <a:pt x="578" y="7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6" name="Freeform 45">
              <a:extLst>
                <a:ext uri="{FF2B5EF4-FFF2-40B4-BE49-F238E27FC236}">
                  <a16:creationId xmlns:a16="http://schemas.microsoft.com/office/drawing/2014/main" id="{3C871FFE-DCEC-4D91-8736-D5292212D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0650" y="223838"/>
              <a:ext cx="219075" cy="555625"/>
            </a:xfrm>
            <a:custGeom>
              <a:avLst/>
              <a:gdLst>
                <a:gd name="T0" fmla="*/ 136 w 289"/>
                <a:gd name="T1" fmla="*/ 548 h 733"/>
                <a:gd name="T2" fmla="*/ 235 w 289"/>
                <a:gd name="T3" fmla="*/ 548 h 733"/>
                <a:gd name="T4" fmla="*/ 108 w 289"/>
                <a:gd name="T5" fmla="*/ 395 h 733"/>
                <a:gd name="T6" fmla="*/ 190 w 289"/>
                <a:gd name="T7" fmla="*/ 395 h 733"/>
                <a:gd name="T8" fmla="*/ 92 w 289"/>
                <a:gd name="T9" fmla="*/ 265 h 733"/>
                <a:gd name="T10" fmla="*/ 169 w 289"/>
                <a:gd name="T11" fmla="*/ 265 h 733"/>
                <a:gd name="T12" fmla="*/ 65 w 289"/>
                <a:gd name="T13" fmla="*/ 151 h 733"/>
                <a:gd name="T14" fmla="*/ 138 w 289"/>
                <a:gd name="T15" fmla="*/ 151 h 733"/>
                <a:gd name="T16" fmla="*/ 0 w 289"/>
                <a:gd name="T17" fmla="*/ 0 h 733"/>
                <a:gd name="T18" fmla="*/ 0 w 289"/>
                <a:gd name="T19" fmla="*/ 265 h 733"/>
                <a:gd name="T20" fmla="*/ 1 w 289"/>
                <a:gd name="T21" fmla="*/ 265 h 733"/>
                <a:gd name="T22" fmla="*/ 0 w 289"/>
                <a:gd name="T23" fmla="*/ 265 h 733"/>
                <a:gd name="T24" fmla="*/ 0 w 289"/>
                <a:gd name="T25" fmla="*/ 733 h 733"/>
                <a:gd name="T26" fmla="*/ 289 w 289"/>
                <a:gd name="T27" fmla="*/ 733 h 733"/>
                <a:gd name="T28" fmla="*/ 136 w 289"/>
                <a:gd name="T29" fmla="*/ 548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733">
                  <a:moveTo>
                    <a:pt x="136" y="548"/>
                  </a:moveTo>
                  <a:lnTo>
                    <a:pt x="235" y="548"/>
                  </a:lnTo>
                  <a:lnTo>
                    <a:pt x="108" y="395"/>
                  </a:lnTo>
                  <a:lnTo>
                    <a:pt x="190" y="395"/>
                  </a:lnTo>
                  <a:lnTo>
                    <a:pt x="92" y="265"/>
                  </a:lnTo>
                  <a:lnTo>
                    <a:pt x="169" y="265"/>
                  </a:lnTo>
                  <a:lnTo>
                    <a:pt x="65" y="151"/>
                  </a:lnTo>
                  <a:lnTo>
                    <a:pt x="138" y="151"/>
                  </a:lnTo>
                  <a:lnTo>
                    <a:pt x="0" y="0"/>
                  </a:lnTo>
                  <a:lnTo>
                    <a:pt x="0" y="265"/>
                  </a:lnTo>
                  <a:lnTo>
                    <a:pt x="1" y="265"/>
                  </a:lnTo>
                  <a:lnTo>
                    <a:pt x="0" y="265"/>
                  </a:lnTo>
                  <a:lnTo>
                    <a:pt x="0" y="733"/>
                  </a:lnTo>
                  <a:lnTo>
                    <a:pt x="289" y="733"/>
                  </a:lnTo>
                  <a:lnTo>
                    <a:pt x="136" y="5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그룹 105">
            <a:extLst>
              <a:ext uri="{FF2B5EF4-FFF2-40B4-BE49-F238E27FC236}">
                <a16:creationId xmlns:a16="http://schemas.microsoft.com/office/drawing/2014/main" id="{00D333D9-7A05-44B6-B44A-09A5404DF3F9}"/>
              </a:ext>
            </a:extLst>
          </p:cNvPr>
          <p:cNvGrpSpPr/>
          <p:nvPr/>
        </p:nvGrpSpPr>
        <p:grpSpPr>
          <a:xfrm rot="242710">
            <a:off x="1557304" y="5421511"/>
            <a:ext cx="448933" cy="242688"/>
            <a:chOff x="9777413" y="344488"/>
            <a:chExt cx="919163" cy="4968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id="{FFF157EC-1FA6-4918-B286-081FC6D2E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13" y="344488"/>
              <a:ext cx="919163" cy="496888"/>
            </a:xfrm>
            <a:custGeom>
              <a:avLst/>
              <a:gdLst>
                <a:gd name="T0" fmla="*/ 1175 w 1211"/>
                <a:gd name="T1" fmla="*/ 654 h 654"/>
                <a:gd name="T2" fmla="*/ 14 w 1211"/>
                <a:gd name="T3" fmla="*/ 654 h 654"/>
                <a:gd name="T4" fmla="*/ 145 w 1211"/>
                <a:gd name="T5" fmla="*/ 583 h 654"/>
                <a:gd name="T6" fmla="*/ 0 w 1211"/>
                <a:gd name="T7" fmla="*/ 593 h 654"/>
                <a:gd name="T8" fmla="*/ 145 w 1211"/>
                <a:gd name="T9" fmla="*/ 507 h 654"/>
                <a:gd name="T10" fmla="*/ 0 w 1211"/>
                <a:gd name="T11" fmla="*/ 460 h 654"/>
                <a:gd name="T12" fmla="*/ 125 w 1211"/>
                <a:gd name="T13" fmla="*/ 450 h 654"/>
                <a:gd name="T14" fmla="*/ 11 w 1211"/>
                <a:gd name="T15" fmla="*/ 399 h 654"/>
                <a:gd name="T16" fmla="*/ 173 w 1211"/>
                <a:gd name="T17" fmla="*/ 372 h 654"/>
                <a:gd name="T18" fmla="*/ 74 w 1211"/>
                <a:gd name="T19" fmla="*/ 305 h 654"/>
                <a:gd name="T20" fmla="*/ 205 w 1211"/>
                <a:gd name="T21" fmla="*/ 290 h 654"/>
                <a:gd name="T22" fmla="*/ 137 w 1211"/>
                <a:gd name="T23" fmla="*/ 231 h 654"/>
                <a:gd name="T24" fmla="*/ 261 w 1211"/>
                <a:gd name="T25" fmla="*/ 209 h 654"/>
                <a:gd name="T26" fmla="*/ 193 w 1211"/>
                <a:gd name="T27" fmla="*/ 140 h 654"/>
                <a:gd name="T28" fmla="*/ 326 w 1211"/>
                <a:gd name="T29" fmla="*/ 136 h 654"/>
                <a:gd name="T30" fmla="*/ 279 w 1211"/>
                <a:gd name="T31" fmla="*/ 62 h 654"/>
                <a:gd name="T32" fmla="*/ 463 w 1211"/>
                <a:gd name="T33" fmla="*/ 110 h 654"/>
                <a:gd name="T34" fmla="*/ 415 w 1211"/>
                <a:gd name="T35" fmla="*/ 17 h 654"/>
                <a:gd name="T36" fmla="*/ 552 w 1211"/>
                <a:gd name="T37" fmla="*/ 96 h 654"/>
                <a:gd name="T38" fmla="*/ 557 w 1211"/>
                <a:gd name="T39" fmla="*/ 17 h 654"/>
                <a:gd name="T40" fmla="*/ 634 w 1211"/>
                <a:gd name="T41" fmla="*/ 84 h 654"/>
                <a:gd name="T42" fmla="*/ 699 w 1211"/>
                <a:gd name="T43" fmla="*/ 0 h 654"/>
                <a:gd name="T44" fmla="*/ 696 w 1211"/>
                <a:gd name="T45" fmla="*/ 96 h 654"/>
                <a:gd name="T46" fmla="*/ 814 w 1211"/>
                <a:gd name="T47" fmla="*/ 40 h 654"/>
                <a:gd name="T48" fmla="*/ 770 w 1211"/>
                <a:gd name="T49" fmla="*/ 123 h 654"/>
                <a:gd name="T50" fmla="*/ 879 w 1211"/>
                <a:gd name="T51" fmla="*/ 62 h 654"/>
                <a:gd name="T52" fmla="*/ 856 w 1211"/>
                <a:gd name="T53" fmla="*/ 155 h 654"/>
                <a:gd name="T54" fmla="*/ 972 w 1211"/>
                <a:gd name="T55" fmla="*/ 122 h 654"/>
                <a:gd name="T56" fmla="*/ 948 w 1211"/>
                <a:gd name="T57" fmla="*/ 195 h 654"/>
                <a:gd name="T58" fmla="*/ 1066 w 1211"/>
                <a:gd name="T59" fmla="*/ 184 h 654"/>
                <a:gd name="T60" fmla="*/ 1004 w 1211"/>
                <a:gd name="T61" fmla="*/ 260 h 654"/>
                <a:gd name="T62" fmla="*/ 1140 w 1211"/>
                <a:gd name="T63" fmla="*/ 266 h 654"/>
                <a:gd name="T64" fmla="*/ 1068 w 1211"/>
                <a:gd name="T65" fmla="*/ 337 h 654"/>
                <a:gd name="T66" fmla="*/ 1175 w 1211"/>
                <a:gd name="T67" fmla="*/ 357 h 654"/>
                <a:gd name="T68" fmla="*/ 1093 w 1211"/>
                <a:gd name="T69" fmla="*/ 399 h 654"/>
                <a:gd name="T70" fmla="*/ 1181 w 1211"/>
                <a:gd name="T71" fmla="*/ 448 h 654"/>
                <a:gd name="T72" fmla="*/ 1095 w 1211"/>
                <a:gd name="T73" fmla="*/ 500 h 654"/>
                <a:gd name="T74" fmla="*/ 1211 w 1211"/>
                <a:gd name="T75" fmla="*/ 561 h 654"/>
                <a:gd name="T76" fmla="*/ 1104 w 1211"/>
                <a:gd name="T77" fmla="*/ 591 h 654"/>
                <a:gd name="T78" fmla="*/ 1175 w 1211"/>
                <a:gd name="T7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1" h="654">
                  <a:moveTo>
                    <a:pt x="1175" y="654"/>
                  </a:moveTo>
                  <a:lnTo>
                    <a:pt x="14" y="654"/>
                  </a:lnTo>
                  <a:cubicBezTo>
                    <a:pt x="14" y="654"/>
                    <a:pt x="37" y="596"/>
                    <a:pt x="145" y="583"/>
                  </a:cubicBezTo>
                  <a:cubicBezTo>
                    <a:pt x="145" y="583"/>
                    <a:pt x="86" y="561"/>
                    <a:pt x="0" y="593"/>
                  </a:cubicBezTo>
                  <a:cubicBezTo>
                    <a:pt x="0" y="593"/>
                    <a:pt x="15" y="539"/>
                    <a:pt x="145" y="507"/>
                  </a:cubicBezTo>
                  <a:cubicBezTo>
                    <a:pt x="145" y="507"/>
                    <a:pt x="35" y="503"/>
                    <a:pt x="0" y="460"/>
                  </a:cubicBezTo>
                  <a:cubicBezTo>
                    <a:pt x="0" y="460"/>
                    <a:pt x="69" y="480"/>
                    <a:pt x="125" y="450"/>
                  </a:cubicBezTo>
                  <a:cubicBezTo>
                    <a:pt x="125" y="450"/>
                    <a:pt x="62" y="389"/>
                    <a:pt x="11" y="399"/>
                  </a:cubicBezTo>
                  <a:cubicBezTo>
                    <a:pt x="11" y="399"/>
                    <a:pt x="61" y="355"/>
                    <a:pt x="173" y="372"/>
                  </a:cubicBezTo>
                  <a:cubicBezTo>
                    <a:pt x="173" y="372"/>
                    <a:pt x="113" y="300"/>
                    <a:pt x="74" y="305"/>
                  </a:cubicBezTo>
                  <a:cubicBezTo>
                    <a:pt x="74" y="305"/>
                    <a:pt x="110" y="271"/>
                    <a:pt x="205" y="290"/>
                  </a:cubicBezTo>
                  <a:cubicBezTo>
                    <a:pt x="205" y="290"/>
                    <a:pt x="174" y="237"/>
                    <a:pt x="137" y="231"/>
                  </a:cubicBezTo>
                  <a:cubicBezTo>
                    <a:pt x="137" y="231"/>
                    <a:pt x="154" y="184"/>
                    <a:pt x="261" y="209"/>
                  </a:cubicBezTo>
                  <a:cubicBezTo>
                    <a:pt x="261" y="209"/>
                    <a:pt x="244" y="143"/>
                    <a:pt x="193" y="140"/>
                  </a:cubicBezTo>
                  <a:cubicBezTo>
                    <a:pt x="193" y="140"/>
                    <a:pt x="253" y="102"/>
                    <a:pt x="326" y="136"/>
                  </a:cubicBezTo>
                  <a:cubicBezTo>
                    <a:pt x="326" y="136"/>
                    <a:pt x="308" y="67"/>
                    <a:pt x="279" y="62"/>
                  </a:cubicBezTo>
                  <a:cubicBezTo>
                    <a:pt x="279" y="62"/>
                    <a:pt x="418" y="62"/>
                    <a:pt x="463" y="110"/>
                  </a:cubicBezTo>
                  <a:cubicBezTo>
                    <a:pt x="463" y="110"/>
                    <a:pt x="444" y="47"/>
                    <a:pt x="415" y="17"/>
                  </a:cubicBezTo>
                  <a:cubicBezTo>
                    <a:pt x="415" y="17"/>
                    <a:pt x="548" y="43"/>
                    <a:pt x="552" y="96"/>
                  </a:cubicBezTo>
                  <a:cubicBezTo>
                    <a:pt x="552" y="96"/>
                    <a:pt x="569" y="57"/>
                    <a:pt x="557" y="17"/>
                  </a:cubicBezTo>
                  <a:cubicBezTo>
                    <a:pt x="557" y="17"/>
                    <a:pt x="626" y="35"/>
                    <a:pt x="634" y="84"/>
                  </a:cubicBezTo>
                  <a:cubicBezTo>
                    <a:pt x="634" y="84"/>
                    <a:pt x="660" y="12"/>
                    <a:pt x="699" y="0"/>
                  </a:cubicBezTo>
                  <a:cubicBezTo>
                    <a:pt x="699" y="0"/>
                    <a:pt x="684" y="68"/>
                    <a:pt x="696" y="96"/>
                  </a:cubicBezTo>
                  <a:cubicBezTo>
                    <a:pt x="696" y="96"/>
                    <a:pt x="757" y="59"/>
                    <a:pt x="814" y="40"/>
                  </a:cubicBezTo>
                  <a:cubicBezTo>
                    <a:pt x="814" y="40"/>
                    <a:pt x="770" y="85"/>
                    <a:pt x="770" y="123"/>
                  </a:cubicBezTo>
                  <a:cubicBezTo>
                    <a:pt x="770" y="123"/>
                    <a:pt x="827" y="66"/>
                    <a:pt x="879" y="62"/>
                  </a:cubicBezTo>
                  <a:cubicBezTo>
                    <a:pt x="879" y="62"/>
                    <a:pt x="811" y="136"/>
                    <a:pt x="856" y="155"/>
                  </a:cubicBezTo>
                  <a:cubicBezTo>
                    <a:pt x="856" y="155"/>
                    <a:pt x="913" y="116"/>
                    <a:pt x="972" y="122"/>
                  </a:cubicBezTo>
                  <a:cubicBezTo>
                    <a:pt x="972" y="122"/>
                    <a:pt x="930" y="170"/>
                    <a:pt x="948" y="195"/>
                  </a:cubicBezTo>
                  <a:cubicBezTo>
                    <a:pt x="948" y="195"/>
                    <a:pt x="1001" y="170"/>
                    <a:pt x="1066" y="184"/>
                  </a:cubicBezTo>
                  <a:cubicBezTo>
                    <a:pt x="1066" y="184"/>
                    <a:pt x="977" y="231"/>
                    <a:pt x="1004" y="260"/>
                  </a:cubicBezTo>
                  <a:cubicBezTo>
                    <a:pt x="1004" y="260"/>
                    <a:pt x="1072" y="244"/>
                    <a:pt x="1140" y="266"/>
                  </a:cubicBezTo>
                  <a:cubicBezTo>
                    <a:pt x="1140" y="266"/>
                    <a:pt x="1057" y="310"/>
                    <a:pt x="1068" y="337"/>
                  </a:cubicBezTo>
                  <a:cubicBezTo>
                    <a:pt x="1068" y="337"/>
                    <a:pt x="1113" y="342"/>
                    <a:pt x="1175" y="357"/>
                  </a:cubicBezTo>
                  <a:cubicBezTo>
                    <a:pt x="1175" y="357"/>
                    <a:pt x="1114" y="367"/>
                    <a:pt x="1093" y="399"/>
                  </a:cubicBezTo>
                  <a:cubicBezTo>
                    <a:pt x="1093" y="399"/>
                    <a:pt x="1131" y="399"/>
                    <a:pt x="1181" y="448"/>
                  </a:cubicBezTo>
                  <a:cubicBezTo>
                    <a:pt x="1181" y="448"/>
                    <a:pt x="1101" y="453"/>
                    <a:pt x="1095" y="500"/>
                  </a:cubicBezTo>
                  <a:cubicBezTo>
                    <a:pt x="1095" y="500"/>
                    <a:pt x="1155" y="496"/>
                    <a:pt x="1211" y="561"/>
                  </a:cubicBezTo>
                  <a:cubicBezTo>
                    <a:pt x="1211" y="561"/>
                    <a:pt x="1110" y="541"/>
                    <a:pt x="1104" y="591"/>
                  </a:cubicBezTo>
                  <a:cubicBezTo>
                    <a:pt x="1158" y="591"/>
                    <a:pt x="1174" y="643"/>
                    <a:pt x="1175" y="6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59" name="Freeform 28">
              <a:extLst>
                <a:ext uri="{FF2B5EF4-FFF2-40B4-BE49-F238E27FC236}">
                  <a16:creationId xmlns:a16="http://schemas.microsoft.com/office/drawing/2014/main" id="{D18DF8D0-66D9-41DE-B2AC-065D773FC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41326"/>
              <a:ext cx="660400" cy="357188"/>
            </a:xfrm>
            <a:custGeom>
              <a:avLst/>
              <a:gdLst>
                <a:gd name="T0" fmla="*/ 844 w 870"/>
                <a:gd name="T1" fmla="*/ 470 h 470"/>
                <a:gd name="T2" fmla="*/ 11 w 870"/>
                <a:gd name="T3" fmla="*/ 470 h 470"/>
                <a:gd name="T4" fmla="*/ 105 w 870"/>
                <a:gd name="T5" fmla="*/ 419 h 470"/>
                <a:gd name="T6" fmla="*/ 0 w 870"/>
                <a:gd name="T7" fmla="*/ 426 h 470"/>
                <a:gd name="T8" fmla="*/ 105 w 870"/>
                <a:gd name="T9" fmla="*/ 364 h 470"/>
                <a:gd name="T10" fmla="*/ 0 w 870"/>
                <a:gd name="T11" fmla="*/ 330 h 470"/>
                <a:gd name="T12" fmla="*/ 90 w 870"/>
                <a:gd name="T13" fmla="*/ 323 h 470"/>
                <a:gd name="T14" fmla="*/ 8 w 870"/>
                <a:gd name="T15" fmla="*/ 287 h 470"/>
                <a:gd name="T16" fmla="*/ 125 w 870"/>
                <a:gd name="T17" fmla="*/ 267 h 470"/>
                <a:gd name="T18" fmla="*/ 54 w 870"/>
                <a:gd name="T19" fmla="*/ 219 h 470"/>
                <a:gd name="T20" fmla="*/ 147 w 870"/>
                <a:gd name="T21" fmla="*/ 208 h 470"/>
                <a:gd name="T22" fmla="*/ 99 w 870"/>
                <a:gd name="T23" fmla="*/ 166 h 470"/>
                <a:gd name="T24" fmla="*/ 188 w 870"/>
                <a:gd name="T25" fmla="*/ 150 h 470"/>
                <a:gd name="T26" fmla="*/ 139 w 870"/>
                <a:gd name="T27" fmla="*/ 101 h 470"/>
                <a:gd name="T28" fmla="*/ 235 w 870"/>
                <a:gd name="T29" fmla="*/ 97 h 470"/>
                <a:gd name="T30" fmla="*/ 201 w 870"/>
                <a:gd name="T31" fmla="*/ 44 h 470"/>
                <a:gd name="T32" fmla="*/ 333 w 870"/>
                <a:gd name="T33" fmla="*/ 79 h 470"/>
                <a:gd name="T34" fmla="*/ 298 w 870"/>
                <a:gd name="T35" fmla="*/ 13 h 470"/>
                <a:gd name="T36" fmla="*/ 397 w 870"/>
                <a:gd name="T37" fmla="*/ 69 h 470"/>
                <a:gd name="T38" fmla="*/ 400 w 870"/>
                <a:gd name="T39" fmla="*/ 13 h 470"/>
                <a:gd name="T40" fmla="*/ 456 w 870"/>
                <a:gd name="T41" fmla="*/ 60 h 470"/>
                <a:gd name="T42" fmla="*/ 502 w 870"/>
                <a:gd name="T43" fmla="*/ 0 h 470"/>
                <a:gd name="T44" fmla="*/ 500 w 870"/>
                <a:gd name="T45" fmla="*/ 69 h 470"/>
                <a:gd name="T46" fmla="*/ 585 w 870"/>
                <a:gd name="T47" fmla="*/ 28 h 470"/>
                <a:gd name="T48" fmla="*/ 553 w 870"/>
                <a:gd name="T49" fmla="*/ 88 h 470"/>
                <a:gd name="T50" fmla="*/ 632 w 870"/>
                <a:gd name="T51" fmla="*/ 44 h 470"/>
                <a:gd name="T52" fmla="*/ 615 w 870"/>
                <a:gd name="T53" fmla="*/ 111 h 470"/>
                <a:gd name="T54" fmla="*/ 698 w 870"/>
                <a:gd name="T55" fmla="*/ 88 h 470"/>
                <a:gd name="T56" fmla="*/ 681 w 870"/>
                <a:gd name="T57" fmla="*/ 140 h 470"/>
                <a:gd name="T58" fmla="*/ 766 w 870"/>
                <a:gd name="T59" fmla="*/ 132 h 470"/>
                <a:gd name="T60" fmla="*/ 721 w 870"/>
                <a:gd name="T61" fmla="*/ 187 h 470"/>
                <a:gd name="T62" fmla="*/ 819 w 870"/>
                <a:gd name="T63" fmla="*/ 191 h 470"/>
                <a:gd name="T64" fmla="*/ 768 w 870"/>
                <a:gd name="T65" fmla="*/ 242 h 470"/>
                <a:gd name="T66" fmla="*/ 844 w 870"/>
                <a:gd name="T67" fmla="*/ 256 h 470"/>
                <a:gd name="T68" fmla="*/ 785 w 870"/>
                <a:gd name="T69" fmla="*/ 286 h 470"/>
                <a:gd name="T70" fmla="*/ 849 w 870"/>
                <a:gd name="T71" fmla="*/ 322 h 470"/>
                <a:gd name="T72" fmla="*/ 786 w 870"/>
                <a:gd name="T73" fmla="*/ 359 h 470"/>
                <a:gd name="T74" fmla="*/ 870 w 870"/>
                <a:gd name="T75" fmla="*/ 403 h 470"/>
                <a:gd name="T76" fmla="*/ 793 w 870"/>
                <a:gd name="T77" fmla="*/ 424 h 470"/>
                <a:gd name="T78" fmla="*/ 844 w 870"/>
                <a:gd name="T7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0" h="470">
                  <a:moveTo>
                    <a:pt x="844" y="470"/>
                  </a:moveTo>
                  <a:lnTo>
                    <a:pt x="11" y="470"/>
                  </a:lnTo>
                  <a:cubicBezTo>
                    <a:pt x="11" y="470"/>
                    <a:pt x="27" y="428"/>
                    <a:pt x="105" y="419"/>
                  </a:cubicBezTo>
                  <a:cubicBezTo>
                    <a:pt x="105" y="419"/>
                    <a:pt x="62" y="403"/>
                    <a:pt x="0" y="426"/>
                  </a:cubicBezTo>
                  <a:cubicBezTo>
                    <a:pt x="0" y="426"/>
                    <a:pt x="11" y="387"/>
                    <a:pt x="105" y="364"/>
                  </a:cubicBezTo>
                  <a:cubicBezTo>
                    <a:pt x="105" y="364"/>
                    <a:pt x="25" y="361"/>
                    <a:pt x="0" y="330"/>
                  </a:cubicBezTo>
                  <a:cubicBezTo>
                    <a:pt x="0" y="330"/>
                    <a:pt x="50" y="344"/>
                    <a:pt x="90" y="323"/>
                  </a:cubicBezTo>
                  <a:cubicBezTo>
                    <a:pt x="90" y="323"/>
                    <a:pt x="45" y="279"/>
                    <a:pt x="8" y="287"/>
                  </a:cubicBezTo>
                  <a:cubicBezTo>
                    <a:pt x="8" y="287"/>
                    <a:pt x="44" y="255"/>
                    <a:pt x="125" y="267"/>
                  </a:cubicBezTo>
                  <a:cubicBezTo>
                    <a:pt x="125" y="267"/>
                    <a:pt x="82" y="216"/>
                    <a:pt x="54" y="219"/>
                  </a:cubicBezTo>
                  <a:cubicBezTo>
                    <a:pt x="54" y="219"/>
                    <a:pt x="79" y="194"/>
                    <a:pt x="147" y="208"/>
                  </a:cubicBezTo>
                  <a:cubicBezTo>
                    <a:pt x="147" y="208"/>
                    <a:pt x="125" y="170"/>
                    <a:pt x="99" y="166"/>
                  </a:cubicBezTo>
                  <a:cubicBezTo>
                    <a:pt x="99" y="166"/>
                    <a:pt x="111" y="132"/>
                    <a:pt x="188" y="150"/>
                  </a:cubicBezTo>
                  <a:cubicBezTo>
                    <a:pt x="188" y="150"/>
                    <a:pt x="176" y="103"/>
                    <a:pt x="139" y="101"/>
                  </a:cubicBezTo>
                  <a:cubicBezTo>
                    <a:pt x="139" y="101"/>
                    <a:pt x="182" y="73"/>
                    <a:pt x="235" y="97"/>
                  </a:cubicBezTo>
                  <a:cubicBezTo>
                    <a:pt x="235" y="97"/>
                    <a:pt x="222" y="48"/>
                    <a:pt x="201" y="44"/>
                  </a:cubicBezTo>
                  <a:cubicBezTo>
                    <a:pt x="201" y="44"/>
                    <a:pt x="300" y="44"/>
                    <a:pt x="333" y="79"/>
                  </a:cubicBezTo>
                  <a:cubicBezTo>
                    <a:pt x="333" y="79"/>
                    <a:pt x="319" y="34"/>
                    <a:pt x="298" y="13"/>
                  </a:cubicBezTo>
                  <a:cubicBezTo>
                    <a:pt x="298" y="13"/>
                    <a:pt x="394" y="31"/>
                    <a:pt x="397" y="69"/>
                  </a:cubicBezTo>
                  <a:cubicBezTo>
                    <a:pt x="397" y="69"/>
                    <a:pt x="409" y="41"/>
                    <a:pt x="400" y="13"/>
                  </a:cubicBezTo>
                  <a:cubicBezTo>
                    <a:pt x="400" y="13"/>
                    <a:pt x="450" y="25"/>
                    <a:pt x="456" y="60"/>
                  </a:cubicBezTo>
                  <a:cubicBezTo>
                    <a:pt x="456" y="60"/>
                    <a:pt x="475" y="8"/>
                    <a:pt x="502" y="0"/>
                  </a:cubicBezTo>
                  <a:cubicBezTo>
                    <a:pt x="502" y="0"/>
                    <a:pt x="491" y="49"/>
                    <a:pt x="500" y="69"/>
                  </a:cubicBezTo>
                  <a:cubicBezTo>
                    <a:pt x="500" y="69"/>
                    <a:pt x="544" y="42"/>
                    <a:pt x="585" y="28"/>
                  </a:cubicBezTo>
                  <a:cubicBezTo>
                    <a:pt x="585" y="28"/>
                    <a:pt x="553" y="61"/>
                    <a:pt x="553" y="88"/>
                  </a:cubicBezTo>
                  <a:cubicBezTo>
                    <a:pt x="553" y="88"/>
                    <a:pt x="594" y="47"/>
                    <a:pt x="632" y="44"/>
                  </a:cubicBezTo>
                  <a:cubicBezTo>
                    <a:pt x="632" y="44"/>
                    <a:pt x="583" y="97"/>
                    <a:pt x="615" y="111"/>
                  </a:cubicBezTo>
                  <a:cubicBezTo>
                    <a:pt x="615" y="111"/>
                    <a:pt x="656" y="83"/>
                    <a:pt x="698" y="88"/>
                  </a:cubicBezTo>
                  <a:cubicBezTo>
                    <a:pt x="698" y="88"/>
                    <a:pt x="668" y="122"/>
                    <a:pt x="681" y="140"/>
                  </a:cubicBezTo>
                  <a:cubicBezTo>
                    <a:pt x="681" y="140"/>
                    <a:pt x="719" y="122"/>
                    <a:pt x="766" y="132"/>
                  </a:cubicBezTo>
                  <a:cubicBezTo>
                    <a:pt x="766" y="132"/>
                    <a:pt x="702" y="166"/>
                    <a:pt x="721" y="187"/>
                  </a:cubicBezTo>
                  <a:cubicBezTo>
                    <a:pt x="721" y="187"/>
                    <a:pt x="770" y="175"/>
                    <a:pt x="819" y="191"/>
                  </a:cubicBezTo>
                  <a:cubicBezTo>
                    <a:pt x="819" y="191"/>
                    <a:pt x="759" y="223"/>
                    <a:pt x="768" y="242"/>
                  </a:cubicBezTo>
                  <a:cubicBezTo>
                    <a:pt x="768" y="242"/>
                    <a:pt x="800" y="246"/>
                    <a:pt x="844" y="256"/>
                  </a:cubicBezTo>
                  <a:cubicBezTo>
                    <a:pt x="844" y="256"/>
                    <a:pt x="800" y="263"/>
                    <a:pt x="785" y="286"/>
                  </a:cubicBezTo>
                  <a:cubicBezTo>
                    <a:pt x="785" y="286"/>
                    <a:pt x="813" y="286"/>
                    <a:pt x="849" y="322"/>
                  </a:cubicBezTo>
                  <a:cubicBezTo>
                    <a:pt x="849" y="322"/>
                    <a:pt x="791" y="325"/>
                    <a:pt x="786" y="359"/>
                  </a:cubicBezTo>
                  <a:cubicBezTo>
                    <a:pt x="786" y="359"/>
                    <a:pt x="830" y="356"/>
                    <a:pt x="870" y="403"/>
                  </a:cubicBezTo>
                  <a:cubicBezTo>
                    <a:pt x="870" y="403"/>
                    <a:pt x="798" y="389"/>
                    <a:pt x="793" y="424"/>
                  </a:cubicBezTo>
                  <a:cubicBezTo>
                    <a:pt x="832" y="424"/>
                    <a:pt x="844" y="462"/>
                    <a:pt x="844" y="47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그룹 108">
            <a:extLst>
              <a:ext uri="{FF2B5EF4-FFF2-40B4-BE49-F238E27FC236}">
                <a16:creationId xmlns:a16="http://schemas.microsoft.com/office/drawing/2014/main" id="{02904B6B-2702-4C83-858A-78E75B2707AF}"/>
              </a:ext>
            </a:extLst>
          </p:cNvPr>
          <p:cNvGrpSpPr/>
          <p:nvPr/>
        </p:nvGrpSpPr>
        <p:grpSpPr>
          <a:xfrm rot="20918691">
            <a:off x="5556015" y="5382973"/>
            <a:ext cx="485280" cy="279143"/>
            <a:chOff x="7121525" y="190501"/>
            <a:chExt cx="896938" cy="51593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123516DB-F6C6-4A60-BD31-47088652C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525" y="190501"/>
              <a:ext cx="896938" cy="481013"/>
            </a:xfrm>
            <a:custGeom>
              <a:avLst/>
              <a:gdLst>
                <a:gd name="T0" fmla="*/ 1180 w 1181"/>
                <a:gd name="T1" fmla="*/ 486 h 634"/>
                <a:gd name="T2" fmla="*/ 1024 w 1181"/>
                <a:gd name="T3" fmla="*/ 634 h 634"/>
                <a:gd name="T4" fmla="*/ 134 w 1181"/>
                <a:gd name="T5" fmla="*/ 634 h 634"/>
                <a:gd name="T6" fmla="*/ 0 w 1181"/>
                <a:gd name="T7" fmla="*/ 504 h 634"/>
                <a:gd name="T8" fmla="*/ 0 w 1181"/>
                <a:gd name="T9" fmla="*/ 503 h 634"/>
                <a:gd name="T10" fmla="*/ 23 w 1181"/>
                <a:gd name="T11" fmla="*/ 418 h 634"/>
                <a:gd name="T12" fmla="*/ 169 w 1181"/>
                <a:gd name="T13" fmla="*/ 334 h 634"/>
                <a:gd name="T14" fmla="*/ 214 w 1181"/>
                <a:gd name="T15" fmla="*/ 340 h 634"/>
                <a:gd name="T16" fmla="*/ 214 w 1181"/>
                <a:gd name="T17" fmla="*/ 334 h 634"/>
                <a:gd name="T18" fmla="*/ 383 w 1181"/>
                <a:gd name="T19" fmla="*/ 165 h 634"/>
                <a:gd name="T20" fmla="*/ 497 w 1181"/>
                <a:gd name="T21" fmla="*/ 210 h 634"/>
                <a:gd name="T22" fmla="*/ 977 w 1181"/>
                <a:gd name="T23" fmla="*/ 316 h 634"/>
                <a:gd name="T24" fmla="*/ 976 w 1181"/>
                <a:gd name="T25" fmla="*/ 337 h 634"/>
                <a:gd name="T26" fmla="*/ 1027 w 1181"/>
                <a:gd name="T27" fmla="*/ 328 h 634"/>
                <a:gd name="T28" fmla="*/ 1167 w 1181"/>
                <a:gd name="T29" fmla="*/ 418 h 634"/>
                <a:gd name="T30" fmla="*/ 1180 w 1181"/>
                <a:gd name="T31" fmla="*/ 48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1" h="634">
                  <a:moveTo>
                    <a:pt x="1180" y="486"/>
                  </a:moveTo>
                  <a:cubicBezTo>
                    <a:pt x="1178" y="569"/>
                    <a:pt x="1107" y="634"/>
                    <a:pt x="1024" y="634"/>
                  </a:cubicBezTo>
                  <a:lnTo>
                    <a:pt x="134" y="634"/>
                  </a:lnTo>
                  <a:cubicBezTo>
                    <a:pt x="62" y="634"/>
                    <a:pt x="1" y="577"/>
                    <a:pt x="0" y="504"/>
                  </a:cubicBezTo>
                  <a:cubicBezTo>
                    <a:pt x="0" y="504"/>
                    <a:pt x="0" y="503"/>
                    <a:pt x="0" y="503"/>
                  </a:cubicBezTo>
                  <a:cubicBezTo>
                    <a:pt x="0" y="472"/>
                    <a:pt x="8" y="443"/>
                    <a:pt x="23" y="418"/>
                  </a:cubicBezTo>
                  <a:cubicBezTo>
                    <a:pt x="52" y="368"/>
                    <a:pt x="107" y="334"/>
                    <a:pt x="169" y="334"/>
                  </a:cubicBezTo>
                  <a:cubicBezTo>
                    <a:pt x="185" y="334"/>
                    <a:pt x="200" y="336"/>
                    <a:pt x="214" y="340"/>
                  </a:cubicBezTo>
                  <a:cubicBezTo>
                    <a:pt x="214" y="338"/>
                    <a:pt x="214" y="336"/>
                    <a:pt x="214" y="334"/>
                  </a:cubicBezTo>
                  <a:cubicBezTo>
                    <a:pt x="214" y="241"/>
                    <a:pt x="289" y="165"/>
                    <a:pt x="383" y="165"/>
                  </a:cubicBezTo>
                  <a:cubicBezTo>
                    <a:pt x="427" y="165"/>
                    <a:pt x="467" y="182"/>
                    <a:pt x="497" y="210"/>
                  </a:cubicBezTo>
                  <a:cubicBezTo>
                    <a:pt x="594" y="0"/>
                    <a:pt x="977" y="31"/>
                    <a:pt x="977" y="316"/>
                  </a:cubicBezTo>
                  <a:cubicBezTo>
                    <a:pt x="977" y="323"/>
                    <a:pt x="977" y="330"/>
                    <a:pt x="976" y="337"/>
                  </a:cubicBezTo>
                  <a:cubicBezTo>
                    <a:pt x="992" y="331"/>
                    <a:pt x="1009" y="328"/>
                    <a:pt x="1027" y="328"/>
                  </a:cubicBezTo>
                  <a:cubicBezTo>
                    <a:pt x="1089" y="328"/>
                    <a:pt x="1143" y="365"/>
                    <a:pt x="1167" y="418"/>
                  </a:cubicBezTo>
                  <a:cubicBezTo>
                    <a:pt x="1176" y="439"/>
                    <a:pt x="1181" y="462"/>
                    <a:pt x="1180" y="4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72289B04-454E-4727-8AC1-A2900B302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163" y="369888"/>
              <a:ext cx="625475" cy="336550"/>
            </a:xfrm>
            <a:custGeom>
              <a:avLst/>
              <a:gdLst>
                <a:gd name="T0" fmla="*/ 824 w 824"/>
                <a:gd name="T1" fmla="*/ 339 h 443"/>
                <a:gd name="T2" fmla="*/ 714 w 824"/>
                <a:gd name="T3" fmla="*/ 443 h 443"/>
                <a:gd name="T4" fmla="*/ 93 w 824"/>
                <a:gd name="T5" fmla="*/ 443 h 443"/>
                <a:gd name="T6" fmla="*/ 0 w 824"/>
                <a:gd name="T7" fmla="*/ 352 h 443"/>
                <a:gd name="T8" fmla="*/ 0 w 824"/>
                <a:gd name="T9" fmla="*/ 351 h 443"/>
                <a:gd name="T10" fmla="*/ 16 w 824"/>
                <a:gd name="T11" fmla="*/ 292 h 443"/>
                <a:gd name="T12" fmla="*/ 118 w 824"/>
                <a:gd name="T13" fmla="*/ 233 h 443"/>
                <a:gd name="T14" fmla="*/ 149 w 824"/>
                <a:gd name="T15" fmla="*/ 238 h 443"/>
                <a:gd name="T16" fmla="*/ 149 w 824"/>
                <a:gd name="T17" fmla="*/ 233 h 443"/>
                <a:gd name="T18" fmla="*/ 267 w 824"/>
                <a:gd name="T19" fmla="*/ 115 h 443"/>
                <a:gd name="T20" fmla="*/ 347 w 824"/>
                <a:gd name="T21" fmla="*/ 147 h 443"/>
                <a:gd name="T22" fmla="*/ 682 w 824"/>
                <a:gd name="T23" fmla="*/ 221 h 443"/>
                <a:gd name="T24" fmla="*/ 681 w 824"/>
                <a:gd name="T25" fmla="*/ 236 h 443"/>
                <a:gd name="T26" fmla="*/ 717 w 824"/>
                <a:gd name="T27" fmla="*/ 229 h 443"/>
                <a:gd name="T28" fmla="*/ 814 w 824"/>
                <a:gd name="T29" fmla="*/ 292 h 443"/>
                <a:gd name="T30" fmla="*/ 824 w 824"/>
                <a:gd name="T31" fmla="*/ 339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4" h="443">
                  <a:moveTo>
                    <a:pt x="824" y="339"/>
                  </a:moveTo>
                  <a:cubicBezTo>
                    <a:pt x="822" y="397"/>
                    <a:pt x="773" y="443"/>
                    <a:pt x="714" y="443"/>
                  </a:cubicBezTo>
                  <a:lnTo>
                    <a:pt x="93" y="443"/>
                  </a:lnTo>
                  <a:cubicBezTo>
                    <a:pt x="43" y="443"/>
                    <a:pt x="0" y="403"/>
                    <a:pt x="0" y="352"/>
                  </a:cubicBezTo>
                  <a:lnTo>
                    <a:pt x="0" y="351"/>
                  </a:lnTo>
                  <a:cubicBezTo>
                    <a:pt x="0" y="330"/>
                    <a:pt x="6" y="309"/>
                    <a:pt x="16" y="292"/>
                  </a:cubicBezTo>
                  <a:cubicBezTo>
                    <a:pt x="36" y="257"/>
                    <a:pt x="74" y="233"/>
                    <a:pt x="118" y="233"/>
                  </a:cubicBezTo>
                  <a:cubicBezTo>
                    <a:pt x="129" y="233"/>
                    <a:pt x="139" y="235"/>
                    <a:pt x="149" y="238"/>
                  </a:cubicBezTo>
                  <a:cubicBezTo>
                    <a:pt x="149" y="236"/>
                    <a:pt x="149" y="235"/>
                    <a:pt x="149" y="233"/>
                  </a:cubicBezTo>
                  <a:cubicBezTo>
                    <a:pt x="149" y="168"/>
                    <a:pt x="202" y="115"/>
                    <a:pt x="267" y="115"/>
                  </a:cubicBezTo>
                  <a:cubicBezTo>
                    <a:pt x="298" y="115"/>
                    <a:pt x="326" y="127"/>
                    <a:pt x="347" y="147"/>
                  </a:cubicBezTo>
                  <a:cubicBezTo>
                    <a:pt x="414" y="0"/>
                    <a:pt x="682" y="22"/>
                    <a:pt x="682" y="221"/>
                  </a:cubicBezTo>
                  <a:cubicBezTo>
                    <a:pt x="682" y="226"/>
                    <a:pt x="681" y="231"/>
                    <a:pt x="681" y="236"/>
                  </a:cubicBezTo>
                  <a:cubicBezTo>
                    <a:pt x="692" y="232"/>
                    <a:pt x="704" y="229"/>
                    <a:pt x="717" y="229"/>
                  </a:cubicBezTo>
                  <a:cubicBezTo>
                    <a:pt x="760" y="229"/>
                    <a:pt x="797" y="255"/>
                    <a:pt x="814" y="292"/>
                  </a:cubicBezTo>
                  <a:cubicBezTo>
                    <a:pt x="821" y="306"/>
                    <a:pt x="824" y="322"/>
                    <a:pt x="824" y="33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그룹 111">
            <a:extLst>
              <a:ext uri="{FF2B5EF4-FFF2-40B4-BE49-F238E27FC236}">
                <a16:creationId xmlns:a16="http://schemas.microsoft.com/office/drawing/2014/main" id="{1A0D3661-6198-4640-AA53-706A34B7452F}"/>
              </a:ext>
            </a:extLst>
          </p:cNvPr>
          <p:cNvGrpSpPr/>
          <p:nvPr/>
        </p:nvGrpSpPr>
        <p:grpSpPr>
          <a:xfrm>
            <a:off x="11627669" y="5750033"/>
            <a:ext cx="485852" cy="262646"/>
            <a:chOff x="9777413" y="344488"/>
            <a:chExt cx="919163" cy="49688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4" name="Freeform 27">
              <a:extLst>
                <a:ext uri="{FF2B5EF4-FFF2-40B4-BE49-F238E27FC236}">
                  <a16:creationId xmlns:a16="http://schemas.microsoft.com/office/drawing/2014/main" id="{3F23DCAE-397D-4470-8065-7C6D3D0CD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13" y="344488"/>
              <a:ext cx="919163" cy="496888"/>
            </a:xfrm>
            <a:custGeom>
              <a:avLst/>
              <a:gdLst>
                <a:gd name="T0" fmla="*/ 1175 w 1211"/>
                <a:gd name="T1" fmla="*/ 654 h 654"/>
                <a:gd name="T2" fmla="*/ 14 w 1211"/>
                <a:gd name="T3" fmla="*/ 654 h 654"/>
                <a:gd name="T4" fmla="*/ 145 w 1211"/>
                <a:gd name="T5" fmla="*/ 583 h 654"/>
                <a:gd name="T6" fmla="*/ 0 w 1211"/>
                <a:gd name="T7" fmla="*/ 593 h 654"/>
                <a:gd name="T8" fmla="*/ 145 w 1211"/>
                <a:gd name="T9" fmla="*/ 507 h 654"/>
                <a:gd name="T10" fmla="*/ 0 w 1211"/>
                <a:gd name="T11" fmla="*/ 460 h 654"/>
                <a:gd name="T12" fmla="*/ 125 w 1211"/>
                <a:gd name="T13" fmla="*/ 450 h 654"/>
                <a:gd name="T14" fmla="*/ 11 w 1211"/>
                <a:gd name="T15" fmla="*/ 399 h 654"/>
                <a:gd name="T16" fmla="*/ 173 w 1211"/>
                <a:gd name="T17" fmla="*/ 372 h 654"/>
                <a:gd name="T18" fmla="*/ 74 w 1211"/>
                <a:gd name="T19" fmla="*/ 305 h 654"/>
                <a:gd name="T20" fmla="*/ 205 w 1211"/>
                <a:gd name="T21" fmla="*/ 290 h 654"/>
                <a:gd name="T22" fmla="*/ 137 w 1211"/>
                <a:gd name="T23" fmla="*/ 231 h 654"/>
                <a:gd name="T24" fmla="*/ 261 w 1211"/>
                <a:gd name="T25" fmla="*/ 209 h 654"/>
                <a:gd name="T26" fmla="*/ 193 w 1211"/>
                <a:gd name="T27" fmla="*/ 140 h 654"/>
                <a:gd name="T28" fmla="*/ 326 w 1211"/>
                <a:gd name="T29" fmla="*/ 136 h 654"/>
                <a:gd name="T30" fmla="*/ 279 w 1211"/>
                <a:gd name="T31" fmla="*/ 62 h 654"/>
                <a:gd name="T32" fmla="*/ 463 w 1211"/>
                <a:gd name="T33" fmla="*/ 110 h 654"/>
                <a:gd name="T34" fmla="*/ 415 w 1211"/>
                <a:gd name="T35" fmla="*/ 17 h 654"/>
                <a:gd name="T36" fmla="*/ 552 w 1211"/>
                <a:gd name="T37" fmla="*/ 96 h 654"/>
                <a:gd name="T38" fmla="*/ 557 w 1211"/>
                <a:gd name="T39" fmla="*/ 17 h 654"/>
                <a:gd name="T40" fmla="*/ 634 w 1211"/>
                <a:gd name="T41" fmla="*/ 84 h 654"/>
                <a:gd name="T42" fmla="*/ 699 w 1211"/>
                <a:gd name="T43" fmla="*/ 0 h 654"/>
                <a:gd name="T44" fmla="*/ 696 w 1211"/>
                <a:gd name="T45" fmla="*/ 96 h 654"/>
                <a:gd name="T46" fmla="*/ 814 w 1211"/>
                <a:gd name="T47" fmla="*/ 40 h 654"/>
                <a:gd name="T48" fmla="*/ 770 w 1211"/>
                <a:gd name="T49" fmla="*/ 123 h 654"/>
                <a:gd name="T50" fmla="*/ 879 w 1211"/>
                <a:gd name="T51" fmla="*/ 62 h 654"/>
                <a:gd name="T52" fmla="*/ 856 w 1211"/>
                <a:gd name="T53" fmla="*/ 155 h 654"/>
                <a:gd name="T54" fmla="*/ 972 w 1211"/>
                <a:gd name="T55" fmla="*/ 122 h 654"/>
                <a:gd name="T56" fmla="*/ 948 w 1211"/>
                <a:gd name="T57" fmla="*/ 195 h 654"/>
                <a:gd name="T58" fmla="*/ 1066 w 1211"/>
                <a:gd name="T59" fmla="*/ 184 h 654"/>
                <a:gd name="T60" fmla="*/ 1004 w 1211"/>
                <a:gd name="T61" fmla="*/ 260 h 654"/>
                <a:gd name="T62" fmla="*/ 1140 w 1211"/>
                <a:gd name="T63" fmla="*/ 266 h 654"/>
                <a:gd name="T64" fmla="*/ 1068 w 1211"/>
                <a:gd name="T65" fmla="*/ 337 h 654"/>
                <a:gd name="T66" fmla="*/ 1175 w 1211"/>
                <a:gd name="T67" fmla="*/ 357 h 654"/>
                <a:gd name="T68" fmla="*/ 1093 w 1211"/>
                <a:gd name="T69" fmla="*/ 399 h 654"/>
                <a:gd name="T70" fmla="*/ 1181 w 1211"/>
                <a:gd name="T71" fmla="*/ 448 h 654"/>
                <a:gd name="T72" fmla="*/ 1095 w 1211"/>
                <a:gd name="T73" fmla="*/ 500 h 654"/>
                <a:gd name="T74" fmla="*/ 1211 w 1211"/>
                <a:gd name="T75" fmla="*/ 561 h 654"/>
                <a:gd name="T76" fmla="*/ 1104 w 1211"/>
                <a:gd name="T77" fmla="*/ 591 h 654"/>
                <a:gd name="T78" fmla="*/ 1175 w 1211"/>
                <a:gd name="T79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1" h="654">
                  <a:moveTo>
                    <a:pt x="1175" y="654"/>
                  </a:moveTo>
                  <a:lnTo>
                    <a:pt x="14" y="654"/>
                  </a:lnTo>
                  <a:cubicBezTo>
                    <a:pt x="14" y="654"/>
                    <a:pt x="37" y="596"/>
                    <a:pt x="145" y="583"/>
                  </a:cubicBezTo>
                  <a:cubicBezTo>
                    <a:pt x="145" y="583"/>
                    <a:pt x="86" y="561"/>
                    <a:pt x="0" y="593"/>
                  </a:cubicBezTo>
                  <a:cubicBezTo>
                    <a:pt x="0" y="593"/>
                    <a:pt x="15" y="539"/>
                    <a:pt x="145" y="507"/>
                  </a:cubicBezTo>
                  <a:cubicBezTo>
                    <a:pt x="145" y="507"/>
                    <a:pt x="35" y="503"/>
                    <a:pt x="0" y="460"/>
                  </a:cubicBezTo>
                  <a:cubicBezTo>
                    <a:pt x="0" y="460"/>
                    <a:pt x="69" y="480"/>
                    <a:pt x="125" y="450"/>
                  </a:cubicBezTo>
                  <a:cubicBezTo>
                    <a:pt x="125" y="450"/>
                    <a:pt x="62" y="389"/>
                    <a:pt x="11" y="399"/>
                  </a:cubicBezTo>
                  <a:cubicBezTo>
                    <a:pt x="11" y="399"/>
                    <a:pt x="61" y="355"/>
                    <a:pt x="173" y="372"/>
                  </a:cubicBezTo>
                  <a:cubicBezTo>
                    <a:pt x="173" y="372"/>
                    <a:pt x="113" y="300"/>
                    <a:pt x="74" y="305"/>
                  </a:cubicBezTo>
                  <a:cubicBezTo>
                    <a:pt x="74" y="305"/>
                    <a:pt x="110" y="271"/>
                    <a:pt x="205" y="290"/>
                  </a:cubicBezTo>
                  <a:cubicBezTo>
                    <a:pt x="205" y="290"/>
                    <a:pt x="174" y="237"/>
                    <a:pt x="137" y="231"/>
                  </a:cubicBezTo>
                  <a:cubicBezTo>
                    <a:pt x="137" y="231"/>
                    <a:pt x="154" y="184"/>
                    <a:pt x="261" y="209"/>
                  </a:cubicBezTo>
                  <a:cubicBezTo>
                    <a:pt x="261" y="209"/>
                    <a:pt x="244" y="143"/>
                    <a:pt x="193" y="140"/>
                  </a:cubicBezTo>
                  <a:cubicBezTo>
                    <a:pt x="193" y="140"/>
                    <a:pt x="253" y="102"/>
                    <a:pt x="326" y="136"/>
                  </a:cubicBezTo>
                  <a:cubicBezTo>
                    <a:pt x="326" y="136"/>
                    <a:pt x="308" y="67"/>
                    <a:pt x="279" y="62"/>
                  </a:cubicBezTo>
                  <a:cubicBezTo>
                    <a:pt x="279" y="62"/>
                    <a:pt x="418" y="62"/>
                    <a:pt x="463" y="110"/>
                  </a:cubicBezTo>
                  <a:cubicBezTo>
                    <a:pt x="463" y="110"/>
                    <a:pt x="444" y="47"/>
                    <a:pt x="415" y="17"/>
                  </a:cubicBezTo>
                  <a:cubicBezTo>
                    <a:pt x="415" y="17"/>
                    <a:pt x="548" y="43"/>
                    <a:pt x="552" y="96"/>
                  </a:cubicBezTo>
                  <a:cubicBezTo>
                    <a:pt x="552" y="96"/>
                    <a:pt x="569" y="57"/>
                    <a:pt x="557" y="17"/>
                  </a:cubicBezTo>
                  <a:cubicBezTo>
                    <a:pt x="557" y="17"/>
                    <a:pt x="626" y="35"/>
                    <a:pt x="634" y="84"/>
                  </a:cubicBezTo>
                  <a:cubicBezTo>
                    <a:pt x="634" y="84"/>
                    <a:pt x="660" y="12"/>
                    <a:pt x="699" y="0"/>
                  </a:cubicBezTo>
                  <a:cubicBezTo>
                    <a:pt x="699" y="0"/>
                    <a:pt x="684" y="68"/>
                    <a:pt x="696" y="96"/>
                  </a:cubicBezTo>
                  <a:cubicBezTo>
                    <a:pt x="696" y="96"/>
                    <a:pt x="757" y="59"/>
                    <a:pt x="814" y="40"/>
                  </a:cubicBezTo>
                  <a:cubicBezTo>
                    <a:pt x="814" y="40"/>
                    <a:pt x="770" y="85"/>
                    <a:pt x="770" y="123"/>
                  </a:cubicBezTo>
                  <a:cubicBezTo>
                    <a:pt x="770" y="123"/>
                    <a:pt x="827" y="66"/>
                    <a:pt x="879" y="62"/>
                  </a:cubicBezTo>
                  <a:cubicBezTo>
                    <a:pt x="879" y="62"/>
                    <a:pt x="811" y="136"/>
                    <a:pt x="856" y="155"/>
                  </a:cubicBezTo>
                  <a:cubicBezTo>
                    <a:pt x="856" y="155"/>
                    <a:pt x="913" y="116"/>
                    <a:pt x="972" y="122"/>
                  </a:cubicBezTo>
                  <a:cubicBezTo>
                    <a:pt x="972" y="122"/>
                    <a:pt x="930" y="170"/>
                    <a:pt x="948" y="195"/>
                  </a:cubicBezTo>
                  <a:cubicBezTo>
                    <a:pt x="948" y="195"/>
                    <a:pt x="1001" y="170"/>
                    <a:pt x="1066" y="184"/>
                  </a:cubicBezTo>
                  <a:cubicBezTo>
                    <a:pt x="1066" y="184"/>
                    <a:pt x="977" y="231"/>
                    <a:pt x="1004" y="260"/>
                  </a:cubicBezTo>
                  <a:cubicBezTo>
                    <a:pt x="1004" y="260"/>
                    <a:pt x="1072" y="244"/>
                    <a:pt x="1140" y="266"/>
                  </a:cubicBezTo>
                  <a:cubicBezTo>
                    <a:pt x="1140" y="266"/>
                    <a:pt x="1057" y="310"/>
                    <a:pt x="1068" y="337"/>
                  </a:cubicBezTo>
                  <a:cubicBezTo>
                    <a:pt x="1068" y="337"/>
                    <a:pt x="1113" y="342"/>
                    <a:pt x="1175" y="357"/>
                  </a:cubicBezTo>
                  <a:cubicBezTo>
                    <a:pt x="1175" y="357"/>
                    <a:pt x="1114" y="367"/>
                    <a:pt x="1093" y="399"/>
                  </a:cubicBezTo>
                  <a:cubicBezTo>
                    <a:pt x="1093" y="399"/>
                    <a:pt x="1131" y="399"/>
                    <a:pt x="1181" y="448"/>
                  </a:cubicBezTo>
                  <a:cubicBezTo>
                    <a:pt x="1181" y="448"/>
                    <a:pt x="1101" y="453"/>
                    <a:pt x="1095" y="500"/>
                  </a:cubicBezTo>
                  <a:cubicBezTo>
                    <a:pt x="1095" y="500"/>
                    <a:pt x="1155" y="496"/>
                    <a:pt x="1211" y="561"/>
                  </a:cubicBezTo>
                  <a:cubicBezTo>
                    <a:pt x="1211" y="561"/>
                    <a:pt x="1110" y="541"/>
                    <a:pt x="1104" y="591"/>
                  </a:cubicBezTo>
                  <a:cubicBezTo>
                    <a:pt x="1158" y="591"/>
                    <a:pt x="1174" y="643"/>
                    <a:pt x="1175" y="6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65" name="Freeform 28">
              <a:extLst>
                <a:ext uri="{FF2B5EF4-FFF2-40B4-BE49-F238E27FC236}">
                  <a16:creationId xmlns:a16="http://schemas.microsoft.com/office/drawing/2014/main" id="{3115AA68-7816-4932-BAF8-49990CE15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41326"/>
              <a:ext cx="660400" cy="357188"/>
            </a:xfrm>
            <a:custGeom>
              <a:avLst/>
              <a:gdLst>
                <a:gd name="T0" fmla="*/ 844 w 870"/>
                <a:gd name="T1" fmla="*/ 470 h 470"/>
                <a:gd name="T2" fmla="*/ 11 w 870"/>
                <a:gd name="T3" fmla="*/ 470 h 470"/>
                <a:gd name="T4" fmla="*/ 105 w 870"/>
                <a:gd name="T5" fmla="*/ 419 h 470"/>
                <a:gd name="T6" fmla="*/ 0 w 870"/>
                <a:gd name="T7" fmla="*/ 426 h 470"/>
                <a:gd name="T8" fmla="*/ 105 w 870"/>
                <a:gd name="T9" fmla="*/ 364 h 470"/>
                <a:gd name="T10" fmla="*/ 0 w 870"/>
                <a:gd name="T11" fmla="*/ 330 h 470"/>
                <a:gd name="T12" fmla="*/ 90 w 870"/>
                <a:gd name="T13" fmla="*/ 323 h 470"/>
                <a:gd name="T14" fmla="*/ 8 w 870"/>
                <a:gd name="T15" fmla="*/ 287 h 470"/>
                <a:gd name="T16" fmla="*/ 125 w 870"/>
                <a:gd name="T17" fmla="*/ 267 h 470"/>
                <a:gd name="T18" fmla="*/ 54 w 870"/>
                <a:gd name="T19" fmla="*/ 219 h 470"/>
                <a:gd name="T20" fmla="*/ 147 w 870"/>
                <a:gd name="T21" fmla="*/ 208 h 470"/>
                <a:gd name="T22" fmla="*/ 99 w 870"/>
                <a:gd name="T23" fmla="*/ 166 h 470"/>
                <a:gd name="T24" fmla="*/ 188 w 870"/>
                <a:gd name="T25" fmla="*/ 150 h 470"/>
                <a:gd name="T26" fmla="*/ 139 w 870"/>
                <a:gd name="T27" fmla="*/ 101 h 470"/>
                <a:gd name="T28" fmla="*/ 235 w 870"/>
                <a:gd name="T29" fmla="*/ 97 h 470"/>
                <a:gd name="T30" fmla="*/ 201 w 870"/>
                <a:gd name="T31" fmla="*/ 44 h 470"/>
                <a:gd name="T32" fmla="*/ 333 w 870"/>
                <a:gd name="T33" fmla="*/ 79 h 470"/>
                <a:gd name="T34" fmla="*/ 298 w 870"/>
                <a:gd name="T35" fmla="*/ 13 h 470"/>
                <a:gd name="T36" fmla="*/ 397 w 870"/>
                <a:gd name="T37" fmla="*/ 69 h 470"/>
                <a:gd name="T38" fmla="*/ 400 w 870"/>
                <a:gd name="T39" fmla="*/ 13 h 470"/>
                <a:gd name="T40" fmla="*/ 456 w 870"/>
                <a:gd name="T41" fmla="*/ 60 h 470"/>
                <a:gd name="T42" fmla="*/ 502 w 870"/>
                <a:gd name="T43" fmla="*/ 0 h 470"/>
                <a:gd name="T44" fmla="*/ 500 w 870"/>
                <a:gd name="T45" fmla="*/ 69 h 470"/>
                <a:gd name="T46" fmla="*/ 585 w 870"/>
                <a:gd name="T47" fmla="*/ 28 h 470"/>
                <a:gd name="T48" fmla="*/ 553 w 870"/>
                <a:gd name="T49" fmla="*/ 88 h 470"/>
                <a:gd name="T50" fmla="*/ 632 w 870"/>
                <a:gd name="T51" fmla="*/ 44 h 470"/>
                <a:gd name="T52" fmla="*/ 615 w 870"/>
                <a:gd name="T53" fmla="*/ 111 h 470"/>
                <a:gd name="T54" fmla="*/ 698 w 870"/>
                <a:gd name="T55" fmla="*/ 88 h 470"/>
                <a:gd name="T56" fmla="*/ 681 w 870"/>
                <a:gd name="T57" fmla="*/ 140 h 470"/>
                <a:gd name="T58" fmla="*/ 766 w 870"/>
                <a:gd name="T59" fmla="*/ 132 h 470"/>
                <a:gd name="T60" fmla="*/ 721 w 870"/>
                <a:gd name="T61" fmla="*/ 187 h 470"/>
                <a:gd name="T62" fmla="*/ 819 w 870"/>
                <a:gd name="T63" fmla="*/ 191 h 470"/>
                <a:gd name="T64" fmla="*/ 768 w 870"/>
                <a:gd name="T65" fmla="*/ 242 h 470"/>
                <a:gd name="T66" fmla="*/ 844 w 870"/>
                <a:gd name="T67" fmla="*/ 256 h 470"/>
                <a:gd name="T68" fmla="*/ 785 w 870"/>
                <a:gd name="T69" fmla="*/ 286 h 470"/>
                <a:gd name="T70" fmla="*/ 849 w 870"/>
                <a:gd name="T71" fmla="*/ 322 h 470"/>
                <a:gd name="T72" fmla="*/ 786 w 870"/>
                <a:gd name="T73" fmla="*/ 359 h 470"/>
                <a:gd name="T74" fmla="*/ 870 w 870"/>
                <a:gd name="T75" fmla="*/ 403 h 470"/>
                <a:gd name="T76" fmla="*/ 793 w 870"/>
                <a:gd name="T77" fmla="*/ 424 h 470"/>
                <a:gd name="T78" fmla="*/ 844 w 870"/>
                <a:gd name="T7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0" h="470">
                  <a:moveTo>
                    <a:pt x="844" y="470"/>
                  </a:moveTo>
                  <a:lnTo>
                    <a:pt x="11" y="470"/>
                  </a:lnTo>
                  <a:cubicBezTo>
                    <a:pt x="11" y="470"/>
                    <a:pt x="27" y="428"/>
                    <a:pt x="105" y="419"/>
                  </a:cubicBezTo>
                  <a:cubicBezTo>
                    <a:pt x="105" y="419"/>
                    <a:pt x="62" y="403"/>
                    <a:pt x="0" y="426"/>
                  </a:cubicBezTo>
                  <a:cubicBezTo>
                    <a:pt x="0" y="426"/>
                    <a:pt x="11" y="387"/>
                    <a:pt x="105" y="364"/>
                  </a:cubicBezTo>
                  <a:cubicBezTo>
                    <a:pt x="105" y="364"/>
                    <a:pt x="25" y="361"/>
                    <a:pt x="0" y="330"/>
                  </a:cubicBezTo>
                  <a:cubicBezTo>
                    <a:pt x="0" y="330"/>
                    <a:pt x="50" y="344"/>
                    <a:pt x="90" y="323"/>
                  </a:cubicBezTo>
                  <a:cubicBezTo>
                    <a:pt x="90" y="323"/>
                    <a:pt x="45" y="279"/>
                    <a:pt x="8" y="287"/>
                  </a:cubicBezTo>
                  <a:cubicBezTo>
                    <a:pt x="8" y="287"/>
                    <a:pt x="44" y="255"/>
                    <a:pt x="125" y="267"/>
                  </a:cubicBezTo>
                  <a:cubicBezTo>
                    <a:pt x="125" y="267"/>
                    <a:pt x="82" y="216"/>
                    <a:pt x="54" y="219"/>
                  </a:cubicBezTo>
                  <a:cubicBezTo>
                    <a:pt x="54" y="219"/>
                    <a:pt x="79" y="194"/>
                    <a:pt x="147" y="208"/>
                  </a:cubicBezTo>
                  <a:cubicBezTo>
                    <a:pt x="147" y="208"/>
                    <a:pt x="125" y="170"/>
                    <a:pt x="99" y="166"/>
                  </a:cubicBezTo>
                  <a:cubicBezTo>
                    <a:pt x="99" y="166"/>
                    <a:pt x="111" y="132"/>
                    <a:pt x="188" y="150"/>
                  </a:cubicBezTo>
                  <a:cubicBezTo>
                    <a:pt x="188" y="150"/>
                    <a:pt x="176" y="103"/>
                    <a:pt x="139" y="101"/>
                  </a:cubicBezTo>
                  <a:cubicBezTo>
                    <a:pt x="139" y="101"/>
                    <a:pt x="182" y="73"/>
                    <a:pt x="235" y="97"/>
                  </a:cubicBezTo>
                  <a:cubicBezTo>
                    <a:pt x="235" y="97"/>
                    <a:pt x="222" y="48"/>
                    <a:pt x="201" y="44"/>
                  </a:cubicBezTo>
                  <a:cubicBezTo>
                    <a:pt x="201" y="44"/>
                    <a:pt x="300" y="44"/>
                    <a:pt x="333" y="79"/>
                  </a:cubicBezTo>
                  <a:cubicBezTo>
                    <a:pt x="333" y="79"/>
                    <a:pt x="319" y="34"/>
                    <a:pt x="298" y="13"/>
                  </a:cubicBezTo>
                  <a:cubicBezTo>
                    <a:pt x="298" y="13"/>
                    <a:pt x="394" y="31"/>
                    <a:pt x="397" y="69"/>
                  </a:cubicBezTo>
                  <a:cubicBezTo>
                    <a:pt x="397" y="69"/>
                    <a:pt x="409" y="41"/>
                    <a:pt x="400" y="13"/>
                  </a:cubicBezTo>
                  <a:cubicBezTo>
                    <a:pt x="400" y="13"/>
                    <a:pt x="450" y="25"/>
                    <a:pt x="456" y="60"/>
                  </a:cubicBezTo>
                  <a:cubicBezTo>
                    <a:pt x="456" y="60"/>
                    <a:pt x="475" y="8"/>
                    <a:pt x="502" y="0"/>
                  </a:cubicBezTo>
                  <a:cubicBezTo>
                    <a:pt x="502" y="0"/>
                    <a:pt x="491" y="49"/>
                    <a:pt x="500" y="69"/>
                  </a:cubicBezTo>
                  <a:cubicBezTo>
                    <a:pt x="500" y="69"/>
                    <a:pt x="544" y="42"/>
                    <a:pt x="585" y="28"/>
                  </a:cubicBezTo>
                  <a:cubicBezTo>
                    <a:pt x="585" y="28"/>
                    <a:pt x="553" y="61"/>
                    <a:pt x="553" y="88"/>
                  </a:cubicBezTo>
                  <a:cubicBezTo>
                    <a:pt x="553" y="88"/>
                    <a:pt x="594" y="47"/>
                    <a:pt x="632" y="44"/>
                  </a:cubicBezTo>
                  <a:cubicBezTo>
                    <a:pt x="632" y="44"/>
                    <a:pt x="583" y="97"/>
                    <a:pt x="615" y="111"/>
                  </a:cubicBezTo>
                  <a:cubicBezTo>
                    <a:pt x="615" y="111"/>
                    <a:pt x="656" y="83"/>
                    <a:pt x="698" y="88"/>
                  </a:cubicBezTo>
                  <a:cubicBezTo>
                    <a:pt x="698" y="88"/>
                    <a:pt x="668" y="122"/>
                    <a:pt x="681" y="140"/>
                  </a:cubicBezTo>
                  <a:cubicBezTo>
                    <a:pt x="681" y="140"/>
                    <a:pt x="719" y="122"/>
                    <a:pt x="766" y="132"/>
                  </a:cubicBezTo>
                  <a:cubicBezTo>
                    <a:pt x="766" y="132"/>
                    <a:pt x="702" y="166"/>
                    <a:pt x="721" y="187"/>
                  </a:cubicBezTo>
                  <a:cubicBezTo>
                    <a:pt x="721" y="187"/>
                    <a:pt x="770" y="175"/>
                    <a:pt x="819" y="191"/>
                  </a:cubicBezTo>
                  <a:cubicBezTo>
                    <a:pt x="819" y="191"/>
                    <a:pt x="759" y="223"/>
                    <a:pt x="768" y="242"/>
                  </a:cubicBezTo>
                  <a:cubicBezTo>
                    <a:pt x="768" y="242"/>
                    <a:pt x="800" y="246"/>
                    <a:pt x="844" y="256"/>
                  </a:cubicBezTo>
                  <a:cubicBezTo>
                    <a:pt x="844" y="256"/>
                    <a:pt x="800" y="263"/>
                    <a:pt x="785" y="286"/>
                  </a:cubicBezTo>
                  <a:cubicBezTo>
                    <a:pt x="785" y="286"/>
                    <a:pt x="813" y="286"/>
                    <a:pt x="849" y="322"/>
                  </a:cubicBezTo>
                  <a:cubicBezTo>
                    <a:pt x="849" y="322"/>
                    <a:pt x="791" y="325"/>
                    <a:pt x="786" y="359"/>
                  </a:cubicBezTo>
                  <a:cubicBezTo>
                    <a:pt x="786" y="359"/>
                    <a:pt x="830" y="356"/>
                    <a:pt x="870" y="403"/>
                  </a:cubicBezTo>
                  <a:cubicBezTo>
                    <a:pt x="870" y="403"/>
                    <a:pt x="798" y="389"/>
                    <a:pt x="793" y="424"/>
                  </a:cubicBezTo>
                  <a:cubicBezTo>
                    <a:pt x="832" y="424"/>
                    <a:pt x="844" y="462"/>
                    <a:pt x="844" y="47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dirty="0">
                <a:cs typeface="B Nazanin" panose="00000700000000000000" pitchFamily="2" charset="-78"/>
              </a:endParaRPr>
            </a:p>
          </p:txBody>
        </p:sp>
      </p:grpSp>
      <p:sp>
        <p:nvSpPr>
          <p:cNvPr id="66" name="직사각형 14">
            <a:extLst>
              <a:ext uri="{FF2B5EF4-FFF2-40B4-BE49-F238E27FC236}">
                <a16:creationId xmlns:a16="http://schemas.microsoft.com/office/drawing/2014/main" id="{03855FCE-9E02-49C9-BFF1-E3D6DDF9821A}"/>
              </a:ext>
            </a:extLst>
          </p:cNvPr>
          <p:cNvSpPr/>
          <p:nvPr/>
        </p:nvSpPr>
        <p:spPr>
          <a:xfrm flipH="1">
            <a:off x="0" y="5472504"/>
            <a:ext cx="12192000" cy="1385496"/>
          </a:xfrm>
          <a:custGeom>
            <a:avLst/>
            <a:gdLst>
              <a:gd name="connsiteX0" fmla="*/ 0 w 12192000"/>
              <a:gd name="connsiteY0" fmla="*/ 0 h 1136469"/>
              <a:gd name="connsiteX1" fmla="*/ 12192000 w 12192000"/>
              <a:gd name="connsiteY1" fmla="*/ 0 h 1136469"/>
              <a:gd name="connsiteX2" fmla="*/ 12192000 w 12192000"/>
              <a:gd name="connsiteY2" fmla="*/ 1136469 h 1136469"/>
              <a:gd name="connsiteX3" fmla="*/ 0 w 12192000"/>
              <a:gd name="connsiteY3" fmla="*/ 1136469 h 1136469"/>
              <a:gd name="connsiteX4" fmla="*/ 0 w 12192000"/>
              <a:gd name="connsiteY4" fmla="*/ 0 h 1136469"/>
              <a:gd name="connsiteX0" fmla="*/ 0 w 12192000"/>
              <a:gd name="connsiteY0" fmla="*/ 200395 h 1336864"/>
              <a:gd name="connsiteX1" fmla="*/ 1488332 w 12192000"/>
              <a:gd name="connsiteY1" fmla="*/ 6 h 1336864"/>
              <a:gd name="connsiteX2" fmla="*/ 12192000 w 12192000"/>
              <a:gd name="connsiteY2" fmla="*/ 200395 h 1336864"/>
              <a:gd name="connsiteX3" fmla="*/ 12192000 w 12192000"/>
              <a:gd name="connsiteY3" fmla="*/ 1336864 h 1336864"/>
              <a:gd name="connsiteX4" fmla="*/ 0 w 12192000"/>
              <a:gd name="connsiteY4" fmla="*/ 1336864 h 1336864"/>
              <a:gd name="connsiteX5" fmla="*/ 0 w 12192000"/>
              <a:gd name="connsiteY5" fmla="*/ 200395 h 1336864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12192000 w 12192000"/>
              <a:gd name="connsiteY3" fmla="*/ 794367 h 1930836"/>
              <a:gd name="connsiteX4" fmla="*/ 12192000 w 12192000"/>
              <a:gd name="connsiteY4" fmla="*/ 1930836 h 1930836"/>
              <a:gd name="connsiteX5" fmla="*/ 0 w 12192000"/>
              <a:gd name="connsiteY5" fmla="*/ 1930836 h 1930836"/>
              <a:gd name="connsiteX6" fmla="*/ 0 w 12192000"/>
              <a:gd name="connsiteY6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2192000 w 12192000"/>
              <a:gd name="connsiteY4" fmla="*/ 794367 h 1930836"/>
              <a:gd name="connsiteX5" fmla="*/ 12192000 w 12192000"/>
              <a:gd name="connsiteY5" fmla="*/ 1930836 h 1930836"/>
              <a:gd name="connsiteX6" fmla="*/ 0 w 12192000"/>
              <a:gd name="connsiteY6" fmla="*/ 1930836 h 1930836"/>
              <a:gd name="connsiteX7" fmla="*/ 0 w 12192000"/>
              <a:gd name="connsiteY7" fmla="*/ 794367 h 1930836"/>
              <a:gd name="connsiteX0" fmla="*/ 0 w 12192000"/>
              <a:gd name="connsiteY0" fmla="*/ 794367 h 1930836"/>
              <a:gd name="connsiteX1" fmla="*/ 1488332 w 12192000"/>
              <a:gd name="connsiteY1" fmla="*/ 593978 h 1930836"/>
              <a:gd name="connsiteX2" fmla="*/ 5184843 w 12192000"/>
              <a:gd name="connsiteY2" fmla="*/ 591 h 1930836"/>
              <a:gd name="connsiteX3" fmla="*/ 8365787 w 12192000"/>
              <a:gd name="connsiteY3" fmla="*/ 623161 h 1930836"/>
              <a:gd name="connsiteX4" fmla="*/ 10758791 w 12192000"/>
              <a:gd name="connsiteY4" fmla="*/ 272965 h 1930836"/>
              <a:gd name="connsiteX5" fmla="*/ 12192000 w 12192000"/>
              <a:gd name="connsiteY5" fmla="*/ 794367 h 1930836"/>
              <a:gd name="connsiteX6" fmla="*/ 12192000 w 12192000"/>
              <a:gd name="connsiteY6" fmla="*/ 1930836 h 1930836"/>
              <a:gd name="connsiteX7" fmla="*/ 0 w 12192000"/>
              <a:gd name="connsiteY7" fmla="*/ 1930836 h 1930836"/>
              <a:gd name="connsiteX8" fmla="*/ 0 w 12192000"/>
              <a:gd name="connsiteY8" fmla="*/ 794367 h 1930836"/>
              <a:gd name="connsiteX0" fmla="*/ 0 w 12192000"/>
              <a:gd name="connsiteY0" fmla="*/ 794284 h 1930753"/>
              <a:gd name="connsiteX1" fmla="*/ 1527243 w 12192000"/>
              <a:gd name="connsiteY1" fmla="*/ 700899 h 1930753"/>
              <a:gd name="connsiteX2" fmla="*/ 5184843 w 12192000"/>
              <a:gd name="connsiteY2" fmla="*/ 508 h 1930753"/>
              <a:gd name="connsiteX3" fmla="*/ 8365787 w 12192000"/>
              <a:gd name="connsiteY3" fmla="*/ 623078 h 1930753"/>
              <a:gd name="connsiteX4" fmla="*/ 10758791 w 12192000"/>
              <a:gd name="connsiteY4" fmla="*/ 272882 h 1930753"/>
              <a:gd name="connsiteX5" fmla="*/ 12192000 w 12192000"/>
              <a:gd name="connsiteY5" fmla="*/ 794284 h 1930753"/>
              <a:gd name="connsiteX6" fmla="*/ 12192000 w 12192000"/>
              <a:gd name="connsiteY6" fmla="*/ 1930753 h 1930753"/>
              <a:gd name="connsiteX7" fmla="*/ 0 w 12192000"/>
              <a:gd name="connsiteY7" fmla="*/ 1930753 h 1930753"/>
              <a:gd name="connsiteX8" fmla="*/ 0 w 12192000"/>
              <a:gd name="connsiteY8" fmla="*/ 794284 h 1930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30753">
                <a:moveTo>
                  <a:pt x="0" y="794284"/>
                </a:moveTo>
                <a:cubicBezTo>
                  <a:pt x="418289" y="795581"/>
                  <a:pt x="1108954" y="699602"/>
                  <a:pt x="1527243" y="700899"/>
                </a:cubicBezTo>
                <a:cubicBezTo>
                  <a:pt x="2778869" y="723597"/>
                  <a:pt x="3933217" y="-22190"/>
                  <a:pt x="5184843" y="508"/>
                </a:cubicBezTo>
                <a:cubicBezTo>
                  <a:pt x="6222460" y="117240"/>
                  <a:pt x="7328170" y="506346"/>
                  <a:pt x="8365787" y="623078"/>
                </a:cubicBezTo>
                <a:cubicBezTo>
                  <a:pt x="9247762" y="668474"/>
                  <a:pt x="9876816" y="227486"/>
                  <a:pt x="10758791" y="272882"/>
                </a:cubicBezTo>
                <a:lnTo>
                  <a:pt x="12192000" y="794284"/>
                </a:lnTo>
                <a:lnTo>
                  <a:pt x="12192000" y="1930753"/>
                </a:lnTo>
                <a:lnTo>
                  <a:pt x="0" y="1930753"/>
                </a:lnTo>
                <a:lnTo>
                  <a:pt x="0" y="79428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D9FBCF7-6A0B-47B7-B7D2-B13E49D10389}"/>
              </a:ext>
            </a:extLst>
          </p:cNvPr>
          <p:cNvSpPr txBox="1"/>
          <p:nvPr/>
        </p:nvSpPr>
        <p:spPr>
          <a:xfrm>
            <a:off x="885536" y="1513412"/>
            <a:ext cx="4500292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2013DFC-A90C-4EBC-99AF-3FB190AB1D0C}"/>
              </a:ext>
            </a:extLst>
          </p:cNvPr>
          <p:cNvSpPr txBox="1"/>
          <p:nvPr/>
        </p:nvSpPr>
        <p:spPr>
          <a:xfrm>
            <a:off x="756780" y="444284"/>
            <a:ext cx="4500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anose="00000700000000000000" pitchFamily="2" charset="-78"/>
              </a:rPr>
              <a:t>ارائه </a:t>
            </a:r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پاورپوینت</a:t>
            </a:r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anose="00000700000000000000" pitchFamily="2" charset="-78"/>
              </a:rPr>
              <a:t> ساده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pic>
        <p:nvPicPr>
          <p:cNvPr id="2" name="图片 38">
            <a:extLst>
              <a:ext uri="{FF2B5EF4-FFF2-40B4-BE49-F238E27FC236}">
                <a16:creationId xmlns:a16="http://schemas.microsoft.com/office/drawing/2014/main" id="{ECE94A2C-D138-0F9B-521F-FB06B8134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491274" y="1741444"/>
            <a:ext cx="4239370" cy="515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339D318-9F52-4C5D-AC40-635FE07780BF}"/>
              </a:ext>
            </a:extLst>
          </p:cNvPr>
          <p:cNvGrpSpPr/>
          <p:nvPr/>
        </p:nvGrpSpPr>
        <p:grpSpPr>
          <a:xfrm>
            <a:off x="5979268" y="3299640"/>
            <a:ext cx="6212732" cy="3567416"/>
            <a:chOff x="2042266" y="2369491"/>
            <a:chExt cx="7794343" cy="447559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C8F2745-A5DD-45B2-B760-18F9AA652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747" y="2465179"/>
              <a:ext cx="7297862" cy="4379906"/>
            </a:xfrm>
            <a:custGeom>
              <a:avLst/>
              <a:gdLst>
                <a:gd name="connsiteX0" fmla="*/ 5296239 w 7297862"/>
                <a:gd name="connsiteY0" fmla="*/ 56 h 4379906"/>
                <a:gd name="connsiteX1" fmla="*/ 5349921 w 7297862"/>
                <a:gd name="connsiteY1" fmla="*/ 36914 h 4379906"/>
                <a:gd name="connsiteX2" fmla="*/ 5372764 w 7297862"/>
                <a:gd name="connsiteY2" fmla="*/ 59772 h 4379906"/>
                <a:gd name="connsiteX3" fmla="*/ 5416167 w 7297862"/>
                <a:gd name="connsiteY3" fmla="*/ 110060 h 4379906"/>
                <a:gd name="connsiteX4" fmla="*/ 5429873 w 7297862"/>
                <a:gd name="connsiteY4" fmla="*/ 128346 h 4379906"/>
                <a:gd name="connsiteX5" fmla="*/ 5624041 w 7297862"/>
                <a:gd name="connsiteY5" fmla="*/ 443784 h 4379906"/>
                <a:gd name="connsiteX6" fmla="*/ 5651453 w 7297862"/>
                <a:gd name="connsiteY6" fmla="*/ 464356 h 4379906"/>
                <a:gd name="connsiteX7" fmla="*/ 5809073 w 7297862"/>
                <a:gd name="connsiteY7" fmla="*/ 631219 h 4379906"/>
                <a:gd name="connsiteX8" fmla="*/ 5831916 w 7297862"/>
                <a:gd name="connsiteY8" fmla="*/ 656362 h 4379906"/>
                <a:gd name="connsiteX9" fmla="*/ 6003241 w 7297862"/>
                <a:gd name="connsiteY9" fmla="*/ 919227 h 4379906"/>
                <a:gd name="connsiteX10" fmla="*/ 6030653 w 7297862"/>
                <a:gd name="connsiteY10" fmla="*/ 946657 h 4379906"/>
                <a:gd name="connsiteX11" fmla="*/ 6147155 w 7297862"/>
                <a:gd name="connsiteY11" fmla="*/ 1113519 h 4379906"/>
                <a:gd name="connsiteX12" fmla="*/ 6160861 w 7297862"/>
                <a:gd name="connsiteY12" fmla="*/ 1129520 h 4379906"/>
                <a:gd name="connsiteX13" fmla="*/ 6183704 w 7297862"/>
                <a:gd name="connsiteY13" fmla="*/ 1152378 h 4379906"/>
                <a:gd name="connsiteX14" fmla="*/ 6195126 w 7297862"/>
                <a:gd name="connsiteY14" fmla="*/ 1163807 h 4379906"/>
                <a:gd name="connsiteX15" fmla="*/ 6249950 w 7297862"/>
                <a:gd name="connsiteY15" fmla="*/ 1234666 h 4379906"/>
                <a:gd name="connsiteX16" fmla="*/ 6259087 w 7297862"/>
                <a:gd name="connsiteY16" fmla="*/ 1246095 h 4379906"/>
                <a:gd name="connsiteX17" fmla="*/ 6272793 w 7297862"/>
                <a:gd name="connsiteY17" fmla="*/ 1257524 h 4379906"/>
                <a:gd name="connsiteX18" fmla="*/ 6380157 w 7297862"/>
                <a:gd name="connsiteY18" fmla="*/ 1406100 h 4379906"/>
                <a:gd name="connsiteX19" fmla="*/ 6384726 w 7297862"/>
                <a:gd name="connsiteY19" fmla="*/ 1422100 h 4379906"/>
                <a:gd name="connsiteX20" fmla="*/ 6389295 w 7297862"/>
                <a:gd name="connsiteY20" fmla="*/ 1440387 h 4379906"/>
                <a:gd name="connsiteX21" fmla="*/ 6403001 w 7297862"/>
                <a:gd name="connsiteY21" fmla="*/ 1456387 h 4379906"/>
                <a:gd name="connsiteX22" fmla="*/ 6414422 w 7297862"/>
                <a:gd name="connsiteY22" fmla="*/ 1470102 h 4379906"/>
                <a:gd name="connsiteX23" fmla="*/ 6425844 w 7297862"/>
                <a:gd name="connsiteY23" fmla="*/ 1486102 h 4379906"/>
                <a:gd name="connsiteX24" fmla="*/ 6610875 w 7297862"/>
                <a:gd name="connsiteY24" fmla="*/ 1764968 h 4379906"/>
                <a:gd name="connsiteX25" fmla="*/ 6622297 w 7297862"/>
                <a:gd name="connsiteY25" fmla="*/ 1803826 h 4379906"/>
                <a:gd name="connsiteX26" fmla="*/ 6654278 w 7297862"/>
                <a:gd name="connsiteY26" fmla="*/ 1913544 h 4379906"/>
                <a:gd name="connsiteX27" fmla="*/ 6665699 w 7297862"/>
                <a:gd name="connsiteY27" fmla="*/ 1950117 h 4379906"/>
                <a:gd name="connsiteX28" fmla="*/ 7019772 w 7297862"/>
                <a:gd name="connsiteY28" fmla="*/ 2519277 h 4379906"/>
                <a:gd name="connsiteX29" fmla="*/ 7044899 w 7297862"/>
                <a:gd name="connsiteY29" fmla="*/ 2546706 h 4379906"/>
                <a:gd name="connsiteX30" fmla="*/ 7197951 w 7297862"/>
                <a:gd name="connsiteY30" fmla="*/ 2722712 h 4379906"/>
                <a:gd name="connsiteX31" fmla="*/ 7216225 w 7297862"/>
                <a:gd name="connsiteY31" fmla="*/ 2752427 h 4379906"/>
                <a:gd name="connsiteX32" fmla="*/ 7268479 w 7297862"/>
                <a:gd name="connsiteY32" fmla="*/ 2859573 h 4379906"/>
                <a:gd name="connsiteX33" fmla="*/ 7297862 w 7297862"/>
                <a:gd name="connsiteY33" fmla="*/ 2949145 h 4379906"/>
                <a:gd name="connsiteX34" fmla="*/ 7297862 w 7297862"/>
                <a:gd name="connsiteY34" fmla="*/ 4379906 h 4379906"/>
                <a:gd name="connsiteX35" fmla="*/ 0 w 7297862"/>
                <a:gd name="connsiteY35" fmla="*/ 4379906 h 4379906"/>
                <a:gd name="connsiteX36" fmla="*/ 342651 w 7297862"/>
                <a:gd name="connsiteY36" fmla="*/ 4037038 h 4379906"/>
                <a:gd name="connsiteX37" fmla="*/ 360926 w 7297862"/>
                <a:gd name="connsiteY37" fmla="*/ 4021038 h 4379906"/>
                <a:gd name="connsiteX38" fmla="*/ 1395731 w 7297862"/>
                <a:gd name="connsiteY38" fmla="*/ 3095295 h 4379906"/>
                <a:gd name="connsiteX39" fmla="*/ 1457408 w 7297862"/>
                <a:gd name="connsiteY39" fmla="*/ 3067865 h 4379906"/>
                <a:gd name="connsiteX40" fmla="*/ 1521370 w 7297862"/>
                <a:gd name="connsiteY40" fmla="*/ 2935290 h 4379906"/>
                <a:gd name="connsiteX41" fmla="*/ 1715538 w 7297862"/>
                <a:gd name="connsiteY41" fmla="*/ 2818715 h 4379906"/>
                <a:gd name="connsiteX42" fmla="*/ 2035346 w 7297862"/>
                <a:gd name="connsiteY42" fmla="*/ 2459847 h 4379906"/>
                <a:gd name="connsiteX43" fmla="*/ 2071895 w 7297862"/>
                <a:gd name="connsiteY43" fmla="*/ 2436989 h 4379906"/>
                <a:gd name="connsiteX44" fmla="*/ 2142710 w 7297862"/>
                <a:gd name="connsiteY44" fmla="*/ 2393559 h 4379906"/>
                <a:gd name="connsiteX45" fmla="*/ 2197534 w 7297862"/>
                <a:gd name="connsiteY45" fmla="*/ 2304413 h 4379906"/>
                <a:gd name="connsiteX46" fmla="*/ 2199818 w 7297862"/>
                <a:gd name="connsiteY46" fmla="*/ 2276984 h 4379906"/>
                <a:gd name="connsiteX47" fmla="*/ 2266064 w 7297862"/>
                <a:gd name="connsiteY47" fmla="*/ 2171838 h 4379906"/>
                <a:gd name="connsiteX48" fmla="*/ 2291192 w 7297862"/>
                <a:gd name="connsiteY48" fmla="*/ 2146694 h 4379906"/>
                <a:gd name="connsiteX49" fmla="*/ 2339163 w 7297862"/>
                <a:gd name="connsiteY49" fmla="*/ 2057549 h 4379906"/>
                <a:gd name="connsiteX50" fmla="*/ 2355153 w 7297862"/>
                <a:gd name="connsiteY50" fmla="*/ 2027833 h 4379906"/>
                <a:gd name="connsiteX51" fmla="*/ 2505919 w 7297862"/>
                <a:gd name="connsiteY51" fmla="*/ 1739824 h 4379906"/>
                <a:gd name="connsiteX52" fmla="*/ 2517341 w 7297862"/>
                <a:gd name="connsiteY52" fmla="*/ 1705538 h 4379906"/>
                <a:gd name="connsiteX53" fmla="*/ 2556175 w 7297862"/>
                <a:gd name="connsiteY53" fmla="*/ 1600391 h 4379906"/>
                <a:gd name="connsiteX54" fmla="*/ 2579018 w 7297862"/>
                <a:gd name="connsiteY54" fmla="*/ 1582105 h 4379906"/>
                <a:gd name="connsiteX55" fmla="*/ 2773187 w 7297862"/>
                <a:gd name="connsiteY55" fmla="*/ 1348955 h 4379906"/>
                <a:gd name="connsiteX56" fmla="*/ 2793746 w 7297862"/>
                <a:gd name="connsiteY56" fmla="*/ 1328383 h 4379906"/>
                <a:gd name="connsiteX57" fmla="*/ 2919385 w 7297862"/>
                <a:gd name="connsiteY57" fmla="*/ 1198093 h 4379906"/>
                <a:gd name="connsiteX58" fmla="*/ 2944512 w 7297862"/>
                <a:gd name="connsiteY58" fmla="*/ 1172950 h 4379906"/>
                <a:gd name="connsiteX59" fmla="*/ 2967356 w 7297862"/>
                <a:gd name="connsiteY59" fmla="*/ 1147806 h 4379906"/>
                <a:gd name="connsiteX60" fmla="*/ 2997052 w 7297862"/>
                <a:gd name="connsiteY60" fmla="*/ 1124948 h 4379906"/>
                <a:gd name="connsiteX61" fmla="*/ 3111269 w 7297862"/>
                <a:gd name="connsiteY61" fmla="*/ 1092947 h 4379906"/>
                <a:gd name="connsiteX62" fmla="*/ 3145534 w 7297862"/>
                <a:gd name="connsiteY62" fmla="*/ 1099805 h 4379906"/>
                <a:gd name="connsiteX63" fmla="*/ 3186652 w 7297862"/>
                <a:gd name="connsiteY63" fmla="*/ 1113519 h 4379906"/>
                <a:gd name="connsiteX64" fmla="*/ 3360262 w 7297862"/>
                <a:gd name="connsiteY64" fmla="*/ 1403814 h 4379906"/>
                <a:gd name="connsiteX65" fmla="*/ 3376252 w 7297862"/>
                <a:gd name="connsiteY65" fmla="*/ 1428958 h 4379906"/>
                <a:gd name="connsiteX66" fmla="*/ 3394527 w 7297862"/>
                <a:gd name="connsiteY66" fmla="*/ 1454101 h 4379906"/>
                <a:gd name="connsiteX67" fmla="*/ 3415086 w 7297862"/>
                <a:gd name="connsiteY67" fmla="*/ 1486102 h 4379906"/>
                <a:gd name="connsiteX68" fmla="*/ 3483616 w 7297862"/>
                <a:gd name="connsiteY68" fmla="*/ 1563819 h 4379906"/>
                <a:gd name="connsiteX69" fmla="*/ 3506460 w 7297862"/>
                <a:gd name="connsiteY69" fmla="*/ 1586677 h 4379906"/>
                <a:gd name="connsiteX70" fmla="*/ 3584127 w 7297862"/>
                <a:gd name="connsiteY70" fmla="*/ 1666679 h 4379906"/>
                <a:gd name="connsiteX71" fmla="*/ 3611539 w 7297862"/>
                <a:gd name="connsiteY71" fmla="*/ 1689537 h 4379906"/>
                <a:gd name="connsiteX72" fmla="*/ 3641236 w 7297862"/>
                <a:gd name="connsiteY72" fmla="*/ 1712395 h 4379906"/>
                <a:gd name="connsiteX73" fmla="*/ 3666363 w 7297862"/>
                <a:gd name="connsiteY73" fmla="*/ 1737539 h 4379906"/>
                <a:gd name="connsiteX74" fmla="*/ 3675501 w 7297862"/>
                <a:gd name="connsiteY74" fmla="*/ 1746682 h 4379906"/>
                <a:gd name="connsiteX75" fmla="*/ 3684638 w 7297862"/>
                <a:gd name="connsiteY75" fmla="*/ 1753539 h 4379906"/>
                <a:gd name="connsiteX76" fmla="*/ 3823983 w 7297862"/>
                <a:gd name="connsiteY76" fmla="*/ 1938688 h 4379906"/>
                <a:gd name="connsiteX77" fmla="*/ 3828551 w 7297862"/>
                <a:gd name="connsiteY77" fmla="*/ 1956974 h 4379906"/>
                <a:gd name="connsiteX78" fmla="*/ 3830836 w 7297862"/>
                <a:gd name="connsiteY78" fmla="*/ 1975260 h 4379906"/>
                <a:gd name="connsiteX79" fmla="*/ 3995308 w 7297862"/>
                <a:gd name="connsiteY79" fmla="*/ 1870114 h 4379906"/>
                <a:gd name="connsiteX80" fmla="*/ 4013583 w 7297862"/>
                <a:gd name="connsiteY80" fmla="*/ 1856399 h 4379906"/>
                <a:gd name="connsiteX81" fmla="*/ 4043279 w 7297862"/>
                <a:gd name="connsiteY81" fmla="*/ 1835827 h 4379906"/>
                <a:gd name="connsiteX82" fmla="*/ 4132368 w 7297862"/>
                <a:gd name="connsiteY82" fmla="*/ 1671251 h 4379906"/>
                <a:gd name="connsiteX83" fmla="*/ 4150643 w 7297862"/>
                <a:gd name="connsiteY83" fmla="*/ 1641536 h 4379906"/>
                <a:gd name="connsiteX84" fmla="*/ 4310547 w 7297862"/>
                <a:gd name="connsiteY84" fmla="*/ 1495245 h 4379906"/>
                <a:gd name="connsiteX85" fmla="*/ 4356234 w 7297862"/>
                <a:gd name="connsiteY85" fmla="*/ 1417529 h 4379906"/>
                <a:gd name="connsiteX86" fmla="*/ 4369940 w 7297862"/>
                <a:gd name="connsiteY86" fmla="*/ 1385528 h 4379906"/>
                <a:gd name="connsiteX87" fmla="*/ 4424764 w 7297862"/>
                <a:gd name="connsiteY87" fmla="*/ 1296382 h 4379906"/>
                <a:gd name="connsiteX88" fmla="*/ 4433901 w 7297862"/>
                <a:gd name="connsiteY88" fmla="*/ 1282667 h 4379906"/>
                <a:gd name="connsiteX89" fmla="*/ 4447607 w 7297862"/>
                <a:gd name="connsiteY89" fmla="*/ 1275810 h 4379906"/>
                <a:gd name="connsiteX90" fmla="*/ 4493294 w 7297862"/>
                <a:gd name="connsiteY90" fmla="*/ 1248381 h 4379906"/>
                <a:gd name="connsiteX91" fmla="*/ 4500147 w 7297862"/>
                <a:gd name="connsiteY91" fmla="*/ 1236952 h 4379906"/>
                <a:gd name="connsiteX92" fmla="*/ 4509284 w 7297862"/>
                <a:gd name="connsiteY92" fmla="*/ 1220951 h 4379906"/>
                <a:gd name="connsiteX93" fmla="*/ 4511569 w 7297862"/>
                <a:gd name="connsiteY93" fmla="*/ 1204951 h 4379906"/>
                <a:gd name="connsiteX94" fmla="*/ 4609795 w 7297862"/>
                <a:gd name="connsiteY94" fmla="*/ 1074661 h 4379906"/>
                <a:gd name="connsiteX95" fmla="*/ 4621217 w 7297862"/>
                <a:gd name="connsiteY95" fmla="*/ 1060946 h 4379906"/>
                <a:gd name="connsiteX96" fmla="*/ 4632639 w 7297862"/>
                <a:gd name="connsiteY96" fmla="*/ 1049517 h 4379906"/>
                <a:gd name="connsiteX97" fmla="*/ 4646345 w 7297862"/>
                <a:gd name="connsiteY97" fmla="*/ 1035803 h 4379906"/>
                <a:gd name="connsiteX98" fmla="*/ 4676041 w 7297862"/>
                <a:gd name="connsiteY98" fmla="*/ 1012945 h 4379906"/>
                <a:gd name="connsiteX99" fmla="*/ 4685178 w 7297862"/>
                <a:gd name="connsiteY99" fmla="*/ 999230 h 4379906"/>
                <a:gd name="connsiteX100" fmla="*/ 4728581 w 7297862"/>
                <a:gd name="connsiteY100" fmla="*/ 951228 h 4379906"/>
                <a:gd name="connsiteX101" fmla="*/ 4753708 w 7297862"/>
                <a:gd name="connsiteY101" fmla="*/ 926085 h 4379906"/>
                <a:gd name="connsiteX102" fmla="*/ 4813101 w 7297862"/>
                <a:gd name="connsiteY102" fmla="*/ 825510 h 4379906"/>
                <a:gd name="connsiteX103" fmla="*/ 4833660 w 7297862"/>
                <a:gd name="connsiteY103" fmla="*/ 791224 h 4379906"/>
                <a:gd name="connsiteX104" fmla="*/ 4886200 w 7297862"/>
                <a:gd name="connsiteY104" fmla="*/ 667791 h 4379906"/>
                <a:gd name="connsiteX105" fmla="*/ 4899906 w 7297862"/>
                <a:gd name="connsiteY105" fmla="*/ 638076 h 4379906"/>
                <a:gd name="connsiteX106" fmla="*/ 4922750 w 7297862"/>
                <a:gd name="connsiteY106" fmla="*/ 592360 h 4379906"/>
                <a:gd name="connsiteX107" fmla="*/ 4931887 w 7297862"/>
                <a:gd name="connsiteY107" fmla="*/ 578646 h 4379906"/>
                <a:gd name="connsiteX108" fmla="*/ 5023260 w 7297862"/>
                <a:gd name="connsiteY108" fmla="*/ 418641 h 4379906"/>
                <a:gd name="connsiteX109" fmla="*/ 5020976 w 7297862"/>
                <a:gd name="connsiteY109" fmla="*/ 404926 h 4379906"/>
                <a:gd name="connsiteX110" fmla="*/ 5020976 w 7297862"/>
                <a:gd name="connsiteY110" fmla="*/ 393497 h 4379906"/>
                <a:gd name="connsiteX111" fmla="*/ 5071232 w 7297862"/>
                <a:gd name="connsiteY111" fmla="*/ 295208 h 4379906"/>
                <a:gd name="connsiteX112" fmla="*/ 5082653 w 7297862"/>
                <a:gd name="connsiteY112" fmla="*/ 279208 h 4379906"/>
                <a:gd name="connsiteX113" fmla="*/ 5148899 w 7297862"/>
                <a:gd name="connsiteY113" fmla="*/ 206063 h 4379906"/>
                <a:gd name="connsiteX114" fmla="*/ 5158036 w 7297862"/>
                <a:gd name="connsiteY114" fmla="*/ 190062 h 4379906"/>
                <a:gd name="connsiteX115" fmla="*/ 5226567 w 7297862"/>
                <a:gd name="connsiteY115" fmla="*/ 48343 h 4379906"/>
                <a:gd name="connsiteX116" fmla="*/ 5249410 w 7297862"/>
                <a:gd name="connsiteY116" fmla="*/ 23200 h 4379906"/>
                <a:gd name="connsiteX117" fmla="*/ 5296239 w 7297862"/>
                <a:gd name="connsiteY117" fmla="*/ 56 h 437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7297862" h="4379906">
                  <a:moveTo>
                    <a:pt x="5296239" y="56"/>
                  </a:moveTo>
                  <a:cubicBezTo>
                    <a:pt x="5312800" y="913"/>
                    <a:pt x="5330504" y="11771"/>
                    <a:pt x="5349921" y="36914"/>
                  </a:cubicBezTo>
                  <a:cubicBezTo>
                    <a:pt x="5359058" y="43772"/>
                    <a:pt x="5365911" y="52915"/>
                    <a:pt x="5372764" y="59772"/>
                  </a:cubicBezTo>
                  <a:cubicBezTo>
                    <a:pt x="5388755" y="75773"/>
                    <a:pt x="5402461" y="91773"/>
                    <a:pt x="5416167" y="110060"/>
                  </a:cubicBezTo>
                  <a:cubicBezTo>
                    <a:pt x="5420735" y="116917"/>
                    <a:pt x="5425304" y="121488"/>
                    <a:pt x="5429873" y="128346"/>
                  </a:cubicBezTo>
                  <a:cubicBezTo>
                    <a:pt x="5500687" y="233492"/>
                    <a:pt x="5518962" y="366067"/>
                    <a:pt x="5624041" y="443784"/>
                  </a:cubicBezTo>
                  <a:cubicBezTo>
                    <a:pt x="5630894" y="450642"/>
                    <a:pt x="5642316" y="457499"/>
                    <a:pt x="5651453" y="464356"/>
                  </a:cubicBezTo>
                  <a:cubicBezTo>
                    <a:pt x="5708562" y="514644"/>
                    <a:pt x="5758817" y="571788"/>
                    <a:pt x="5809073" y="631219"/>
                  </a:cubicBezTo>
                  <a:cubicBezTo>
                    <a:pt x="5818210" y="640362"/>
                    <a:pt x="5825063" y="649505"/>
                    <a:pt x="5831916" y="656362"/>
                  </a:cubicBezTo>
                  <a:cubicBezTo>
                    <a:pt x="5866181" y="766080"/>
                    <a:pt x="5930143" y="843797"/>
                    <a:pt x="6003241" y="919227"/>
                  </a:cubicBezTo>
                  <a:cubicBezTo>
                    <a:pt x="6012379" y="928371"/>
                    <a:pt x="6021516" y="937514"/>
                    <a:pt x="6030653" y="946657"/>
                  </a:cubicBezTo>
                  <a:cubicBezTo>
                    <a:pt x="6064919" y="1006087"/>
                    <a:pt x="6106037" y="1060946"/>
                    <a:pt x="6147155" y="1113519"/>
                  </a:cubicBezTo>
                  <a:cubicBezTo>
                    <a:pt x="6151723" y="1120377"/>
                    <a:pt x="6156292" y="1124948"/>
                    <a:pt x="6160861" y="1129520"/>
                  </a:cubicBezTo>
                  <a:cubicBezTo>
                    <a:pt x="6167713" y="1136377"/>
                    <a:pt x="6176851" y="1143234"/>
                    <a:pt x="6183704" y="1152378"/>
                  </a:cubicBezTo>
                  <a:cubicBezTo>
                    <a:pt x="6188273" y="1156949"/>
                    <a:pt x="6190557" y="1159235"/>
                    <a:pt x="6195126" y="1163807"/>
                  </a:cubicBezTo>
                  <a:cubicBezTo>
                    <a:pt x="6215685" y="1186664"/>
                    <a:pt x="6233959" y="1211808"/>
                    <a:pt x="6249950" y="1234666"/>
                  </a:cubicBezTo>
                  <a:cubicBezTo>
                    <a:pt x="6254519" y="1239237"/>
                    <a:pt x="6256803" y="1243809"/>
                    <a:pt x="6259087" y="1246095"/>
                  </a:cubicBezTo>
                  <a:cubicBezTo>
                    <a:pt x="6263656" y="1250666"/>
                    <a:pt x="6268225" y="1255238"/>
                    <a:pt x="6272793" y="1257524"/>
                  </a:cubicBezTo>
                  <a:cubicBezTo>
                    <a:pt x="6336755" y="1289525"/>
                    <a:pt x="6380157" y="1326097"/>
                    <a:pt x="6380157" y="1406100"/>
                  </a:cubicBezTo>
                  <a:cubicBezTo>
                    <a:pt x="6380157" y="1412957"/>
                    <a:pt x="6382441" y="1417529"/>
                    <a:pt x="6384726" y="1422100"/>
                  </a:cubicBezTo>
                  <a:cubicBezTo>
                    <a:pt x="6387010" y="1428958"/>
                    <a:pt x="6389295" y="1433529"/>
                    <a:pt x="6389295" y="1440387"/>
                  </a:cubicBezTo>
                  <a:cubicBezTo>
                    <a:pt x="6393863" y="1444958"/>
                    <a:pt x="6398432" y="1449530"/>
                    <a:pt x="6403001" y="1456387"/>
                  </a:cubicBezTo>
                  <a:cubicBezTo>
                    <a:pt x="6407569" y="1460959"/>
                    <a:pt x="6409853" y="1465530"/>
                    <a:pt x="6414422" y="1470102"/>
                  </a:cubicBezTo>
                  <a:cubicBezTo>
                    <a:pt x="6418991" y="1476959"/>
                    <a:pt x="6421275" y="1481531"/>
                    <a:pt x="6425844" y="1486102"/>
                  </a:cubicBezTo>
                  <a:cubicBezTo>
                    <a:pt x="6469247" y="1593534"/>
                    <a:pt x="6576611" y="1655250"/>
                    <a:pt x="6610875" y="1764968"/>
                  </a:cubicBezTo>
                  <a:cubicBezTo>
                    <a:pt x="6615444" y="1778683"/>
                    <a:pt x="6617729" y="1792397"/>
                    <a:pt x="6622297" y="1803826"/>
                  </a:cubicBezTo>
                  <a:cubicBezTo>
                    <a:pt x="6633719" y="1840399"/>
                    <a:pt x="6642856" y="1876971"/>
                    <a:pt x="6654278" y="1913544"/>
                  </a:cubicBezTo>
                  <a:cubicBezTo>
                    <a:pt x="6656562" y="1924973"/>
                    <a:pt x="6661131" y="1938688"/>
                    <a:pt x="6665699" y="1950117"/>
                  </a:cubicBezTo>
                  <a:cubicBezTo>
                    <a:pt x="6754789" y="2153551"/>
                    <a:pt x="6905555" y="2331843"/>
                    <a:pt x="7019772" y="2519277"/>
                  </a:cubicBezTo>
                  <a:cubicBezTo>
                    <a:pt x="7028909" y="2528420"/>
                    <a:pt x="7035763" y="2537563"/>
                    <a:pt x="7044899" y="2546706"/>
                  </a:cubicBezTo>
                  <a:cubicBezTo>
                    <a:pt x="7097439" y="2601565"/>
                    <a:pt x="7154548" y="2656424"/>
                    <a:pt x="7197951" y="2722712"/>
                  </a:cubicBezTo>
                  <a:cubicBezTo>
                    <a:pt x="7204803" y="2731855"/>
                    <a:pt x="7209372" y="2743284"/>
                    <a:pt x="7216225" y="2752427"/>
                  </a:cubicBezTo>
                  <a:cubicBezTo>
                    <a:pt x="7235642" y="2786714"/>
                    <a:pt x="7253346" y="2822715"/>
                    <a:pt x="7268479" y="2859573"/>
                  </a:cubicBezTo>
                  <a:lnTo>
                    <a:pt x="7297862" y="2949145"/>
                  </a:lnTo>
                  <a:lnTo>
                    <a:pt x="7297862" y="4379906"/>
                  </a:lnTo>
                  <a:lnTo>
                    <a:pt x="0" y="4379906"/>
                  </a:lnTo>
                  <a:cubicBezTo>
                    <a:pt x="59393" y="4299904"/>
                    <a:pt x="194169" y="4171900"/>
                    <a:pt x="342651" y="4037038"/>
                  </a:cubicBezTo>
                  <a:cubicBezTo>
                    <a:pt x="349504" y="4030181"/>
                    <a:pt x="356357" y="4025609"/>
                    <a:pt x="360926" y="4021038"/>
                  </a:cubicBezTo>
                  <a:cubicBezTo>
                    <a:pt x="792666" y="3824460"/>
                    <a:pt x="1103336" y="3477021"/>
                    <a:pt x="1395731" y="3095295"/>
                  </a:cubicBezTo>
                  <a:cubicBezTo>
                    <a:pt x="1414006" y="3086152"/>
                    <a:pt x="1441418" y="3086152"/>
                    <a:pt x="1457408" y="3067865"/>
                  </a:cubicBezTo>
                  <a:cubicBezTo>
                    <a:pt x="1493958" y="3033579"/>
                    <a:pt x="1503095" y="2978720"/>
                    <a:pt x="1521370" y="2935290"/>
                  </a:cubicBezTo>
                  <a:cubicBezTo>
                    <a:pt x="1564772" y="2864431"/>
                    <a:pt x="1662999" y="2882717"/>
                    <a:pt x="1715538" y="2818715"/>
                  </a:cubicBezTo>
                  <a:cubicBezTo>
                    <a:pt x="1813765" y="2686139"/>
                    <a:pt x="1902854" y="2553564"/>
                    <a:pt x="2035346" y="2459847"/>
                  </a:cubicBezTo>
                  <a:cubicBezTo>
                    <a:pt x="2049052" y="2452989"/>
                    <a:pt x="2060473" y="2443846"/>
                    <a:pt x="2071895" y="2436989"/>
                  </a:cubicBezTo>
                  <a:cubicBezTo>
                    <a:pt x="2094739" y="2423274"/>
                    <a:pt x="2119866" y="2407274"/>
                    <a:pt x="2142710" y="2393559"/>
                  </a:cubicBezTo>
                  <a:cubicBezTo>
                    <a:pt x="2176975" y="2370701"/>
                    <a:pt x="2192965" y="2338700"/>
                    <a:pt x="2197534" y="2304413"/>
                  </a:cubicBezTo>
                  <a:cubicBezTo>
                    <a:pt x="2199818" y="2295270"/>
                    <a:pt x="2199818" y="2286127"/>
                    <a:pt x="2199818" y="2276984"/>
                  </a:cubicBezTo>
                  <a:cubicBezTo>
                    <a:pt x="2204387" y="2233554"/>
                    <a:pt x="2231799" y="2196981"/>
                    <a:pt x="2266064" y="2171838"/>
                  </a:cubicBezTo>
                  <a:cubicBezTo>
                    <a:pt x="2275201" y="2164980"/>
                    <a:pt x="2282054" y="2155837"/>
                    <a:pt x="2291192" y="2146694"/>
                  </a:cubicBezTo>
                  <a:cubicBezTo>
                    <a:pt x="2307182" y="2116979"/>
                    <a:pt x="2323172" y="2087264"/>
                    <a:pt x="2339163" y="2057549"/>
                  </a:cubicBezTo>
                  <a:cubicBezTo>
                    <a:pt x="2343731" y="2046120"/>
                    <a:pt x="2348300" y="2036976"/>
                    <a:pt x="2355153" y="2027833"/>
                  </a:cubicBezTo>
                  <a:cubicBezTo>
                    <a:pt x="2444242" y="1956974"/>
                    <a:pt x="2471654" y="1851828"/>
                    <a:pt x="2505919" y="1739824"/>
                  </a:cubicBezTo>
                  <a:cubicBezTo>
                    <a:pt x="2510488" y="1728395"/>
                    <a:pt x="2515057" y="1716967"/>
                    <a:pt x="2517341" y="1705538"/>
                  </a:cubicBezTo>
                  <a:cubicBezTo>
                    <a:pt x="2531047" y="1671251"/>
                    <a:pt x="2544753" y="1636964"/>
                    <a:pt x="2556175" y="1600391"/>
                  </a:cubicBezTo>
                  <a:cubicBezTo>
                    <a:pt x="2563028" y="1595820"/>
                    <a:pt x="2569881" y="1588963"/>
                    <a:pt x="2579018" y="1582105"/>
                  </a:cubicBezTo>
                  <a:cubicBezTo>
                    <a:pt x="2665823" y="1529532"/>
                    <a:pt x="2711510" y="1433529"/>
                    <a:pt x="2773187" y="1348955"/>
                  </a:cubicBezTo>
                  <a:cubicBezTo>
                    <a:pt x="2780040" y="1342098"/>
                    <a:pt x="2786893" y="1335240"/>
                    <a:pt x="2793746" y="1328383"/>
                  </a:cubicBezTo>
                  <a:cubicBezTo>
                    <a:pt x="2841717" y="1291810"/>
                    <a:pt x="2878267" y="1241523"/>
                    <a:pt x="2919385" y="1198093"/>
                  </a:cubicBezTo>
                  <a:cubicBezTo>
                    <a:pt x="2928522" y="1191236"/>
                    <a:pt x="2935375" y="1182093"/>
                    <a:pt x="2944512" y="1172950"/>
                  </a:cubicBezTo>
                  <a:cubicBezTo>
                    <a:pt x="2951365" y="1163807"/>
                    <a:pt x="2958218" y="1154663"/>
                    <a:pt x="2967356" y="1147806"/>
                  </a:cubicBezTo>
                  <a:cubicBezTo>
                    <a:pt x="2976493" y="1138663"/>
                    <a:pt x="2985630" y="1131806"/>
                    <a:pt x="2997052" y="1124948"/>
                  </a:cubicBezTo>
                  <a:cubicBezTo>
                    <a:pt x="3038170" y="1099805"/>
                    <a:pt x="3077004" y="1090661"/>
                    <a:pt x="3111269" y="1092947"/>
                  </a:cubicBezTo>
                  <a:cubicBezTo>
                    <a:pt x="3124975" y="1092947"/>
                    <a:pt x="3134112" y="1095233"/>
                    <a:pt x="3145534" y="1099805"/>
                  </a:cubicBezTo>
                  <a:cubicBezTo>
                    <a:pt x="3161524" y="1102090"/>
                    <a:pt x="3175231" y="1108948"/>
                    <a:pt x="3186652" y="1113519"/>
                  </a:cubicBezTo>
                  <a:cubicBezTo>
                    <a:pt x="3280310" y="1184379"/>
                    <a:pt x="3298585" y="1307811"/>
                    <a:pt x="3360262" y="1403814"/>
                  </a:cubicBezTo>
                  <a:cubicBezTo>
                    <a:pt x="3364831" y="1412957"/>
                    <a:pt x="3371684" y="1422100"/>
                    <a:pt x="3376252" y="1428958"/>
                  </a:cubicBezTo>
                  <a:cubicBezTo>
                    <a:pt x="3383105" y="1438101"/>
                    <a:pt x="3387674" y="1447244"/>
                    <a:pt x="3394527" y="1454101"/>
                  </a:cubicBezTo>
                  <a:cubicBezTo>
                    <a:pt x="3401380" y="1465530"/>
                    <a:pt x="3405949" y="1474673"/>
                    <a:pt x="3415086" y="1486102"/>
                  </a:cubicBezTo>
                  <a:cubicBezTo>
                    <a:pt x="3435645" y="1513532"/>
                    <a:pt x="3458488" y="1538675"/>
                    <a:pt x="3483616" y="1563819"/>
                  </a:cubicBezTo>
                  <a:cubicBezTo>
                    <a:pt x="3490469" y="1572962"/>
                    <a:pt x="3499607" y="1579819"/>
                    <a:pt x="3506460" y="1586677"/>
                  </a:cubicBezTo>
                  <a:cubicBezTo>
                    <a:pt x="3531587" y="1616392"/>
                    <a:pt x="3556715" y="1643821"/>
                    <a:pt x="3584127" y="1666679"/>
                  </a:cubicBezTo>
                  <a:cubicBezTo>
                    <a:pt x="3593264" y="1673537"/>
                    <a:pt x="3602402" y="1680394"/>
                    <a:pt x="3611539" y="1689537"/>
                  </a:cubicBezTo>
                  <a:cubicBezTo>
                    <a:pt x="3620676" y="1696394"/>
                    <a:pt x="3632098" y="1703252"/>
                    <a:pt x="3641236" y="1712395"/>
                  </a:cubicBezTo>
                  <a:cubicBezTo>
                    <a:pt x="3650373" y="1719252"/>
                    <a:pt x="3657226" y="1728395"/>
                    <a:pt x="3666363" y="1737539"/>
                  </a:cubicBezTo>
                  <a:cubicBezTo>
                    <a:pt x="3670932" y="1739824"/>
                    <a:pt x="3673216" y="1742110"/>
                    <a:pt x="3675501" y="1746682"/>
                  </a:cubicBezTo>
                  <a:cubicBezTo>
                    <a:pt x="3680069" y="1748968"/>
                    <a:pt x="3682354" y="1751253"/>
                    <a:pt x="3684638" y="1753539"/>
                  </a:cubicBezTo>
                  <a:cubicBezTo>
                    <a:pt x="3732609" y="1815255"/>
                    <a:pt x="3812561" y="1858685"/>
                    <a:pt x="3823983" y="1938688"/>
                  </a:cubicBezTo>
                  <a:cubicBezTo>
                    <a:pt x="3823983" y="1943259"/>
                    <a:pt x="3826267" y="1950117"/>
                    <a:pt x="3828551" y="1956974"/>
                  </a:cubicBezTo>
                  <a:cubicBezTo>
                    <a:pt x="3828551" y="1963831"/>
                    <a:pt x="3830836" y="1968403"/>
                    <a:pt x="3830836" y="1975260"/>
                  </a:cubicBezTo>
                  <a:cubicBezTo>
                    <a:pt x="3858248" y="1904401"/>
                    <a:pt x="3938200" y="1904401"/>
                    <a:pt x="3995308" y="1870114"/>
                  </a:cubicBezTo>
                  <a:cubicBezTo>
                    <a:pt x="3999877" y="1865543"/>
                    <a:pt x="4006730" y="1860971"/>
                    <a:pt x="4013583" y="1856399"/>
                  </a:cubicBezTo>
                  <a:cubicBezTo>
                    <a:pt x="4025004" y="1849542"/>
                    <a:pt x="4034142" y="1842685"/>
                    <a:pt x="4043279" y="1835827"/>
                  </a:cubicBezTo>
                  <a:cubicBezTo>
                    <a:pt x="4091250" y="1796969"/>
                    <a:pt x="4123231" y="1748968"/>
                    <a:pt x="4132368" y="1671251"/>
                  </a:cubicBezTo>
                  <a:cubicBezTo>
                    <a:pt x="4139221" y="1662108"/>
                    <a:pt x="4146074" y="1650679"/>
                    <a:pt x="4150643" y="1641536"/>
                  </a:cubicBezTo>
                  <a:cubicBezTo>
                    <a:pt x="4189477" y="1577534"/>
                    <a:pt x="4237448" y="1522675"/>
                    <a:pt x="4310547" y="1495245"/>
                  </a:cubicBezTo>
                  <a:cubicBezTo>
                    <a:pt x="4337959" y="1476959"/>
                    <a:pt x="4353949" y="1451815"/>
                    <a:pt x="4356234" y="1417529"/>
                  </a:cubicBezTo>
                  <a:cubicBezTo>
                    <a:pt x="4360802" y="1406100"/>
                    <a:pt x="4365371" y="1396957"/>
                    <a:pt x="4369940" y="1385528"/>
                  </a:cubicBezTo>
                  <a:cubicBezTo>
                    <a:pt x="4383646" y="1353527"/>
                    <a:pt x="4401920" y="1323811"/>
                    <a:pt x="4424764" y="1296382"/>
                  </a:cubicBezTo>
                  <a:cubicBezTo>
                    <a:pt x="4427048" y="1291810"/>
                    <a:pt x="4431617" y="1287239"/>
                    <a:pt x="4433901" y="1282667"/>
                  </a:cubicBezTo>
                  <a:cubicBezTo>
                    <a:pt x="4438470" y="1282667"/>
                    <a:pt x="4443038" y="1280382"/>
                    <a:pt x="4447607" y="1275810"/>
                  </a:cubicBezTo>
                  <a:cubicBezTo>
                    <a:pt x="4468166" y="1271238"/>
                    <a:pt x="4484157" y="1262095"/>
                    <a:pt x="4493294" y="1248381"/>
                  </a:cubicBezTo>
                  <a:cubicBezTo>
                    <a:pt x="4495578" y="1246095"/>
                    <a:pt x="4497863" y="1241523"/>
                    <a:pt x="4500147" y="1236952"/>
                  </a:cubicBezTo>
                  <a:cubicBezTo>
                    <a:pt x="4504716" y="1232380"/>
                    <a:pt x="4507000" y="1227809"/>
                    <a:pt x="4509284" y="1220951"/>
                  </a:cubicBezTo>
                  <a:cubicBezTo>
                    <a:pt x="4509284" y="1216380"/>
                    <a:pt x="4511569" y="1211808"/>
                    <a:pt x="4511569" y="1204951"/>
                  </a:cubicBezTo>
                  <a:cubicBezTo>
                    <a:pt x="4532128" y="1147806"/>
                    <a:pt x="4577814" y="1113519"/>
                    <a:pt x="4609795" y="1074661"/>
                  </a:cubicBezTo>
                  <a:cubicBezTo>
                    <a:pt x="4614364" y="1070089"/>
                    <a:pt x="4618933" y="1065518"/>
                    <a:pt x="4621217" y="1060946"/>
                  </a:cubicBezTo>
                  <a:cubicBezTo>
                    <a:pt x="4625786" y="1056375"/>
                    <a:pt x="4630354" y="1054089"/>
                    <a:pt x="4632639" y="1049517"/>
                  </a:cubicBezTo>
                  <a:cubicBezTo>
                    <a:pt x="4637207" y="1044946"/>
                    <a:pt x="4641776" y="1040374"/>
                    <a:pt x="4646345" y="1035803"/>
                  </a:cubicBezTo>
                  <a:cubicBezTo>
                    <a:pt x="4655482" y="1028945"/>
                    <a:pt x="4666904" y="1019802"/>
                    <a:pt x="4676041" y="1012945"/>
                  </a:cubicBezTo>
                  <a:cubicBezTo>
                    <a:pt x="4678325" y="1008373"/>
                    <a:pt x="4682894" y="1003802"/>
                    <a:pt x="4685178" y="999230"/>
                  </a:cubicBezTo>
                  <a:cubicBezTo>
                    <a:pt x="4698884" y="983229"/>
                    <a:pt x="4712590" y="967229"/>
                    <a:pt x="4728581" y="951228"/>
                  </a:cubicBezTo>
                  <a:cubicBezTo>
                    <a:pt x="4737718" y="942085"/>
                    <a:pt x="4746855" y="932942"/>
                    <a:pt x="4753708" y="926085"/>
                  </a:cubicBezTo>
                  <a:cubicBezTo>
                    <a:pt x="4776552" y="894084"/>
                    <a:pt x="4794827" y="859797"/>
                    <a:pt x="4813101" y="825510"/>
                  </a:cubicBezTo>
                  <a:cubicBezTo>
                    <a:pt x="4819954" y="814081"/>
                    <a:pt x="4826807" y="802652"/>
                    <a:pt x="4833660" y="791224"/>
                  </a:cubicBezTo>
                  <a:cubicBezTo>
                    <a:pt x="4851935" y="747794"/>
                    <a:pt x="4867925" y="706649"/>
                    <a:pt x="4886200" y="667791"/>
                  </a:cubicBezTo>
                  <a:cubicBezTo>
                    <a:pt x="4890769" y="658648"/>
                    <a:pt x="4895337" y="649505"/>
                    <a:pt x="4899906" y="638076"/>
                  </a:cubicBezTo>
                  <a:cubicBezTo>
                    <a:pt x="4906759" y="622075"/>
                    <a:pt x="4913612" y="606075"/>
                    <a:pt x="4922750" y="592360"/>
                  </a:cubicBezTo>
                  <a:cubicBezTo>
                    <a:pt x="4927318" y="587789"/>
                    <a:pt x="4929603" y="583217"/>
                    <a:pt x="4931887" y="578646"/>
                  </a:cubicBezTo>
                  <a:cubicBezTo>
                    <a:pt x="4950162" y="516929"/>
                    <a:pt x="5011839" y="482643"/>
                    <a:pt x="5023260" y="418641"/>
                  </a:cubicBezTo>
                  <a:cubicBezTo>
                    <a:pt x="5023260" y="414069"/>
                    <a:pt x="5020976" y="409497"/>
                    <a:pt x="5020976" y="404926"/>
                  </a:cubicBezTo>
                  <a:cubicBezTo>
                    <a:pt x="5020976" y="402640"/>
                    <a:pt x="5020976" y="398068"/>
                    <a:pt x="5020976" y="393497"/>
                  </a:cubicBezTo>
                  <a:cubicBezTo>
                    <a:pt x="5030113" y="356924"/>
                    <a:pt x="5039251" y="322638"/>
                    <a:pt x="5071232" y="295208"/>
                  </a:cubicBezTo>
                  <a:cubicBezTo>
                    <a:pt x="5073516" y="288351"/>
                    <a:pt x="5078085" y="283779"/>
                    <a:pt x="5082653" y="279208"/>
                  </a:cubicBezTo>
                  <a:cubicBezTo>
                    <a:pt x="5103212" y="254064"/>
                    <a:pt x="5132909" y="233492"/>
                    <a:pt x="5148899" y="206063"/>
                  </a:cubicBezTo>
                  <a:cubicBezTo>
                    <a:pt x="5151183" y="201491"/>
                    <a:pt x="5155752" y="194634"/>
                    <a:pt x="5158036" y="190062"/>
                  </a:cubicBezTo>
                  <a:cubicBezTo>
                    <a:pt x="5185448" y="144346"/>
                    <a:pt x="5206007" y="98631"/>
                    <a:pt x="5226567" y="48343"/>
                  </a:cubicBezTo>
                  <a:cubicBezTo>
                    <a:pt x="5233420" y="39200"/>
                    <a:pt x="5242557" y="30057"/>
                    <a:pt x="5249410" y="23200"/>
                  </a:cubicBezTo>
                  <a:cubicBezTo>
                    <a:pt x="5264258" y="8342"/>
                    <a:pt x="5279677" y="-801"/>
                    <a:pt x="5296239" y="56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F9C5F1E7-071A-4651-AA06-D7EA28613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9390" y="2369491"/>
              <a:ext cx="1846666" cy="1407341"/>
            </a:xfrm>
            <a:custGeom>
              <a:avLst/>
              <a:gdLst>
                <a:gd name="T0" fmla="*/ 748 w 809"/>
                <a:gd name="T1" fmla="*/ 615 h 618"/>
                <a:gd name="T2" fmla="*/ 736 w 809"/>
                <a:gd name="T3" fmla="*/ 611 h 618"/>
                <a:gd name="T4" fmla="*/ 672 w 809"/>
                <a:gd name="T5" fmla="*/ 592 h 618"/>
                <a:gd name="T6" fmla="*/ 633 w 809"/>
                <a:gd name="T7" fmla="*/ 546 h 618"/>
                <a:gd name="T8" fmla="*/ 588 w 809"/>
                <a:gd name="T9" fmla="*/ 533 h 618"/>
                <a:gd name="T10" fmla="*/ 525 w 809"/>
                <a:gd name="T11" fmla="*/ 499 h 618"/>
                <a:gd name="T12" fmla="*/ 511 w 809"/>
                <a:gd name="T13" fmla="*/ 498 h 618"/>
                <a:gd name="T14" fmla="*/ 467 w 809"/>
                <a:gd name="T15" fmla="*/ 541 h 618"/>
                <a:gd name="T16" fmla="*/ 423 w 809"/>
                <a:gd name="T17" fmla="*/ 518 h 618"/>
                <a:gd name="T18" fmla="*/ 411 w 809"/>
                <a:gd name="T19" fmla="*/ 523 h 618"/>
                <a:gd name="T20" fmla="*/ 337 w 809"/>
                <a:gd name="T21" fmla="*/ 520 h 618"/>
                <a:gd name="T22" fmla="*/ 323 w 809"/>
                <a:gd name="T23" fmla="*/ 563 h 618"/>
                <a:gd name="T24" fmla="*/ 277 w 809"/>
                <a:gd name="T25" fmla="*/ 576 h 618"/>
                <a:gd name="T26" fmla="*/ 266 w 809"/>
                <a:gd name="T27" fmla="*/ 543 h 618"/>
                <a:gd name="T28" fmla="*/ 241 w 809"/>
                <a:gd name="T29" fmla="*/ 524 h 618"/>
                <a:gd name="T30" fmla="*/ 219 w 809"/>
                <a:gd name="T31" fmla="*/ 517 h 618"/>
                <a:gd name="T32" fmla="*/ 181 w 809"/>
                <a:gd name="T33" fmla="*/ 565 h 618"/>
                <a:gd name="T34" fmla="*/ 152 w 809"/>
                <a:gd name="T35" fmla="*/ 568 h 618"/>
                <a:gd name="T36" fmla="*/ 137 w 809"/>
                <a:gd name="T37" fmla="*/ 560 h 618"/>
                <a:gd name="T38" fmla="*/ 63 w 809"/>
                <a:gd name="T39" fmla="*/ 548 h 618"/>
                <a:gd name="T40" fmla="*/ 51 w 809"/>
                <a:gd name="T41" fmla="*/ 544 h 618"/>
                <a:gd name="T42" fmla="*/ 42 w 809"/>
                <a:gd name="T43" fmla="*/ 479 h 618"/>
                <a:gd name="T44" fmla="*/ 54 w 809"/>
                <a:gd name="T45" fmla="*/ 473 h 618"/>
                <a:gd name="T46" fmla="*/ 65 w 809"/>
                <a:gd name="T47" fmla="*/ 463 h 618"/>
                <a:gd name="T48" fmla="*/ 72 w 809"/>
                <a:gd name="T49" fmla="*/ 449 h 618"/>
                <a:gd name="T50" fmla="*/ 111 w 809"/>
                <a:gd name="T51" fmla="*/ 413 h 618"/>
                <a:gd name="T52" fmla="*/ 144 w 809"/>
                <a:gd name="T53" fmla="*/ 357 h 618"/>
                <a:gd name="T54" fmla="*/ 168 w 809"/>
                <a:gd name="T55" fmla="*/ 294 h 618"/>
                <a:gd name="T56" fmla="*/ 184 w 809"/>
                <a:gd name="T57" fmla="*/ 269 h 618"/>
                <a:gd name="T58" fmla="*/ 226 w 809"/>
                <a:gd name="T59" fmla="*/ 194 h 618"/>
                <a:gd name="T60" fmla="*/ 245 w 809"/>
                <a:gd name="T61" fmla="*/ 145 h 618"/>
                <a:gd name="T62" fmla="*/ 274 w 809"/>
                <a:gd name="T63" fmla="*/ 102 h 618"/>
                <a:gd name="T64" fmla="*/ 316 w 809"/>
                <a:gd name="T65" fmla="*/ 33 h 618"/>
                <a:gd name="T66" fmla="*/ 331 w 809"/>
                <a:gd name="T67" fmla="*/ 12 h 618"/>
                <a:gd name="T68" fmla="*/ 373 w 809"/>
                <a:gd name="T69" fmla="*/ 37 h 618"/>
                <a:gd name="T70" fmla="*/ 398 w 809"/>
                <a:gd name="T71" fmla="*/ 69 h 618"/>
                <a:gd name="T72" fmla="*/ 494 w 809"/>
                <a:gd name="T73" fmla="*/ 210 h 618"/>
                <a:gd name="T74" fmla="*/ 575 w 809"/>
                <a:gd name="T75" fmla="*/ 302 h 618"/>
                <a:gd name="T76" fmla="*/ 664 w 809"/>
                <a:gd name="T77" fmla="*/ 429 h 618"/>
                <a:gd name="T78" fmla="*/ 721 w 809"/>
                <a:gd name="T79" fmla="*/ 509 h 618"/>
                <a:gd name="T80" fmla="*/ 736 w 809"/>
                <a:gd name="T81" fmla="*/ 524 h 618"/>
                <a:gd name="T82" fmla="*/ 764 w 809"/>
                <a:gd name="T83" fmla="*/ 558 h 618"/>
                <a:gd name="T84" fmla="*/ 771 w 809"/>
                <a:gd name="T85" fmla="*/ 569 h 618"/>
                <a:gd name="T86" fmla="*/ 805 w 809"/>
                <a:gd name="T87" fmla="*/ 5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9" h="618">
                  <a:moveTo>
                    <a:pt x="800" y="592"/>
                  </a:moveTo>
                  <a:cubicBezTo>
                    <a:pt x="778" y="591"/>
                    <a:pt x="771" y="618"/>
                    <a:pt x="748" y="615"/>
                  </a:cubicBezTo>
                  <a:cubicBezTo>
                    <a:pt x="746" y="615"/>
                    <a:pt x="744" y="614"/>
                    <a:pt x="742" y="614"/>
                  </a:cubicBezTo>
                  <a:cubicBezTo>
                    <a:pt x="740" y="613"/>
                    <a:pt x="738" y="612"/>
                    <a:pt x="736" y="611"/>
                  </a:cubicBezTo>
                  <a:cubicBezTo>
                    <a:pt x="716" y="595"/>
                    <a:pt x="701" y="579"/>
                    <a:pt x="679" y="594"/>
                  </a:cubicBezTo>
                  <a:cubicBezTo>
                    <a:pt x="677" y="593"/>
                    <a:pt x="674" y="592"/>
                    <a:pt x="672" y="592"/>
                  </a:cubicBezTo>
                  <a:cubicBezTo>
                    <a:pt x="664" y="589"/>
                    <a:pt x="657" y="587"/>
                    <a:pt x="650" y="583"/>
                  </a:cubicBezTo>
                  <a:cubicBezTo>
                    <a:pt x="638" y="576"/>
                    <a:pt x="642" y="556"/>
                    <a:pt x="633" y="546"/>
                  </a:cubicBezTo>
                  <a:cubicBezTo>
                    <a:pt x="631" y="544"/>
                    <a:pt x="629" y="542"/>
                    <a:pt x="627" y="540"/>
                  </a:cubicBezTo>
                  <a:cubicBezTo>
                    <a:pt x="615" y="532"/>
                    <a:pt x="602" y="526"/>
                    <a:pt x="588" y="533"/>
                  </a:cubicBezTo>
                  <a:cubicBezTo>
                    <a:pt x="588" y="537"/>
                    <a:pt x="588" y="544"/>
                    <a:pt x="584" y="544"/>
                  </a:cubicBezTo>
                  <a:cubicBezTo>
                    <a:pt x="545" y="556"/>
                    <a:pt x="545" y="517"/>
                    <a:pt x="525" y="499"/>
                  </a:cubicBezTo>
                  <a:cubicBezTo>
                    <a:pt x="522" y="498"/>
                    <a:pt x="520" y="498"/>
                    <a:pt x="518" y="498"/>
                  </a:cubicBezTo>
                  <a:cubicBezTo>
                    <a:pt x="515" y="498"/>
                    <a:pt x="513" y="498"/>
                    <a:pt x="511" y="498"/>
                  </a:cubicBezTo>
                  <a:cubicBezTo>
                    <a:pt x="508" y="498"/>
                    <a:pt x="506" y="498"/>
                    <a:pt x="503" y="499"/>
                  </a:cubicBezTo>
                  <a:cubicBezTo>
                    <a:pt x="494" y="513"/>
                    <a:pt x="491" y="548"/>
                    <a:pt x="467" y="541"/>
                  </a:cubicBezTo>
                  <a:cubicBezTo>
                    <a:pt x="456" y="537"/>
                    <a:pt x="452" y="517"/>
                    <a:pt x="431" y="516"/>
                  </a:cubicBezTo>
                  <a:cubicBezTo>
                    <a:pt x="428" y="517"/>
                    <a:pt x="426" y="518"/>
                    <a:pt x="423" y="518"/>
                  </a:cubicBezTo>
                  <a:cubicBezTo>
                    <a:pt x="421" y="519"/>
                    <a:pt x="419" y="520"/>
                    <a:pt x="417" y="521"/>
                  </a:cubicBezTo>
                  <a:cubicBezTo>
                    <a:pt x="415" y="522"/>
                    <a:pt x="413" y="522"/>
                    <a:pt x="411" y="523"/>
                  </a:cubicBezTo>
                  <a:cubicBezTo>
                    <a:pt x="382" y="552"/>
                    <a:pt x="374" y="533"/>
                    <a:pt x="342" y="517"/>
                  </a:cubicBezTo>
                  <a:cubicBezTo>
                    <a:pt x="340" y="517"/>
                    <a:pt x="338" y="518"/>
                    <a:pt x="337" y="520"/>
                  </a:cubicBezTo>
                  <a:cubicBezTo>
                    <a:pt x="335" y="521"/>
                    <a:pt x="334" y="522"/>
                    <a:pt x="333" y="524"/>
                  </a:cubicBezTo>
                  <a:cubicBezTo>
                    <a:pt x="328" y="534"/>
                    <a:pt x="332" y="552"/>
                    <a:pt x="323" y="563"/>
                  </a:cubicBezTo>
                  <a:cubicBezTo>
                    <a:pt x="322" y="565"/>
                    <a:pt x="320" y="567"/>
                    <a:pt x="318" y="568"/>
                  </a:cubicBezTo>
                  <a:cubicBezTo>
                    <a:pt x="308" y="579"/>
                    <a:pt x="294" y="583"/>
                    <a:pt x="277" y="576"/>
                  </a:cubicBezTo>
                  <a:cubicBezTo>
                    <a:pt x="273" y="576"/>
                    <a:pt x="269" y="564"/>
                    <a:pt x="268" y="551"/>
                  </a:cubicBezTo>
                  <a:cubicBezTo>
                    <a:pt x="268" y="548"/>
                    <a:pt x="267" y="546"/>
                    <a:pt x="266" y="543"/>
                  </a:cubicBezTo>
                  <a:cubicBezTo>
                    <a:pt x="263" y="536"/>
                    <a:pt x="258" y="530"/>
                    <a:pt x="249" y="527"/>
                  </a:cubicBezTo>
                  <a:cubicBezTo>
                    <a:pt x="246" y="526"/>
                    <a:pt x="244" y="525"/>
                    <a:pt x="241" y="524"/>
                  </a:cubicBezTo>
                  <a:cubicBezTo>
                    <a:pt x="236" y="522"/>
                    <a:pt x="231" y="520"/>
                    <a:pt x="226" y="518"/>
                  </a:cubicBezTo>
                  <a:cubicBezTo>
                    <a:pt x="224" y="518"/>
                    <a:pt x="221" y="517"/>
                    <a:pt x="219" y="517"/>
                  </a:cubicBezTo>
                  <a:cubicBezTo>
                    <a:pt x="216" y="517"/>
                    <a:pt x="213" y="517"/>
                    <a:pt x="210" y="517"/>
                  </a:cubicBezTo>
                  <a:cubicBezTo>
                    <a:pt x="187" y="525"/>
                    <a:pt x="203" y="556"/>
                    <a:pt x="181" y="565"/>
                  </a:cubicBezTo>
                  <a:cubicBezTo>
                    <a:pt x="178" y="566"/>
                    <a:pt x="176" y="567"/>
                    <a:pt x="174" y="568"/>
                  </a:cubicBezTo>
                  <a:cubicBezTo>
                    <a:pt x="167" y="570"/>
                    <a:pt x="159" y="571"/>
                    <a:pt x="152" y="568"/>
                  </a:cubicBezTo>
                  <a:cubicBezTo>
                    <a:pt x="150" y="567"/>
                    <a:pt x="147" y="565"/>
                    <a:pt x="145" y="564"/>
                  </a:cubicBezTo>
                  <a:cubicBezTo>
                    <a:pt x="142" y="563"/>
                    <a:pt x="139" y="562"/>
                    <a:pt x="137" y="560"/>
                  </a:cubicBezTo>
                  <a:cubicBezTo>
                    <a:pt x="135" y="558"/>
                    <a:pt x="133" y="556"/>
                    <a:pt x="132" y="555"/>
                  </a:cubicBezTo>
                  <a:cubicBezTo>
                    <a:pt x="113" y="533"/>
                    <a:pt x="86" y="556"/>
                    <a:pt x="63" y="548"/>
                  </a:cubicBezTo>
                  <a:cubicBezTo>
                    <a:pt x="61" y="547"/>
                    <a:pt x="59" y="547"/>
                    <a:pt x="57" y="546"/>
                  </a:cubicBezTo>
                  <a:cubicBezTo>
                    <a:pt x="55" y="545"/>
                    <a:pt x="53" y="545"/>
                    <a:pt x="51" y="544"/>
                  </a:cubicBezTo>
                  <a:cubicBezTo>
                    <a:pt x="35" y="529"/>
                    <a:pt x="0" y="548"/>
                    <a:pt x="8" y="529"/>
                  </a:cubicBezTo>
                  <a:cubicBezTo>
                    <a:pt x="16" y="513"/>
                    <a:pt x="28" y="490"/>
                    <a:pt x="42" y="479"/>
                  </a:cubicBezTo>
                  <a:cubicBezTo>
                    <a:pt x="44" y="478"/>
                    <a:pt x="47" y="477"/>
                    <a:pt x="49" y="477"/>
                  </a:cubicBezTo>
                  <a:cubicBezTo>
                    <a:pt x="51" y="476"/>
                    <a:pt x="53" y="474"/>
                    <a:pt x="54" y="473"/>
                  </a:cubicBezTo>
                  <a:cubicBezTo>
                    <a:pt x="56" y="472"/>
                    <a:pt x="57" y="471"/>
                    <a:pt x="59" y="470"/>
                  </a:cubicBezTo>
                  <a:cubicBezTo>
                    <a:pt x="61" y="468"/>
                    <a:pt x="63" y="466"/>
                    <a:pt x="65" y="463"/>
                  </a:cubicBezTo>
                  <a:cubicBezTo>
                    <a:pt x="66" y="461"/>
                    <a:pt x="67" y="458"/>
                    <a:pt x="68" y="455"/>
                  </a:cubicBezTo>
                  <a:cubicBezTo>
                    <a:pt x="69" y="453"/>
                    <a:pt x="70" y="451"/>
                    <a:pt x="72" y="449"/>
                  </a:cubicBezTo>
                  <a:cubicBezTo>
                    <a:pt x="79" y="438"/>
                    <a:pt x="90" y="430"/>
                    <a:pt x="101" y="421"/>
                  </a:cubicBezTo>
                  <a:cubicBezTo>
                    <a:pt x="104" y="418"/>
                    <a:pt x="108" y="416"/>
                    <a:pt x="111" y="413"/>
                  </a:cubicBezTo>
                  <a:cubicBezTo>
                    <a:pt x="121" y="400"/>
                    <a:pt x="129" y="385"/>
                    <a:pt x="137" y="371"/>
                  </a:cubicBezTo>
                  <a:cubicBezTo>
                    <a:pt x="139" y="366"/>
                    <a:pt x="142" y="361"/>
                    <a:pt x="144" y="357"/>
                  </a:cubicBezTo>
                  <a:cubicBezTo>
                    <a:pt x="146" y="337"/>
                    <a:pt x="151" y="321"/>
                    <a:pt x="159" y="308"/>
                  </a:cubicBezTo>
                  <a:cubicBezTo>
                    <a:pt x="162" y="303"/>
                    <a:pt x="165" y="299"/>
                    <a:pt x="168" y="294"/>
                  </a:cubicBezTo>
                  <a:cubicBezTo>
                    <a:pt x="170" y="287"/>
                    <a:pt x="174" y="281"/>
                    <a:pt x="179" y="275"/>
                  </a:cubicBezTo>
                  <a:cubicBezTo>
                    <a:pt x="181" y="273"/>
                    <a:pt x="182" y="271"/>
                    <a:pt x="184" y="269"/>
                  </a:cubicBezTo>
                  <a:cubicBezTo>
                    <a:pt x="199" y="249"/>
                    <a:pt x="207" y="226"/>
                    <a:pt x="226" y="210"/>
                  </a:cubicBezTo>
                  <a:cubicBezTo>
                    <a:pt x="226" y="206"/>
                    <a:pt x="226" y="198"/>
                    <a:pt x="226" y="194"/>
                  </a:cubicBezTo>
                  <a:cubicBezTo>
                    <a:pt x="225" y="192"/>
                    <a:pt x="225" y="189"/>
                    <a:pt x="226" y="187"/>
                  </a:cubicBezTo>
                  <a:cubicBezTo>
                    <a:pt x="226" y="171"/>
                    <a:pt x="238" y="156"/>
                    <a:pt x="245" y="145"/>
                  </a:cubicBezTo>
                  <a:cubicBezTo>
                    <a:pt x="246" y="142"/>
                    <a:pt x="247" y="139"/>
                    <a:pt x="249" y="137"/>
                  </a:cubicBezTo>
                  <a:cubicBezTo>
                    <a:pt x="255" y="125"/>
                    <a:pt x="265" y="113"/>
                    <a:pt x="274" y="102"/>
                  </a:cubicBezTo>
                  <a:cubicBezTo>
                    <a:pt x="275" y="100"/>
                    <a:pt x="277" y="97"/>
                    <a:pt x="278" y="95"/>
                  </a:cubicBezTo>
                  <a:cubicBezTo>
                    <a:pt x="293" y="75"/>
                    <a:pt x="307" y="55"/>
                    <a:pt x="316" y="33"/>
                  </a:cubicBezTo>
                  <a:cubicBezTo>
                    <a:pt x="319" y="29"/>
                    <a:pt x="321" y="25"/>
                    <a:pt x="324" y="22"/>
                  </a:cubicBezTo>
                  <a:cubicBezTo>
                    <a:pt x="326" y="18"/>
                    <a:pt x="329" y="15"/>
                    <a:pt x="331" y="12"/>
                  </a:cubicBezTo>
                  <a:cubicBezTo>
                    <a:pt x="335" y="0"/>
                    <a:pt x="354" y="16"/>
                    <a:pt x="364" y="27"/>
                  </a:cubicBezTo>
                  <a:cubicBezTo>
                    <a:pt x="367" y="30"/>
                    <a:pt x="370" y="34"/>
                    <a:pt x="373" y="37"/>
                  </a:cubicBezTo>
                  <a:cubicBezTo>
                    <a:pt x="378" y="44"/>
                    <a:pt x="384" y="51"/>
                    <a:pt x="389" y="58"/>
                  </a:cubicBezTo>
                  <a:cubicBezTo>
                    <a:pt x="392" y="62"/>
                    <a:pt x="395" y="65"/>
                    <a:pt x="398" y="69"/>
                  </a:cubicBezTo>
                  <a:cubicBezTo>
                    <a:pt x="436" y="109"/>
                    <a:pt x="436" y="171"/>
                    <a:pt x="483" y="201"/>
                  </a:cubicBezTo>
                  <a:cubicBezTo>
                    <a:pt x="486" y="204"/>
                    <a:pt x="490" y="207"/>
                    <a:pt x="494" y="210"/>
                  </a:cubicBezTo>
                  <a:cubicBezTo>
                    <a:pt x="519" y="234"/>
                    <a:pt x="542" y="263"/>
                    <a:pt x="565" y="290"/>
                  </a:cubicBezTo>
                  <a:cubicBezTo>
                    <a:pt x="568" y="294"/>
                    <a:pt x="572" y="298"/>
                    <a:pt x="575" y="302"/>
                  </a:cubicBezTo>
                  <a:cubicBezTo>
                    <a:pt x="591" y="350"/>
                    <a:pt x="620" y="384"/>
                    <a:pt x="652" y="417"/>
                  </a:cubicBezTo>
                  <a:cubicBezTo>
                    <a:pt x="656" y="421"/>
                    <a:pt x="660" y="425"/>
                    <a:pt x="664" y="429"/>
                  </a:cubicBezTo>
                  <a:cubicBezTo>
                    <a:pt x="679" y="455"/>
                    <a:pt x="697" y="479"/>
                    <a:pt x="715" y="502"/>
                  </a:cubicBezTo>
                  <a:cubicBezTo>
                    <a:pt x="717" y="505"/>
                    <a:pt x="719" y="507"/>
                    <a:pt x="721" y="509"/>
                  </a:cubicBezTo>
                  <a:cubicBezTo>
                    <a:pt x="724" y="512"/>
                    <a:pt x="728" y="515"/>
                    <a:pt x="731" y="519"/>
                  </a:cubicBezTo>
                  <a:cubicBezTo>
                    <a:pt x="733" y="521"/>
                    <a:pt x="734" y="522"/>
                    <a:pt x="736" y="524"/>
                  </a:cubicBezTo>
                  <a:cubicBezTo>
                    <a:pt x="743" y="534"/>
                    <a:pt x="751" y="543"/>
                    <a:pt x="759" y="552"/>
                  </a:cubicBezTo>
                  <a:cubicBezTo>
                    <a:pt x="760" y="554"/>
                    <a:pt x="762" y="556"/>
                    <a:pt x="764" y="558"/>
                  </a:cubicBezTo>
                  <a:cubicBezTo>
                    <a:pt x="764" y="560"/>
                    <a:pt x="766" y="562"/>
                    <a:pt x="767" y="564"/>
                  </a:cubicBezTo>
                  <a:cubicBezTo>
                    <a:pt x="768" y="566"/>
                    <a:pt x="770" y="568"/>
                    <a:pt x="771" y="569"/>
                  </a:cubicBezTo>
                  <a:cubicBezTo>
                    <a:pt x="782" y="576"/>
                    <a:pt x="802" y="576"/>
                    <a:pt x="809" y="595"/>
                  </a:cubicBezTo>
                  <a:cubicBezTo>
                    <a:pt x="809" y="595"/>
                    <a:pt x="806" y="595"/>
                    <a:pt x="805" y="594"/>
                  </a:cubicBezTo>
                  <a:cubicBezTo>
                    <a:pt x="803" y="593"/>
                    <a:pt x="802" y="593"/>
                    <a:pt x="800" y="5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44867EBE-3670-4F90-A38B-A36865963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22" y="3481798"/>
              <a:ext cx="1422233" cy="968011"/>
            </a:xfrm>
            <a:custGeom>
              <a:avLst/>
              <a:gdLst>
                <a:gd name="T0" fmla="*/ 590 w 623"/>
                <a:gd name="T1" fmla="*/ 361 h 424"/>
                <a:gd name="T2" fmla="*/ 585 w 623"/>
                <a:gd name="T3" fmla="*/ 368 h 424"/>
                <a:gd name="T4" fmla="*/ 584 w 623"/>
                <a:gd name="T5" fmla="*/ 376 h 424"/>
                <a:gd name="T6" fmla="*/ 580 w 623"/>
                <a:gd name="T7" fmla="*/ 397 h 424"/>
                <a:gd name="T8" fmla="*/ 494 w 623"/>
                <a:gd name="T9" fmla="*/ 354 h 424"/>
                <a:gd name="T10" fmla="*/ 486 w 623"/>
                <a:gd name="T11" fmla="*/ 357 h 424"/>
                <a:gd name="T12" fmla="*/ 478 w 623"/>
                <a:gd name="T13" fmla="*/ 361 h 424"/>
                <a:gd name="T14" fmla="*/ 473 w 623"/>
                <a:gd name="T15" fmla="*/ 365 h 424"/>
                <a:gd name="T16" fmla="*/ 468 w 623"/>
                <a:gd name="T17" fmla="*/ 369 h 424"/>
                <a:gd name="T18" fmla="*/ 424 w 623"/>
                <a:gd name="T19" fmla="*/ 401 h 424"/>
                <a:gd name="T20" fmla="*/ 414 w 623"/>
                <a:gd name="T21" fmla="*/ 363 h 424"/>
                <a:gd name="T22" fmla="*/ 406 w 623"/>
                <a:gd name="T23" fmla="*/ 363 h 424"/>
                <a:gd name="T24" fmla="*/ 374 w 623"/>
                <a:gd name="T25" fmla="*/ 374 h 424"/>
                <a:gd name="T26" fmla="*/ 346 w 623"/>
                <a:gd name="T27" fmla="*/ 368 h 424"/>
                <a:gd name="T28" fmla="*/ 338 w 623"/>
                <a:gd name="T29" fmla="*/ 367 h 424"/>
                <a:gd name="T30" fmla="*/ 332 w 623"/>
                <a:gd name="T31" fmla="*/ 366 h 424"/>
                <a:gd name="T32" fmla="*/ 327 w 623"/>
                <a:gd name="T33" fmla="*/ 367 h 424"/>
                <a:gd name="T34" fmla="*/ 280 w 623"/>
                <a:gd name="T35" fmla="*/ 405 h 424"/>
                <a:gd name="T36" fmla="*/ 258 w 623"/>
                <a:gd name="T37" fmla="*/ 380 h 424"/>
                <a:gd name="T38" fmla="*/ 254 w 623"/>
                <a:gd name="T39" fmla="*/ 376 h 424"/>
                <a:gd name="T40" fmla="*/ 218 w 623"/>
                <a:gd name="T41" fmla="*/ 366 h 424"/>
                <a:gd name="T42" fmla="*/ 204 w 623"/>
                <a:gd name="T43" fmla="*/ 382 h 424"/>
                <a:gd name="T44" fmla="*/ 201 w 623"/>
                <a:gd name="T45" fmla="*/ 389 h 424"/>
                <a:gd name="T46" fmla="*/ 172 w 623"/>
                <a:gd name="T47" fmla="*/ 394 h 424"/>
                <a:gd name="T48" fmla="*/ 166 w 623"/>
                <a:gd name="T49" fmla="*/ 388 h 424"/>
                <a:gd name="T50" fmla="*/ 161 w 623"/>
                <a:gd name="T51" fmla="*/ 384 h 424"/>
                <a:gd name="T52" fmla="*/ 156 w 623"/>
                <a:gd name="T53" fmla="*/ 379 h 424"/>
                <a:gd name="T54" fmla="*/ 121 w 623"/>
                <a:gd name="T55" fmla="*/ 354 h 424"/>
                <a:gd name="T56" fmla="*/ 66 w 623"/>
                <a:gd name="T57" fmla="*/ 398 h 424"/>
                <a:gd name="T58" fmla="*/ 60 w 623"/>
                <a:gd name="T59" fmla="*/ 403 h 424"/>
                <a:gd name="T60" fmla="*/ 8 w 623"/>
                <a:gd name="T61" fmla="*/ 405 h 424"/>
                <a:gd name="T62" fmla="*/ 0 w 623"/>
                <a:gd name="T63" fmla="*/ 417 h 424"/>
                <a:gd name="T64" fmla="*/ 64 w 623"/>
                <a:gd name="T65" fmla="*/ 303 h 424"/>
                <a:gd name="T66" fmla="*/ 69 w 623"/>
                <a:gd name="T67" fmla="*/ 292 h 424"/>
                <a:gd name="T68" fmla="*/ 72 w 623"/>
                <a:gd name="T69" fmla="*/ 282 h 424"/>
                <a:gd name="T70" fmla="*/ 76 w 623"/>
                <a:gd name="T71" fmla="*/ 269 h 424"/>
                <a:gd name="T72" fmla="*/ 82 w 623"/>
                <a:gd name="T73" fmla="*/ 243 h 424"/>
                <a:gd name="T74" fmla="*/ 92 w 623"/>
                <a:gd name="T75" fmla="*/ 234 h 424"/>
                <a:gd name="T76" fmla="*/ 182 w 623"/>
                <a:gd name="T77" fmla="*/ 123 h 424"/>
                <a:gd name="T78" fmla="*/ 192 w 623"/>
                <a:gd name="T79" fmla="*/ 113 h 424"/>
                <a:gd name="T80" fmla="*/ 245 w 623"/>
                <a:gd name="T81" fmla="*/ 64 h 424"/>
                <a:gd name="T82" fmla="*/ 255 w 623"/>
                <a:gd name="T83" fmla="*/ 53 h 424"/>
                <a:gd name="T84" fmla="*/ 264 w 623"/>
                <a:gd name="T85" fmla="*/ 42 h 424"/>
                <a:gd name="T86" fmla="*/ 274 w 623"/>
                <a:gd name="T87" fmla="*/ 30 h 424"/>
                <a:gd name="T88" fmla="*/ 344 w 623"/>
                <a:gd name="T89" fmla="*/ 11 h 424"/>
                <a:gd name="T90" fmla="*/ 356 w 623"/>
                <a:gd name="T91" fmla="*/ 17 h 424"/>
                <a:gd name="T92" fmla="*/ 432 w 623"/>
                <a:gd name="T93" fmla="*/ 146 h 424"/>
                <a:gd name="T94" fmla="*/ 439 w 623"/>
                <a:gd name="T95" fmla="*/ 156 h 424"/>
                <a:gd name="T96" fmla="*/ 446 w 623"/>
                <a:gd name="T97" fmla="*/ 166 h 424"/>
                <a:gd name="T98" fmla="*/ 453 w 623"/>
                <a:gd name="T99" fmla="*/ 177 h 424"/>
                <a:gd name="T100" fmla="*/ 462 w 623"/>
                <a:gd name="T101" fmla="*/ 190 h 424"/>
                <a:gd name="T102" fmla="*/ 483 w 623"/>
                <a:gd name="T103" fmla="*/ 216 h 424"/>
                <a:gd name="T104" fmla="*/ 495 w 623"/>
                <a:gd name="T105" fmla="*/ 228 h 424"/>
                <a:gd name="T106" fmla="*/ 543 w 623"/>
                <a:gd name="T107" fmla="*/ 265 h 424"/>
                <a:gd name="T108" fmla="*/ 552 w 623"/>
                <a:gd name="T109" fmla="*/ 273 h 424"/>
                <a:gd name="T110" fmla="*/ 561 w 623"/>
                <a:gd name="T111" fmla="*/ 283 h 424"/>
                <a:gd name="T112" fmla="*/ 572 w 623"/>
                <a:gd name="T113" fmla="*/ 292 h 424"/>
                <a:gd name="T114" fmla="*/ 577 w 623"/>
                <a:gd name="T115" fmla="*/ 297 h 424"/>
                <a:gd name="T116" fmla="*/ 582 w 623"/>
                <a:gd name="T117" fmla="*/ 302 h 424"/>
                <a:gd name="T118" fmla="*/ 619 w 623"/>
                <a:gd name="T119" fmla="*/ 350 h 424"/>
                <a:gd name="T120" fmla="*/ 595 w 623"/>
                <a:gd name="T121" fmla="*/ 359 h 424"/>
                <a:gd name="T122" fmla="*/ 590 w 623"/>
                <a:gd name="T123" fmla="*/ 36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3" h="424">
                  <a:moveTo>
                    <a:pt x="590" y="361"/>
                  </a:moveTo>
                  <a:cubicBezTo>
                    <a:pt x="588" y="363"/>
                    <a:pt x="586" y="365"/>
                    <a:pt x="585" y="368"/>
                  </a:cubicBezTo>
                  <a:cubicBezTo>
                    <a:pt x="584" y="370"/>
                    <a:pt x="584" y="373"/>
                    <a:pt x="584" y="376"/>
                  </a:cubicBezTo>
                  <a:cubicBezTo>
                    <a:pt x="583" y="387"/>
                    <a:pt x="588" y="397"/>
                    <a:pt x="580" y="397"/>
                  </a:cubicBezTo>
                  <a:cubicBezTo>
                    <a:pt x="545" y="405"/>
                    <a:pt x="533" y="350"/>
                    <a:pt x="494" y="354"/>
                  </a:cubicBezTo>
                  <a:cubicBezTo>
                    <a:pt x="491" y="355"/>
                    <a:pt x="488" y="356"/>
                    <a:pt x="486" y="357"/>
                  </a:cubicBezTo>
                  <a:cubicBezTo>
                    <a:pt x="483" y="358"/>
                    <a:pt x="481" y="359"/>
                    <a:pt x="478" y="361"/>
                  </a:cubicBezTo>
                  <a:cubicBezTo>
                    <a:pt x="476" y="363"/>
                    <a:pt x="475" y="364"/>
                    <a:pt x="473" y="365"/>
                  </a:cubicBezTo>
                  <a:cubicBezTo>
                    <a:pt x="471" y="366"/>
                    <a:pt x="470" y="368"/>
                    <a:pt x="468" y="369"/>
                  </a:cubicBezTo>
                  <a:cubicBezTo>
                    <a:pt x="455" y="382"/>
                    <a:pt x="440" y="424"/>
                    <a:pt x="424" y="401"/>
                  </a:cubicBezTo>
                  <a:cubicBezTo>
                    <a:pt x="416" y="393"/>
                    <a:pt x="444" y="358"/>
                    <a:pt x="414" y="363"/>
                  </a:cubicBezTo>
                  <a:cubicBezTo>
                    <a:pt x="411" y="363"/>
                    <a:pt x="409" y="363"/>
                    <a:pt x="406" y="363"/>
                  </a:cubicBezTo>
                  <a:cubicBezTo>
                    <a:pt x="395" y="364"/>
                    <a:pt x="383" y="369"/>
                    <a:pt x="374" y="374"/>
                  </a:cubicBezTo>
                  <a:cubicBezTo>
                    <a:pt x="366" y="378"/>
                    <a:pt x="358" y="370"/>
                    <a:pt x="346" y="368"/>
                  </a:cubicBezTo>
                  <a:cubicBezTo>
                    <a:pt x="343" y="367"/>
                    <a:pt x="341" y="367"/>
                    <a:pt x="338" y="367"/>
                  </a:cubicBezTo>
                  <a:cubicBezTo>
                    <a:pt x="336" y="366"/>
                    <a:pt x="334" y="366"/>
                    <a:pt x="332" y="366"/>
                  </a:cubicBezTo>
                  <a:cubicBezTo>
                    <a:pt x="331" y="366"/>
                    <a:pt x="329" y="366"/>
                    <a:pt x="327" y="367"/>
                  </a:cubicBezTo>
                  <a:cubicBezTo>
                    <a:pt x="307" y="374"/>
                    <a:pt x="296" y="393"/>
                    <a:pt x="280" y="405"/>
                  </a:cubicBezTo>
                  <a:cubicBezTo>
                    <a:pt x="261" y="413"/>
                    <a:pt x="265" y="397"/>
                    <a:pt x="258" y="380"/>
                  </a:cubicBezTo>
                  <a:cubicBezTo>
                    <a:pt x="257" y="378"/>
                    <a:pt x="255" y="377"/>
                    <a:pt x="254" y="376"/>
                  </a:cubicBezTo>
                  <a:cubicBezTo>
                    <a:pt x="244" y="368"/>
                    <a:pt x="230" y="366"/>
                    <a:pt x="218" y="366"/>
                  </a:cubicBezTo>
                  <a:cubicBezTo>
                    <a:pt x="210" y="368"/>
                    <a:pt x="207" y="375"/>
                    <a:pt x="204" y="382"/>
                  </a:cubicBezTo>
                  <a:cubicBezTo>
                    <a:pt x="203" y="384"/>
                    <a:pt x="202" y="387"/>
                    <a:pt x="201" y="389"/>
                  </a:cubicBezTo>
                  <a:cubicBezTo>
                    <a:pt x="195" y="401"/>
                    <a:pt x="183" y="401"/>
                    <a:pt x="172" y="394"/>
                  </a:cubicBezTo>
                  <a:cubicBezTo>
                    <a:pt x="170" y="392"/>
                    <a:pt x="168" y="390"/>
                    <a:pt x="166" y="388"/>
                  </a:cubicBezTo>
                  <a:cubicBezTo>
                    <a:pt x="164" y="387"/>
                    <a:pt x="163" y="385"/>
                    <a:pt x="161" y="384"/>
                  </a:cubicBezTo>
                  <a:cubicBezTo>
                    <a:pt x="159" y="382"/>
                    <a:pt x="158" y="381"/>
                    <a:pt x="156" y="379"/>
                  </a:cubicBezTo>
                  <a:cubicBezTo>
                    <a:pt x="144" y="366"/>
                    <a:pt x="132" y="358"/>
                    <a:pt x="121" y="354"/>
                  </a:cubicBezTo>
                  <a:cubicBezTo>
                    <a:pt x="94" y="343"/>
                    <a:pt x="74" y="374"/>
                    <a:pt x="66" y="398"/>
                  </a:cubicBezTo>
                  <a:cubicBezTo>
                    <a:pt x="64" y="400"/>
                    <a:pt x="62" y="402"/>
                    <a:pt x="60" y="403"/>
                  </a:cubicBezTo>
                  <a:cubicBezTo>
                    <a:pt x="48" y="413"/>
                    <a:pt x="33" y="417"/>
                    <a:pt x="8" y="405"/>
                  </a:cubicBezTo>
                  <a:cubicBezTo>
                    <a:pt x="8" y="405"/>
                    <a:pt x="4" y="413"/>
                    <a:pt x="0" y="417"/>
                  </a:cubicBezTo>
                  <a:cubicBezTo>
                    <a:pt x="39" y="389"/>
                    <a:pt x="43" y="343"/>
                    <a:pt x="64" y="303"/>
                  </a:cubicBezTo>
                  <a:cubicBezTo>
                    <a:pt x="65" y="300"/>
                    <a:pt x="67" y="296"/>
                    <a:pt x="69" y="292"/>
                  </a:cubicBezTo>
                  <a:cubicBezTo>
                    <a:pt x="70" y="289"/>
                    <a:pt x="71" y="285"/>
                    <a:pt x="72" y="282"/>
                  </a:cubicBezTo>
                  <a:cubicBezTo>
                    <a:pt x="74" y="277"/>
                    <a:pt x="75" y="273"/>
                    <a:pt x="76" y="269"/>
                  </a:cubicBezTo>
                  <a:cubicBezTo>
                    <a:pt x="79" y="260"/>
                    <a:pt x="81" y="252"/>
                    <a:pt x="82" y="243"/>
                  </a:cubicBezTo>
                  <a:cubicBezTo>
                    <a:pt x="85" y="239"/>
                    <a:pt x="88" y="236"/>
                    <a:pt x="92" y="234"/>
                  </a:cubicBezTo>
                  <a:cubicBezTo>
                    <a:pt x="140" y="210"/>
                    <a:pt x="148" y="156"/>
                    <a:pt x="182" y="123"/>
                  </a:cubicBezTo>
                  <a:cubicBezTo>
                    <a:pt x="185" y="119"/>
                    <a:pt x="188" y="116"/>
                    <a:pt x="192" y="113"/>
                  </a:cubicBezTo>
                  <a:cubicBezTo>
                    <a:pt x="213" y="99"/>
                    <a:pt x="229" y="82"/>
                    <a:pt x="245" y="64"/>
                  </a:cubicBezTo>
                  <a:cubicBezTo>
                    <a:pt x="248" y="61"/>
                    <a:pt x="251" y="57"/>
                    <a:pt x="255" y="53"/>
                  </a:cubicBezTo>
                  <a:cubicBezTo>
                    <a:pt x="258" y="50"/>
                    <a:pt x="261" y="46"/>
                    <a:pt x="264" y="42"/>
                  </a:cubicBezTo>
                  <a:cubicBezTo>
                    <a:pt x="267" y="38"/>
                    <a:pt x="270" y="34"/>
                    <a:pt x="274" y="30"/>
                  </a:cubicBezTo>
                  <a:cubicBezTo>
                    <a:pt x="287" y="8"/>
                    <a:pt x="319" y="0"/>
                    <a:pt x="344" y="11"/>
                  </a:cubicBezTo>
                  <a:cubicBezTo>
                    <a:pt x="348" y="12"/>
                    <a:pt x="352" y="15"/>
                    <a:pt x="356" y="17"/>
                  </a:cubicBezTo>
                  <a:cubicBezTo>
                    <a:pt x="393" y="51"/>
                    <a:pt x="401" y="105"/>
                    <a:pt x="432" y="146"/>
                  </a:cubicBezTo>
                  <a:cubicBezTo>
                    <a:pt x="435" y="150"/>
                    <a:pt x="437" y="153"/>
                    <a:pt x="439" y="156"/>
                  </a:cubicBezTo>
                  <a:cubicBezTo>
                    <a:pt x="441" y="159"/>
                    <a:pt x="444" y="163"/>
                    <a:pt x="446" y="166"/>
                  </a:cubicBezTo>
                  <a:cubicBezTo>
                    <a:pt x="448" y="170"/>
                    <a:pt x="450" y="174"/>
                    <a:pt x="453" y="177"/>
                  </a:cubicBezTo>
                  <a:cubicBezTo>
                    <a:pt x="456" y="182"/>
                    <a:pt x="459" y="186"/>
                    <a:pt x="462" y="190"/>
                  </a:cubicBezTo>
                  <a:cubicBezTo>
                    <a:pt x="468" y="200"/>
                    <a:pt x="476" y="208"/>
                    <a:pt x="483" y="216"/>
                  </a:cubicBezTo>
                  <a:cubicBezTo>
                    <a:pt x="487" y="220"/>
                    <a:pt x="491" y="224"/>
                    <a:pt x="495" y="228"/>
                  </a:cubicBezTo>
                  <a:cubicBezTo>
                    <a:pt x="509" y="241"/>
                    <a:pt x="527" y="252"/>
                    <a:pt x="543" y="265"/>
                  </a:cubicBezTo>
                  <a:cubicBezTo>
                    <a:pt x="546" y="268"/>
                    <a:pt x="549" y="270"/>
                    <a:pt x="552" y="273"/>
                  </a:cubicBezTo>
                  <a:cubicBezTo>
                    <a:pt x="555" y="277"/>
                    <a:pt x="558" y="280"/>
                    <a:pt x="561" y="283"/>
                  </a:cubicBezTo>
                  <a:cubicBezTo>
                    <a:pt x="565" y="286"/>
                    <a:pt x="569" y="289"/>
                    <a:pt x="572" y="292"/>
                  </a:cubicBezTo>
                  <a:cubicBezTo>
                    <a:pt x="574" y="294"/>
                    <a:pt x="575" y="295"/>
                    <a:pt x="577" y="297"/>
                  </a:cubicBezTo>
                  <a:cubicBezTo>
                    <a:pt x="578" y="299"/>
                    <a:pt x="580" y="300"/>
                    <a:pt x="582" y="302"/>
                  </a:cubicBezTo>
                  <a:cubicBezTo>
                    <a:pt x="595" y="315"/>
                    <a:pt x="615" y="331"/>
                    <a:pt x="619" y="350"/>
                  </a:cubicBezTo>
                  <a:cubicBezTo>
                    <a:pt x="623" y="370"/>
                    <a:pt x="603" y="354"/>
                    <a:pt x="595" y="359"/>
                  </a:cubicBezTo>
                  <a:cubicBezTo>
                    <a:pt x="594" y="360"/>
                    <a:pt x="592" y="360"/>
                    <a:pt x="590" y="36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A9DC6C8-EF07-452B-923D-A2B1DD567B09}"/>
                </a:ext>
              </a:extLst>
            </p:cNvPr>
            <p:cNvGrpSpPr/>
            <p:nvPr/>
          </p:nvGrpSpPr>
          <p:grpSpPr>
            <a:xfrm flipH="1">
              <a:off x="2042266" y="4320713"/>
              <a:ext cx="2307781" cy="2524372"/>
              <a:chOff x="770468" y="2760812"/>
              <a:chExt cx="2307781" cy="2524372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B0A59530-A7B9-4227-9CC5-5B84575BB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68" y="2827965"/>
                <a:ext cx="2307781" cy="2457219"/>
              </a:xfrm>
              <a:custGeom>
                <a:avLst/>
                <a:gdLst>
                  <a:gd name="connsiteX0" fmla="*/ 628793 w 2307781"/>
                  <a:gd name="connsiteY0" fmla="*/ 0 h 2457219"/>
                  <a:gd name="connsiteX1" fmla="*/ 713313 w 2307781"/>
                  <a:gd name="connsiteY1" fmla="*/ 107432 h 2457219"/>
                  <a:gd name="connsiteX2" fmla="*/ 720166 w 2307781"/>
                  <a:gd name="connsiteY2" fmla="*/ 125718 h 2457219"/>
                  <a:gd name="connsiteX3" fmla="*/ 747578 w 2307781"/>
                  <a:gd name="connsiteY3" fmla="*/ 176006 h 2457219"/>
                  <a:gd name="connsiteX4" fmla="*/ 752147 w 2307781"/>
                  <a:gd name="connsiteY4" fmla="*/ 192006 h 2457219"/>
                  <a:gd name="connsiteX5" fmla="*/ 772705 w 2307781"/>
                  <a:gd name="connsiteY5" fmla="*/ 249151 h 2457219"/>
                  <a:gd name="connsiteX6" fmla="*/ 781843 w 2307781"/>
                  <a:gd name="connsiteY6" fmla="*/ 281152 h 2457219"/>
                  <a:gd name="connsiteX7" fmla="*/ 875501 w 2307781"/>
                  <a:gd name="connsiteY7" fmla="*/ 386298 h 2457219"/>
                  <a:gd name="connsiteX8" fmla="*/ 898344 w 2307781"/>
                  <a:gd name="connsiteY8" fmla="*/ 411441 h 2457219"/>
                  <a:gd name="connsiteX9" fmla="*/ 1053679 w 2307781"/>
                  <a:gd name="connsiteY9" fmla="*/ 612591 h 2457219"/>
                  <a:gd name="connsiteX10" fmla="*/ 1062817 w 2307781"/>
                  <a:gd name="connsiteY10" fmla="*/ 628591 h 2457219"/>
                  <a:gd name="connsiteX11" fmla="*/ 1106219 w 2307781"/>
                  <a:gd name="connsiteY11" fmla="*/ 683450 h 2457219"/>
                  <a:gd name="connsiteX12" fmla="*/ 1115356 w 2307781"/>
                  <a:gd name="connsiteY12" fmla="*/ 699450 h 2457219"/>
                  <a:gd name="connsiteX13" fmla="*/ 1172465 w 2307781"/>
                  <a:gd name="connsiteY13" fmla="*/ 774881 h 2457219"/>
                  <a:gd name="connsiteX14" fmla="*/ 1179318 w 2307781"/>
                  <a:gd name="connsiteY14" fmla="*/ 790882 h 2457219"/>
                  <a:gd name="connsiteX15" fmla="*/ 1195308 w 2307781"/>
                  <a:gd name="connsiteY15" fmla="*/ 827454 h 2457219"/>
                  <a:gd name="connsiteX16" fmla="*/ 1202161 w 2307781"/>
                  <a:gd name="connsiteY16" fmla="*/ 845741 h 2457219"/>
                  <a:gd name="connsiteX17" fmla="*/ 1206730 w 2307781"/>
                  <a:gd name="connsiteY17" fmla="*/ 864027 h 2457219"/>
                  <a:gd name="connsiteX18" fmla="*/ 1215867 w 2307781"/>
                  <a:gd name="connsiteY18" fmla="*/ 880027 h 2457219"/>
                  <a:gd name="connsiteX19" fmla="*/ 1259270 w 2307781"/>
                  <a:gd name="connsiteY19" fmla="*/ 905171 h 2457219"/>
                  <a:gd name="connsiteX20" fmla="*/ 1272976 w 2307781"/>
                  <a:gd name="connsiteY20" fmla="*/ 921172 h 2457219"/>
                  <a:gd name="connsiteX21" fmla="*/ 1279829 w 2307781"/>
                  <a:gd name="connsiteY21" fmla="*/ 944029 h 2457219"/>
                  <a:gd name="connsiteX22" fmla="*/ 1284397 w 2307781"/>
                  <a:gd name="connsiteY22" fmla="*/ 964601 h 2457219"/>
                  <a:gd name="connsiteX23" fmla="*/ 1288966 w 2307781"/>
                  <a:gd name="connsiteY23" fmla="*/ 982888 h 2457219"/>
                  <a:gd name="connsiteX24" fmla="*/ 1293535 w 2307781"/>
                  <a:gd name="connsiteY24" fmla="*/ 998888 h 2457219"/>
                  <a:gd name="connsiteX25" fmla="*/ 1300388 w 2307781"/>
                  <a:gd name="connsiteY25" fmla="*/ 1017174 h 2457219"/>
                  <a:gd name="connsiteX26" fmla="*/ 1307241 w 2307781"/>
                  <a:gd name="connsiteY26" fmla="*/ 1037747 h 2457219"/>
                  <a:gd name="connsiteX27" fmla="*/ 1316378 w 2307781"/>
                  <a:gd name="connsiteY27" fmla="*/ 1046890 h 2457219"/>
                  <a:gd name="connsiteX28" fmla="*/ 1327800 w 2307781"/>
                  <a:gd name="connsiteY28" fmla="*/ 1058319 h 2457219"/>
                  <a:gd name="connsiteX29" fmla="*/ 1339222 w 2307781"/>
                  <a:gd name="connsiteY29" fmla="*/ 1067462 h 2457219"/>
                  <a:gd name="connsiteX30" fmla="*/ 1348359 w 2307781"/>
                  <a:gd name="connsiteY30" fmla="*/ 1076605 h 2457219"/>
                  <a:gd name="connsiteX31" fmla="*/ 1378055 w 2307781"/>
                  <a:gd name="connsiteY31" fmla="*/ 1099463 h 2457219"/>
                  <a:gd name="connsiteX32" fmla="*/ 1444301 w 2307781"/>
                  <a:gd name="connsiteY32" fmla="*/ 1181751 h 2457219"/>
                  <a:gd name="connsiteX33" fmla="*/ 1455723 w 2307781"/>
                  <a:gd name="connsiteY33" fmla="*/ 1216038 h 2457219"/>
                  <a:gd name="connsiteX34" fmla="*/ 1473997 w 2307781"/>
                  <a:gd name="connsiteY34" fmla="*/ 1291469 h 2457219"/>
                  <a:gd name="connsiteX35" fmla="*/ 1487704 w 2307781"/>
                  <a:gd name="connsiteY35" fmla="*/ 1325755 h 2457219"/>
                  <a:gd name="connsiteX36" fmla="*/ 1615626 w 2307781"/>
                  <a:gd name="connsiteY36" fmla="*/ 1451474 h 2457219"/>
                  <a:gd name="connsiteX37" fmla="*/ 1636186 w 2307781"/>
                  <a:gd name="connsiteY37" fmla="*/ 1478903 h 2457219"/>
                  <a:gd name="connsiteX38" fmla="*/ 1656745 w 2307781"/>
                  <a:gd name="connsiteY38" fmla="*/ 1508618 h 2457219"/>
                  <a:gd name="connsiteX39" fmla="*/ 1681872 w 2307781"/>
                  <a:gd name="connsiteY39" fmla="*/ 1540619 h 2457219"/>
                  <a:gd name="connsiteX40" fmla="*/ 1828070 w 2307781"/>
                  <a:gd name="connsiteY40" fmla="*/ 1750912 h 2457219"/>
                  <a:gd name="connsiteX41" fmla="*/ 1825786 w 2307781"/>
                  <a:gd name="connsiteY41" fmla="*/ 1789770 h 2457219"/>
                  <a:gd name="connsiteX42" fmla="*/ 1871472 w 2307781"/>
                  <a:gd name="connsiteY42" fmla="*/ 1860629 h 2457219"/>
                  <a:gd name="connsiteX43" fmla="*/ 1894316 w 2307781"/>
                  <a:gd name="connsiteY43" fmla="*/ 1876630 h 2457219"/>
                  <a:gd name="connsiteX44" fmla="*/ 2141024 w 2307781"/>
                  <a:gd name="connsiteY44" fmla="*/ 2244641 h 2457219"/>
                  <a:gd name="connsiteX45" fmla="*/ 2161583 w 2307781"/>
                  <a:gd name="connsiteY45" fmla="*/ 2274356 h 2457219"/>
                  <a:gd name="connsiteX46" fmla="*/ 2188995 w 2307781"/>
                  <a:gd name="connsiteY46" fmla="*/ 2304072 h 2457219"/>
                  <a:gd name="connsiteX47" fmla="*/ 2307781 w 2307781"/>
                  <a:gd name="connsiteY47" fmla="*/ 2452648 h 2457219"/>
                  <a:gd name="connsiteX48" fmla="*/ 2031376 w 2307781"/>
                  <a:gd name="connsiteY48" fmla="*/ 2457219 h 2457219"/>
                  <a:gd name="connsiteX49" fmla="*/ 2008533 w 2307781"/>
                  <a:gd name="connsiteY49" fmla="*/ 2457219 h 2457219"/>
                  <a:gd name="connsiteX50" fmla="*/ 0 w 2307781"/>
                  <a:gd name="connsiteY50" fmla="*/ 2457219 h 2457219"/>
                  <a:gd name="connsiteX51" fmla="*/ 0 w 2307781"/>
                  <a:gd name="connsiteY51" fmla="*/ 1026458 h 2457219"/>
                  <a:gd name="connsiteX52" fmla="*/ 7452 w 2307781"/>
                  <a:gd name="connsiteY52" fmla="*/ 1049175 h 2457219"/>
                  <a:gd name="connsiteX53" fmla="*/ 12021 w 2307781"/>
                  <a:gd name="connsiteY53" fmla="*/ 998888 h 2457219"/>
                  <a:gd name="connsiteX54" fmla="*/ 21159 w 2307781"/>
                  <a:gd name="connsiteY54" fmla="*/ 971459 h 2457219"/>
                  <a:gd name="connsiteX55" fmla="*/ 44001 w 2307781"/>
                  <a:gd name="connsiteY55" fmla="*/ 914314 h 2457219"/>
                  <a:gd name="connsiteX56" fmla="*/ 50855 w 2307781"/>
                  <a:gd name="connsiteY56" fmla="*/ 902885 h 2457219"/>
                  <a:gd name="connsiteX57" fmla="*/ 80551 w 2307781"/>
                  <a:gd name="connsiteY57" fmla="*/ 827454 h 2457219"/>
                  <a:gd name="connsiteX58" fmla="*/ 89689 w 2307781"/>
                  <a:gd name="connsiteY58" fmla="*/ 809168 h 2457219"/>
                  <a:gd name="connsiteX59" fmla="*/ 199337 w 2307781"/>
                  <a:gd name="connsiteY59" fmla="*/ 676593 h 2457219"/>
                  <a:gd name="connsiteX60" fmla="*/ 208474 w 2307781"/>
                  <a:gd name="connsiteY60" fmla="*/ 660592 h 2457219"/>
                  <a:gd name="connsiteX61" fmla="*/ 217611 w 2307781"/>
                  <a:gd name="connsiteY61" fmla="*/ 646877 h 2457219"/>
                  <a:gd name="connsiteX62" fmla="*/ 229033 w 2307781"/>
                  <a:gd name="connsiteY62" fmla="*/ 630877 h 2457219"/>
                  <a:gd name="connsiteX63" fmla="*/ 516859 w 2307781"/>
                  <a:gd name="connsiteY63" fmla="*/ 141719 h 2457219"/>
                  <a:gd name="connsiteX64" fmla="*/ 525997 w 2307781"/>
                  <a:gd name="connsiteY64" fmla="*/ 123433 h 2457219"/>
                  <a:gd name="connsiteX65" fmla="*/ 569399 w 2307781"/>
                  <a:gd name="connsiteY65" fmla="*/ 68574 h 2457219"/>
                  <a:gd name="connsiteX66" fmla="*/ 580821 w 2307781"/>
                  <a:gd name="connsiteY66" fmla="*/ 54859 h 2457219"/>
                  <a:gd name="connsiteX67" fmla="*/ 628793 w 2307781"/>
                  <a:gd name="connsiteY67" fmla="*/ 0 h 2457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307781" h="2457219">
                    <a:moveTo>
                      <a:pt x="628793" y="0"/>
                    </a:moveTo>
                    <a:cubicBezTo>
                      <a:pt x="681332" y="0"/>
                      <a:pt x="681332" y="80003"/>
                      <a:pt x="713313" y="107432"/>
                    </a:cubicBezTo>
                    <a:cubicBezTo>
                      <a:pt x="715597" y="112004"/>
                      <a:pt x="717881" y="118861"/>
                      <a:pt x="720166" y="125718"/>
                    </a:cubicBezTo>
                    <a:cubicBezTo>
                      <a:pt x="727019" y="141719"/>
                      <a:pt x="736156" y="160005"/>
                      <a:pt x="747578" y="176006"/>
                    </a:cubicBezTo>
                    <a:cubicBezTo>
                      <a:pt x="749862" y="180577"/>
                      <a:pt x="752147" y="185149"/>
                      <a:pt x="752147" y="192006"/>
                    </a:cubicBezTo>
                    <a:cubicBezTo>
                      <a:pt x="761284" y="212578"/>
                      <a:pt x="765853" y="230864"/>
                      <a:pt x="772705" y="249151"/>
                    </a:cubicBezTo>
                    <a:cubicBezTo>
                      <a:pt x="777275" y="262865"/>
                      <a:pt x="779559" y="272009"/>
                      <a:pt x="781843" y="281152"/>
                    </a:cubicBezTo>
                    <a:cubicBezTo>
                      <a:pt x="813823" y="317724"/>
                      <a:pt x="845805" y="352011"/>
                      <a:pt x="875501" y="386298"/>
                    </a:cubicBezTo>
                    <a:cubicBezTo>
                      <a:pt x="884638" y="395441"/>
                      <a:pt x="891491" y="402298"/>
                      <a:pt x="898344" y="411441"/>
                    </a:cubicBezTo>
                    <a:cubicBezTo>
                      <a:pt x="957737" y="475443"/>
                      <a:pt x="1007993" y="541731"/>
                      <a:pt x="1053679" y="612591"/>
                    </a:cubicBezTo>
                    <a:cubicBezTo>
                      <a:pt x="1055963" y="617162"/>
                      <a:pt x="1060532" y="624019"/>
                      <a:pt x="1062817" y="628591"/>
                    </a:cubicBezTo>
                    <a:cubicBezTo>
                      <a:pt x="1078807" y="646877"/>
                      <a:pt x="1092513" y="665164"/>
                      <a:pt x="1106219" y="683450"/>
                    </a:cubicBezTo>
                    <a:cubicBezTo>
                      <a:pt x="1108503" y="688021"/>
                      <a:pt x="1113072" y="692593"/>
                      <a:pt x="1115356" y="699450"/>
                    </a:cubicBezTo>
                    <a:cubicBezTo>
                      <a:pt x="1138200" y="722308"/>
                      <a:pt x="1156474" y="747452"/>
                      <a:pt x="1172465" y="774881"/>
                    </a:cubicBezTo>
                    <a:cubicBezTo>
                      <a:pt x="1174749" y="779453"/>
                      <a:pt x="1177033" y="786310"/>
                      <a:pt x="1179318" y="790882"/>
                    </a:cubicBezTo>
                    <a:cubicBezTo>
                      <a:pt x="1188455" y="800025"/>
                      <a:pt x="1188455" y="816025"/>
                      <a:pt x="1195308" y="827454"/>
                    </a:cubicBezTo>
                    <a:cubicBezTo>
                      <a:pt x="1197593" y="832026"/>
                      <a:pt x="1199877" y="838883"/>
                      <a:pt x="1202161" y="845741"/>
                    </a:cubicBezTo>
                    <a:cubicBezTo>
                      <a:pt x="1202161" y="852598"/>
                      <a:pt x="1204446" y="857170"/>
                      <a:pt x="1206730" y="864027"/>
                    </a:cubicBezTo>
                    <a:cubicBezTo>
                      <a:pt x="1209014" y="870884"/>
                      <a:pt x="1211299" y="875456"/>
                      <a:pt x="1215867" y="880027"/>
                    </a:cubicBezTo>
                    <a:cubicBezTo>
                      <a:pt x="1225005" y="893742"/>
                      <a:pt x="1238711" y="902885"/>
                      <a:pt x="1259270" y="905171"/>
                    </a:cubicBezTo>
                    <a:cubicBezTo>
                      <a:pt x="1266123" y="909743"/>
                      <a:pt x="1270691" y="914314"/>
                      <a:pt x="1272976" y="921172"/>
                    </a:cubicBezTo>
                    <a:cubicBezTo>
                      <a:pt x="1277544" y="925743"/>
                      <a:pt x="1279829" y="934886"/>
                      <a:pt x="1279829" y="944029"/>
                    </a:cubicBezTo>
                    <a:cubicBezTo>
                      <a:pt x="1282113" y="950887"/>
                      <a:pt x="1282113" y="957744"/>
                      <a:pt x="1284397" y="964601"/>
                    </a:cubicBezTo>
                    <a:cubicBezTo>
                      <a:pt x="1284397" y="971459"/>
                      <a:pt x="1286682" y="976030"/>
                      <a:pt x="1288966" y="982888"/>
                    </a:cubicBezTo>
                    <a:cubicBezTo>
                      <a:pt x="1291250" y="987459"/>
                      <a:pt x="1293535" y="994317"/>
                      <a:pt x="1293535" y="998888"/>
                    </a:cubicBezTo>
                    <a:cubicBezTo>
                      <a:pt x="1295819" y="1005746"/>
                      <a:pt x="1298103" y="1012603"/>
                      <a:pt x="1300388" y="1017174"/>
                    </a:cubicBezTo>
                    <a:cubicBezTo>
                      <a:pt x="1302672" y="1024032"/>
                      <a:pt x="1304956" y="1030889"/>
                      <a:pt x="1307241" y="1037747"/>
                    </a:cubicBezTo>
                    <a:cubicBezTo>
                      <a:pt x="1309525" y="1040032"/>
                      <a:pt x="1314094" y="1044604"/>
                      <a:pt x="1316378" y="1046890"/>
                    </a:cubicBezTo>
                    <a:cubicBezTo>
                      <a:pt x="1320947" y="1051461"/>
                      <a:pt x="1323231" y="1056033"/>
                      <a:pt x="1327800" y="1058319"/>
                    </a:cubicBezTo>
                    <a:cubicBezTo>
                      <a:pt x="1330084" y="1060604"/>
                      <a:pt x="1334653" y="1065176"/>
                      <a:pt x="1339222" y="1067462"/>
                    </a:cubicBezTo>
                    <a:cubicBezTo>
                      <a:pt x="1341506" y="1069748"/>
                      <a:pt x="1346075" y="1072033"/>
                      <a:pt x="1348359" y="1076605"/>
                    </a:cubicBezTo>
                    <a:cubicBezTo>
                      <a:pt x="1359781" y="1083462"/>
                      <a:pt x="1368918" y="1092605"/>
                      <a:pt x="1378055" y="1099463"/>
                    </a:cubicBezTo>
                    <a:cubicBezTo>
                      <a:pt x="1400899" y="1129178"/>
                      <a:pt x="1428311" y="1145178"/>
                      <a:pt x="1444301" y="1181751"/>
                    </a:cubicBezTo>
                    <a:cubicBezTo>
                      <a:pt x="1448870" y="1193180"/>
                      <a:pt x="1453438" y="1204609"/>
                      <a:pt x="1455723" y="1216038"/>
                    </a:cubicBezTo>
                    <a:cubicBezTo>
                      <a:pt x="1460291" y="1243467"/>
                      <a:pt x="1467144" y="1266325"/>
                      <a:pt x="1473997" y="1291469"/>
                    </a:cubicBezTo>
                    <a:cubicBezTo>
                      <a:pt x="1478566" y="1302898"/>
                      <a:pt x="1480850" y="1314327"/>
                      <a:pt x="1487704" y="1325755"/>
                    </a:cubicBezTo>
                    <a:cubicBezTo>
                      <a:pt x="1537959" y="1366900"/>
                      <a:pt x="1579077" y="1408044"/>
                      <a:pt x="1615626" y="1451474"/>
                    </a:cubicBezTo>
                    <a:cubicBezTo>
                      <a:pt x="1622479" y="1460617"/>
                      <a:pt x="1629332" y="1469760"/>
                      <a:pt x="1636186" y="1478903"/>
                    </a:cubicBezTo>
                    <a:cubicBezTo>
                      <a:pt x="1643039" y="1488046"/>
                      <a:pt x="1649892" y="1497189"/>
                      <a:pt x="1656745" y="1508618"/>
                    </a:cubicBezTo>
                    <a:cubicBezTo>
                      <a:pt x="1663598" y="1520047"/>
                      <a:pt x="1672735" y="1529190"/>
                      <a:pt x="1681872" y="1540619"/>
                    </a:cubicBezTo>
                    <a:cubicBezTo>
                      <a:pt x="1745834" y="1618336"/>
                      <a:pt x="1850913" y="1680052"/>
                      <a:pt x="1828070" y="1750912"/>
                    </a:cubicBezTo>
                    <a:cubicBezTo>
                      <a:pt x="1825786" y="1764626"/>
                      <a:pt x="1823501" y="1776055"/>
                      <a:pt x="1825786" y="1789770"/>
                    </a:cubicBezTo>
                    <a:cubicBezTo>
                      <a:pt x="1832639" y="1821771"/>
                      <a:pt x="1850913" y="1842343"/>
                      <a:pt x="1871472" y="1860629"/>
                    </a:cubicBezTo>
                    <a:cubicBezTo>
                      <a:pt x="1880610" y="1865201"/>
                      <a:pt x="1887463" y="1872058"/>
                      <a:pt x="1894316" y="1876630"/>
                    </a:cubicBezTo>
                    <a:cubicBezTo>
                      <a:pt x="2067925" y="1929203"/>
                      <a:pt x="2077063" y="2105208"/>
                      <a:pt x="2141024" y="2244641"/>
                    </a:cubicBezTo>
                    <a:cubicBezTo>
                      <a:pt x="2147877" y="2256070"/>
                      <a:pt x="2154730" y="2265213"/>
                      <a:pt x="2161583" y="2274356"/>
                    </a:cubicBezTo>
                    <a:cubicBezTo>
                      <a:pt x="2170721" y="2285785"/>
                      <a:pt x="2179858" y="2294929"/>
                      <a:pt x="2188995" y="2304072"/>
                    </a:cubicBezTo>
                    <a:cubicBezTo>
                      <a:pt x="2232398" y="2349787"/>
                      <a:pt x="2273516" y="2400075"/>
                      <a:pt x="2307781" y="2452648"/>
                    </a:cubicBezTo>
                    <a:cubicBezTo>
                      <a:pt x="2218692" y="2452648"/>
                      <a:pt x="2120465" y="2452648"/>
                      <a:pt x="2031376" y="2457219"/>
                    </a:cubicBezTo>
                    <a:cubicBezTo>
                      <a:pt x="2024523" y="2457219"/>
                      <a:pt x="2015386" y="2457219"/>
                      <a:pt x="2008533" y="2457219"/>
                    </a:cubicBezTo>
                    <a:lnTo>
                      <a:pt x="0" y="2457219"/>
                    </a:lnTo>
                    <a:lnTo>
                      <a:pt x="0" y="1026458"/>
                    </a:lnTo>
                    <a:lnTo>
                      <a:pt x="7452" y="1049175"/>
                    </a:lnTo>
                    <a:cubicBezTo>
                      <a:pt x="7452" y="1030889"/>
                      <a:pt x="7452" y="1012603"/>
                      <a:pt x="12021" y="998888"/>
                    </a:cubicBezTo>
                    <a:cubicBezTo>
                      <a:pt x="14305" y="989745"/>
                      <a:pt x="18874" y="980602"/>
                      <a:pt x="21159" y="971459"/>
                    </a:cubicBezTo>
                    <a:cubicBezTo>
                      <a:pt x="28011" y="950887"/>
                      <a:pt x="37149" y="932600"/>
                      <a:pt x="44001" y="914314"/>
                    </a:cubicBezTo>
                    <a:cubicBezTo>
                      <a:pt x="46286" y="909743"/>
                      <a:pt x="48571" y="907457"/>
                      <a:pt x="50855" y="902885"/>
                    </a:cubicBezTo>
                    <a:cubicBezTo>
                      <a:pt x="57707" y="873170"/>
                      <a:pt x="66845" y="848026"/>
                      <a:pt x="80551" y="827454"/>
                    </a:cubicBezTo>
                    <a:cubicBezTo>
                      <a:pt x="82835" y="820597"/>
                      <a:pt x="87404" y="816025"/>
                      <a:pt x="89689" y="809168"/>
                    </a:cubicBezTo>
                    <a:cubicBezTo>
                      <a:pt x="121669" y="763452"/>
                      <a:pt x="167356" y="720022"/>
                      <a:pt x="199337" y="676593"/>
                    </a:cubicBezTo>
                    <a:cubicBezTo>
                      <a:pt x="203905" y="672021"/>
                      <a:pt x="206189" y="665164"/>
                      <a:pt x="208474" y="660592"/>
                    </a:cubicBezTo>
                    <a:cubicBezTo>
                      <a:pt x="210759" y="656020"/>
                      <a:pt x="215327" y="651449"/>
                      <a:pt x="217611" y="646877"/>
                    </a:cubicBezTo>
                    <a:cubicBezTo>
                      <a:pt x="222180" y="642306"/>
                      <a:pt x="226749" y="635448"/>
                      <a:pt x="229033" y="630877"/>
                    </a:cubicBezTo>
                    <a:cubicBezTo>
                      <a:pt x="334113" y="473158"/>
                      <a:pt x="432339" y="313153"/>
                      <a:pt x="516859" y="141719"/>
                    </a:cubicBezTo>
                    <a:cubicBezTo>
                      <a:pt x="519144" y="134862"/>
                      <a:pt x="521429" y="130290"/>
                      <a:pt x="525997" y="123433"/>
                    </a:cubicBezTo>
                    <a:cubicBezTo>
                      <a:pt x="541987" y="107432"/>
                      <a:pt x="555693" y="86860"/>
                      <a:pt x="569399" y="68574"/>
                    </a:cubicBezTo>
                    <a:cubicBezTo>
                      <a:pt x="573968" y="61716"/>
                      <a:pt x="578537" y="57145"/>
                      <a:pt x="580821" y="54859"/>
                    </a:cubicBezTo>
                    <a:cubicBezTo>
                      <a:pt x="601380" y="34287"/>
                      <a:pt x="610517" y="9143"/>
                      <a:pt x="628793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57957A42-4FB8-4E94-A858-D2350D1AC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419" y="2760812"/>
                <a:ext cx="1124384" cy="945674"/>
              </a:xfrm>
              <a:custGeom>
                <a:avLst/>
                <a:gdLst>
                  <a:gd name="T0" fmla="*/ 417 w 493"/>
                  <a:gd name="T1" fmla="*/ 377 h 416"/>
                  <a:gd name="T2" fmla="*/ 414 w 493"/>
                  <a:gd name="T3" fmla="*/ 385 h 416"/>
                  <a:gd name="T4" fmla="*/ 407 w 493"/>
                  <a:gd name="T5" fmla="*/ 390 h 416"/>
                  <a:gd name="T6" fmla="*/ 335 w 493"/>
                  <a:gd name="T7" fmla="*/ 414 h 416"/>
                  <a:gd name="T8" fmla="*/ 328 w 493"/>
                  <a:gd name="T9" fmla="*/ 415 h 416"/>
                  <a:gd name="T10" fmla="*/ 309 w 493"/>
                  <a:gd name="T11" fmla="*/ 414 h 416"/>
                  <a:gd name="T12" fmla="*/ 302 w 493"/>
                  <a:gd name="T13" fmla="*/ 412 h 416"/>
                  <a:gd name="T14" fmla="*/ 240 w 493"/>
                  <a:gd name="T15" fmla="*/ 385 h 416"/>
                  <a:gd name="T16" fmla="*/ 237 w 493"/>
                  <a:gd name="T17" fmla="*/ 404 h 416"/>
                  <a:gd name="T18" fmla="*/ 232 w 493"/>
                  <a:gd name="T19" fmla="*/ 408 h 416"/>
                  <a:gd name="T20" fmla="*/ 227 w 493"/>
                  <a:gd name="T21" fmla="*/ 409 h 416"/>
                  <a:gd name="T22" fmla="*/ 203 w 493"/>
                  <a:gd name="T23" fmla="*/ 397 h 416"/>
                  <a:gd name="T24" fmla="*/ 197 w 493"/>
                  <a:gd name="T25" fmla="*/ 400 h 416"/>
                  <a:gd name="T26" fmla="*/ 195 w 493"/>
                  <a:gd name="T27" fmla="*/ 394 h 416"/>
                  <a:gd name="T28" fmla="*/ 153 w 493"/>
                  <a:gd name="T29" fmla="*/ 386 h 416"/>
                  <a:gd name="T30" fmla="*/ 145 w 493"/>
                  <a:gd name="T31" fmla="*/ 388 h 416"/>
                  <a:gd name="T32" fmla="*/ 127 w 493"/>
                  <a:gd name="T33" fmla="*/ 389 h 416"/>
                  <a:gd name="T34" fmla="*/ 68 w 493"/>
                  <a:gd name="T35" fmla="*/ 362 h 416"/>
                  <a:gd name="T36" fmla="*/ 61 w 493"/>
                  <a:gd name="T37" fmla="*/ 358 h 416"/>
                  <a:gd name="T38" fmla="*/ 45 w 493"/>
                  <a:gd name="T39" fmla="*/ 350 h 416"/>
                  <a:gd name="T40" fmla="*/ 45 w 493"/>
                  <a:gd name="T41" fmla="*/ 358 h 416"/>
                  <a:gd name="T42" fmla="*/ 44 w 493"/>
                  <a:gd name="T43" fmla="*/ 364 h 416"/>
                  <a:gd name="T44" fmla="*/ 31 w 493"/>
                  <a:gd name="T45" fmla="*/ 369 h 416"/>
                  <a:gd name="T46" fmla="*/ 23 w 493"/>
                  <a:gd name="T47" fmla="*/ 369 h 416"/>
                  <a:gd name="T48" fmla="*/ 3 w 493"/>
                  <a:gd name="T49" fmla="*/ 350 h 416"/>
                  <a:gd name="T50" fmla="*/ 47 w 493"/>
                  <a:gd name="T51" fmla="*/ 304 h 416"/>
                  <a:gd name="T52" fmla="*/ 52 w 493"/>
                  <a:gd name="T53" fmla="*/ 297 h 416"/>
                  <a:gd name="T54" fmla="*/ 57 w 493"/>
                  <a:gd name="T55" fmla="*/ 291 h 416"/>
                  <a:gd name="T56" fmla="*/ 62 w 493"/>
                  <a:gd name="T57" fmla="*/ 284 h 416"/>
                  <a:gd name="T58" fmla="*/ 188 w 493"/>
                  <a:gd name="T59" fmla="*/ 69 h 416"/>
                  <a:gd name="T60" fmla="*/ 192 w 493"/>
                  <a:gd name="T61" fmla="*/ 60 h 416"/>
                  <a:gd name="T62" fmla="*/ 211 w 493"/>
                  <a:gd name="T63" fmla="*/ 39 h 416"/>
                  <a:gd name="T64" fmla="*/ 216 w 493"/>
                  <a:gd name="T65" fmla="*/ 34 h 416"/>
                  <a:gd name="T66" fmla="*/ 276 w 493"/>
                  <a:gd name="T67" fmla="*/ 61 h 416"/>
                  <a:gd name="T68" fmla="*/ 278 w 493"/>
                  <a:gd name="T69" fmla="*/ 69 h 416"/>
                  <a:gd name="T70" fmla="*/ 289 w 493"/>
                  <a:gd name="T71" fmla="*/ 88 h 416"/>
                  <a:gd name="T72" fmla="*/ 290 w 493"/>
                  <a:gd name="T73" fmla="*/ 92 h 416"/>
                  <a:gd name="T74" fmla="*/ 295 w 493"/>
                  <a:gd name="T75" fmla="*/ 106 h 416"/>
                  <a:gd name="T76" fmla="*/ 299 w 493"/>
                  <a:gd name="T77" fmla="*/ 122 h 416"/>
                  <a:gd name="T78" fmla="*/ 350 w 493"/>
                  <a:gd name="T79" fmla="*/ 182 h 416"/>
                  <a:gd name="T80" fmla="*/ 361 w 493"/>
                  <a:gd name="T81" fmla="*/ 195 h 416"/>
                  <a:gd name="T82" fmla="*/ 420 w 493"/>
                  <a:gd name="T83" fmla="*/ 273 h 416"/>
                  <a:gd name="T84" fmla="*/ 425 w 493"/>
                  <a:gd name="T85" fmla="*/ 280 h 416"/>
                  <a:gd name="T86" fmla="*/ 440 w 493"/>
                  <a:gd name="T87" fmla="*/ 309 h 416"/>
                  <a:gd name="T88" fmla="*/ 444 w 493"/>
                  <a:gd name="T89" fmla="*/ 315 h 416"/>
                  <a:gd name="T90" fmla="*/ 470 w 493"/>
                  <a:gd name="T91" fmla="*/ 345 h 416"/>
                  <a:gd name="T92" fmla="*/ 474 w 493"/>
                  <a:gd name="T93" fmla="*/ 351 h 416"/>
                  <a:gd name="T94" fmla="*/ 487 w 493"/>
                  <a:gd name="T95" fmla="*/ 376 h 416"/>
                  <a:gd name="T96" fmla="*/ 488 w 493"/>
                  <a:gd name="T97" fmla="*/ 383 h 416"/>
                  <a:gd name="T98" fmla="*/ 488 w 493"/>
                  <a:gd name="T99" fmla="*/ 392 h 416"/>
                  <a:gd name="T100" fmla="*/ 493 w 493"/>
                  <a:gd name="T101" fmla="*/ 397 h 416"/>
                  <a:gd name="T102" fmla="*/ 485 w 493"/>
                  <a:gd name="T103" fmla="*/ 395 h 416"/>
                  <a:gd name="T104" fmla="*/ 475 w 493"/>
                  <a:gd name="T105" fmla="*/ 391 h 416"/>
                  <a:gd name="T106" fmla="*/ 470 w 493"/>
                  <a:gd name="T107" fmla="*/ 388 h 416"/>
                  <a:gd name="T108" fmla="*/ 409 w 493"/>
                  <a:gd name="T109" fmla="*/ 356 h 416"/>
                  <a:gd name="T110" fmla="*/ 402 w 493"/>
                  <a:gd name="T111" fmla="*/ 360 h 416"/>
                  <a:gd name="T112" fmla="*/ 398 w 493"/>
                  <a:gd name="T113" fmla="*/ 360 h 416"/>
                  <a:gd name="T114" fmla="*/ 401 w 493"/>
                  <a:gd name="T115" fmla="*/ 366 h 416"/>
                  <a:gd name="T116" fmla="*/ 410 w 493"/>
                  <a:gd name="T117" fmla="*/ 370 h 416"/>
                  <a:gd name="T118" fmla="*/ 418 w 493"/>
                  <a:gd name="T119" fmla="*/ 376 h 416"/>
                  <a:gd name="T120" fmla="*/ 417 w 493"/>
                  <a:gd name="T121" fmla="*/ 37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3" h="416">
                    <a:moveTo>
                      <a:pt x="417" y="377"/>
                    </a:moveTo>
                    <a:cubicBezTo>
                      <a:pt x="416" y="380"/>
                      <a:pt x="415" y="383"/>
                      <a:pt x="414" y="385"/>
                    </a:cubicBezTo>
                    <a:cubicBezTo>
                      <a:pt x="412" y="387"/>
                      <a:pt x="409" y="388"/>
                      <a:pt x="407" y="390"/>
                    </a:cubicBezTo>
                    <a:cubicBezTo>
                      <a:pt x="376" y="381"/>
                      <a:pt x="357" y="385"/>
                      <a:pt x="335" y="414"/>
                    </a:cubicBezTo>
                    <a:cubicBezTo>
                      <a:pt x="332" y="415"/>
                      <a:pt x="330" y="415"/>
                      <a:pt x="328" y="415"/>
                    </a:cubicBezTo>
                    <a:cubicBezTo>
                      <a:pt x="322" y="416"/>
                      <a:pt x="316" y="416"/>
                      <a:pt x="309" y="414"/>
                    </a:cubicBezTo>
                    <a:cubicBezTo>
                      <a:pt x="307" y="414"/>
                      <a:pt x="305" y="413"/>
                      <a:pt x="302" y="412"/>
                    </a:cubicBezTo>
                    <a:cubicBezTo>
                      <a:pt x="283" y="393"/>
                      <a:pt x="267" y="377"/>
                      <a:pt x="240" y="385"/>
                    </a:cubicBezTo>
                    <a:cubicBezTo>
                      <a:pt x="236" y="385"/>
                      <a:pt x="244" y="397"/>
                      <a:pt x="237" y="404"/>
                    </a:cubicBezTo>
                    <a:cubicBezTo>
                      <a:pt x="236" y="406"/>
                      <a:pt x="234" y="407"/>
                      <a:pt x="232" y="408"/>
                    </a:cubicBezTo>
                    <a:cubicBezTo>
                      <a:pt x="230" y="409"/>
                      <a:pt x="228" y="409"/>
                      <a:pt x="227" y="409"/>
                    </a:cubicBezTo>
                    <a:cubicBezTo>
                      <a:pt x="219" y="407"/>
                      <a:pt x="214" y="397"/>
                      <a:pt x="203" y="397"/>
                    </a:cubicBezTo>
                    <a:cubicBezTo>
                      <a:pt x="201" y="398"/>
                      <a:pt x="199" y="399"/>
                      <a:pt x="197" y="400"/>
                    </a:cubicBezTo>
                    <a:cubicBezTo>
                      <a:pt x="197" y="398"/>
                      <a:pt x="196" y="396"/>
                      <a:pt x="195" y="394"/>
                    </a:cubicBezTo>
                    <a:cubicBezTo>
                      <a:pt x="185" y="372"/>
                      <a:pt x="169" y="380"/>
                      <a:pt x="153" y="386"/>
                    </a:cubicBezTo>
                    <a:cubicBezTo>
                      <a:pt x="150" y="387"/>
                      <a:pt x="148" y="387"/>
                      <a:pt x="145" y="388"/>
                    </a:cubicBezTo>
                    <a:cubicBezTo>
                      <a:pt x="139" y="389"/>
                      <a:pt x="131" y="393"/>
                      <a:pt x="127" y="389"/>
                    </a:cubicBezTo>
                    <a:cubicBezTo>
                      <a:pt x="108" y="369"/>
                      <a:pt x="96" y="365"/>
                      <a:pt x="68" y="362"/>
                    </a:cubicBezTo>
                    <a:cubicBezTo>
                      <a:pt x="66" y="361"/>
                      <a:pt x="63" y="359"/>
                      <a:pt x="61" y="358"/>
                    </a:cubicBezTo>
                    <a:cubicBezTo>
                      <a:pt x="56" y="356"/>
                      <a:pt x="51" y="352"/>
                      <a:pt x="45" y="350"/>
                    </a:cubicBezTo>
                    <a:cubicBezTo>
                      <a:pt x="45" y="354"/>
                      <a:pt x="45" y="354"/>
                      <a:pt x="45" y="358"/>
                    </a:cubicBezTo>
                    <a:cubicBezTo>
                      <a:pt x="45" y="360"/>
                      <a:pt x="44" y="362"/>
                      <a:pt x="44" y="364"/>
                    </a:cubicBezTo>
                    <a:cubicBezTo>
                      <a:pt x="42" y="367"/>
                      <a:pt x="38" y="369"/>
                      <a:pt x="31" y="369"/>
                    </a:cubicBezTo>
                    <a:cubicBezTo>
                      <a:pt x="28" y="369"/>
                      <a:pt x="25" y="369"/>
                      <a:pt x="23" y="369"/>
                    </a:cubicBezTo>
                    <a:cubicBezTo>
                      <a:pt x="11" y="367"/>
                      <a:pt x="0" y="363"/>
                      <a:pt x="3" y="350"/>
                    </a:cubicBezTo>
                    <a:cubicBezTo>
                      <a:pt x="10" y="327"/>
                      <a:pt x="34" y="319"/>
                      <a:pt x="47" y="304"/>
                    </a:cubicBezTo>
                    <a:cubicBezTo>
                      <a:pt x="49" y="302"/>
                      <a:pt x="50" y="299"/>
                      <a:pt x="52" y="297"/>
                    </a:cubicBezTo>
                    <a:cubicBezTo>
                      <a:pt x="53" y="295"/>
                      <a:pt x="55" y="293"/>
                      <a:pt x="57" y="291"/>
                    </a:cubicBezTo>
                    <a:cubicBezTo>
                      <a:pt x="58" y="289"/>
                      <a:pt x="60" y="286"/>
                      <a:pt x="62" y="284"/>
                    </a:cubicBezTo>
                    <a:cubicBezTo>
                      <a:pt x="108" y="215"/>
                      <a:pt x="153" y="145"/>
                      <a:pt x="188" y="69"/>
                    </a:cubicBezTo>
                    <a:cubicBezTo>
                      <a:pt x="189" y="66"/>
                      <a:pt x="190" y="63"/>
                      <a:pt x="192" y="60"/>
                    </a:cubicBezTo>
                    <a:cubicBezTo>
                      <a:pt x="196" y="55"/>
                      <a:pt x="203" y="46"/>
                      <a:pt x="211" y="39"/>
                    </a:cubicBezTo>
                    <a:cubicBezTo>
                      <a:pt x="213" y="37"/>
                      <a:pt x="215" y="36"/>
                      <a:pt x="216" y="34"/>
                    </a:cubicBezTo>
                    <a:cubicBezTo>
                      <a:pt x="236" y="0"/>
                      <a:pt x="275" y="31"/>
                      <a:pt x="276" y="61"/>
                    </a:cubicBezTo>
                    <a:cubicBezTo>
                      <a:pt x="277" y="64"/>
                      <a:pt x="277" y="66"/>
                      <a:pt x="278" y="69"/>
                    </a:cubicBezTo>
                    <a:cubicBezTo>
                      <a:pt x="281" y="76"/>
                      <a:pt x="284" y="83"/>
                      <a:pt x="289" y="88"/>
                    </a:cubicBezTo>
                    <a:cubicBezTo>
                      <a:pt x="289" y="89"/>
                      <a:pt x="290" y="91"/>
                      <a:pt x="290" y="92"/>
                    </a:cubicBezTo>
                    <a:cubicBezTo>
                      <a:pt x="292" y="97"/>
                      <a:pt x="293" y="102"/>
                      <a:pt x="295" y="106"/>
                    </a:cubicBezTo>
                    <a:cubicBezTo>
                      <a:pt x="296" y="112"/>
                      <a:pt x="298" y="117"/>
                      <a:pt x="299" y="122"/>
                    </a:cubicBezTo>
                    <a:cubicBezTo>
                      <a:pt x="314" y="145"/>
                      <a:pt x="334" y="163"/>
                      <a:pt x="350" y="182"/>
                    </a:cubicBezTo>
                    <a:cubicBezTo>
                      <a:pt x="354" y="186"/>
                      <a:pt x="357" y="191"/>
                      <a:pt x="361" y="195"/>
                    </a:cubicBezTo>
                    <a:cubicBezTo>
                      <a:pt x="383" y="220"/>
                      <a:pt x="403" y="246"/>
                      <a:pt x="420" y="273"/>
                    </a:cubicBezTo>
                    <a:cubicBezTo>
                      <a:pt x="422" y="275"/>
                      <a:pt x="423" y="277"/>
                      <a:pt x="425" y="280"/>
                    </a:cubicBezTo>
                    <a:cubicBezTo>
                      <a:pt x="429" y="290"/>
                      <a:pt x="434" y="300"/>
                      <a:pt x="440" y="309"/>
                    </a:cubicBezTo>
                    <a:cubicBezTo>
                      <a:pt x="442" y="311"/>
                      <a:pt x="443" y="313"/>
                      <a:pt x="444" y="315"/>
                    </a:cubicBezTo>
                    <a:cubicBezTo>
                      <a:pt x="453" y="326"/>
                      <a:pt x="462" y="336"/>
                      <a:pt x="470" y="345"/>
                    </a:cubicBezTo>
                    <a:cubicBezTo>
                      <a:pt x="472" y="347"/>
                      <a:pt x="473" y="349"/>
                      <a:pt x="474" y="351"/>
                    </a:cubicBezTo>
                    <a:cubicBezTo>
                      <a:pt x="477" y="358"/>
                      <a:pt x="489" y="365"/>
                      <a:pt x="487" y="376"/>
                    </a:cubicBezTo>
                    <a:cubicBezTo>
                      <a:pt x="487" y="378"/>
                      <a:pt x="488" y="381"/>
                      <a:pt x="488" y="383"/>
                    </a:cubicBezTo>
                    <a:cubicBezTo>
                      <a:pt x="488" y="386"/>
                      <a:pt x="488" y="389"/>
                      <a:pt x="488" y="392"/>
                    </a:cubicBezTo>
                    <a:cubicBezTo>
                      <a:pt x="489" y="393"/>
                      <a:pt x="491" y="395"/>
                      <a:pt x="493" y="397"/>
                    </a:cubicBezTo>
                    <a:cubicBezTo>
                      <a:pt x="490" y="396"/>
                      <a:pt x="488" y="395"/>
                      <a:pt x="485" y="395"/>
                    </a:cubicBezTo>
                    <a:cubicBezTo>
                      <a:pt x="481" y="394"/>
                      <a:pt x="478" y="393"/>
                      <a:pt x="475" y="391"/>
                    </a:cubicBezTo>
                    <a:cubicBezTo>
                      <a:pt x="473" y="390"/>
                      <a:pt x="472" y="389"/>
                      <a:pt x="470" y="388"/>
                    </a:cubicBezTo>
                    <a:cubicBezTo>
                      <a:pt x="457" y="369"/>
                      <a:pt x="430" y="348"/>
                      <a:pt x="409" y="356"/>
                    </a:cubicBezTo>
                    <a:cubicBezTo>
                      <a:pt x="406" y="357"/>
                      <a:pt x="404" y="358"/>
                      <a:pt x="402" y="360"/>
                    </a:cubicBezTo>
                    <a:cubicBezTo>
                      <a:pt x="402" y="361"/>
                      <a:pt x="400" y="360"/>
                      <a:pt x="398" y="360"/>
                    </a:cubicBezTo>
                    <a:cubicBezTo>
                      <a:pt x="397" y="361"/>
                      <a:pt x="396" y="362"/>
                      <a:pt x="401" y="366"/>
                    </a:cubicBezTo>
                    <a:cubicBezTo>
                      <a:pt x="404" y="367"/>
                      <a:pt x="407" y="368"/>
                      <a:pt x="410" y="370"/>
                    </a:cubicBezTo>
                    <a:cubicBezTo>
                      <a:pt x="413" y="372"/>
                      <a:pt x="415" y="374"/>
                      <a:pt x="418" y="376"/>
                    </a:cubicBezTo>
                    <a:cubicBezTo>
                      <a:pt x="417" y="376"/>
                      <a:pt x="417" y="376"/>
                      <a:pt x="417" y="37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اشکال کاملا قابل ویرایش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Freeform 18">
            <a:extLst>
              <a:ext uri="{FF2B5EF4-FFF2-40B4-BE49-F238E27FC236}">
                <a16:creationId xmlns:a16="http://schemas.microsoft.com/office/drawing/2014/main" id="{C5EA15E6-5047-45AE-A30E-1FC62F3AAB78}"/>
              </a:ext>
            </a:extLst>
          </p:cNvPr>
          <p:cNvSpPr>
            <a:spLocks/>
          </p:cNvSpPr>
          <p:nvPr/>
        </p:nvSpPr>
        <p:spPr bwMode="auto">
          <a:xfrm>
            <a:off x="1222892" y="3859625"/>
            <a:ext cx="2671362" cy="2993779"/>
          </a:xfrm>
          <a:custGeom>
            <a:avLst/>
            <a:gdLst>
              <a:gd name="T0" fmla="*/ 1131 w 2400"/>
              <a:gd name="T1" fmla="*/ 40 h 3356"/>
              <a:gd name="T2" fmla="*/ 1129 w 2400"/>
              <a:gd name="T3" fmla="*/ 60 h 3356"/>
              <a:gd name="T4" fmla="*/ 1071 w 2400"/>
              <a:gd name="T5" fmla="*/ 253 h 3356"/>
              <a:gd name="T6" fmla="*/ 1006 w 2400"/>
              <a:gd name="T7" fmla="*/ 665 h 3356"/>
              <a:gd name="T8" fmla="*/ 1020 w 2400"/>
              <a:gd name="T9" fmla="*/ 853 h 3356"/>
              <a:gd name="T10" fmla="*/ 1289 w 2400"/>
              <a:gd name="T11" fmla="*/ 678 h 3356"/>
              <a:gd name="T12" fmla="*/ 1480 w 2400"/>
              <a:gd name="T13" fmla="*/ 327 h 3356"/>
              <a:gd name="T14" fmla="*/ 1409 w 2400"/>
              <a:gd name="T15" fmla="*/ 565 h 3356"/>
              <a:gd name="T16" fmla="*/ 1226 w 2400"/>
              <a:gd name="T17" fmla="*/ 845 h 3356"/>
              <a:gd name="T18" fmla="*/ 1022 w 2400"/>
              <a:gd name="T19" fmla="*/ 1149 h 3356"/>
              <a:gd name="T20" fmla="*/ 1171 w 2400"/>
              <a:gd name="T21" fmla="*/ 1656 h 3356"/>
              <a:gd name="T22" fmla="*/ 1237 w 2400"/>
              <a:gd name="T23" fmla="*/ 1789 h 3356"/>
              <a:gd name="T24" fmla="*/ 1409 w 2400"/>
              <a:gd name="T25" fmla="*/ 1784 h 3356"/>
              <a:gd name="T26" fmla="*/ 1588 w 2400"/>
              <a:gd name="T27" fmla="*/ 1556 h 3356"/>
              <a:gd name="T28" fmla="*/ 1851 w 2400"/>
              <a:gd name="T29" fmla="*/ 893 h 3356"/>
              <a:gd name="T30" fmla="*/ 1953 w 2400"/>
              <a:gd name="T31" fmla="*/ 344 h 3356"/>
              <a:gd name="T32" fmla="*/ 1962 w 2400"/>
              <a:gd name="T33" fmla="*/ 582 h 3356"/>
              <a:gd name="T34" fmla="*/ 1935 w 2400"/>
              <a:gd name="T35" fmla="*/ 882 h 3356"/>
              <a:gd name="T36" fmla="*/ 1960 w 2400"/>
              <a:gd name="T37" fmla="*/ 1240 h 3356"/>
              <a:gd name="T38" fmla="*/ 2217 w 2400"/>
              <a:gd name="T39" fmla="*/ 1069 h 3356"/>
              <a:gd name="T40" fmla="*/ 1993 w 2400"/>
              <a:gd name="T41" fmla="*/ 1294 h 3356"/>
              <a:gd name="T42" fmla="*/ 1757 w 2400"/>
              <a:gd name="T43" fmla="*/ 1500 h 3356"/>
              <a:gd name="T44" fmla="*/ 1584 w 2400"/>
              <a:gd name="T45" fmla="*/ 1814 h 3356"/>
              <a:gd name="T46" fmla="*/ 1555 w 2400"/>
              <a:gd name="T47" fmla="*/ 1931 h 3356"/>
              <a:gd name="T48" fmla="*/ 1824 w 2400"/>
              <a:gd name="T49" fmla="*/ 1924 h 3356"/>
              <a:gd name="T50" fmla="*/ 2244 w 2400"/>
              <a:gd name="T51" fmla="*/ 1718 h 3356"/>
              <a:gd name="T52" fmla="*/ 2377 w 2400"/>
              <a:gd name="T53" fmla="*/ 1620 h 3356"/>
              <a:gd name="T54" fmla="*/ 2089 w 2400"/>
              <a:gd name="T55" fmla="*/ 1947 h 3356"/>
              <a:gd name="T56" fmla="*/ 1815 w 2400"/>
              <a:gd name="T57" fmla="*/ 2073 h 3356"/>
              <a:gd name="T58" fmla="*/ 1564 w 2400"/>
              <a:gd name="T59" fmla="*/ 2124 h 3356"/>
              <a:gd name="T60" fmla="*/ 1426 w 2400"/>
              <a:gd name="T61" fmla="*/ 2360 h 3356"/>
              <a:gd name="T62" fmla="*/ 1422 w 2400"/>
              <a:gd name="T63" fmla="*/ 2785 h 3356"/>
              <a:gd name="T64" fmla="*/ 1400 w 2400"/>
              <a:gd name="T65" fmla="*/ 3356 h 3356"/>
              <a:gd name="T66" fmla="*/ 1144 w 2400"/>
              <a:gd name="T67" fmla="*/ 3124 h 3356"/>
              <a:gd name="T68" fmla="*/ 1200 w 2400"/>
              <a:gd name="T69" fmla="*/ 2647 h 3356"/>
              <a:gd name="T70" fmla="*/ 1166 w 2400"/>
              <a:gd name="T71" fmla="*/ 2158 h 3356"/>
              <a:gd name="T72" fmla="*/ 1011 w 2400"/>
              <a:gd name="T73" fmla="*/ 1822 h 3356"/>
              <a:gd name="T74" fmla="*/ 779 w 2400"/>
              <a:gd name="T75" fmla="*/ 1782 h 3356"/>
              <a:gd name="T76" fmla="*/ 462 w 2400"/>
              <a:gd name="T77" fmla="*/ 1816 h 3356"/>
              <a:gd name="T78" fmla="*/ 124 w 2400"/>
              <a:gd name="T79" fmla="*/ 1724 h 3356"/>
              <a:gd name="T80" fmla="*/ 609 w 2400"/>
              <a:gd name="T81" fmla="*/ 1716 h 3356"/>
              <a:gd name="T82" fmla="*/ 451 w 2400"/>
              <a:gd name="T83" fmla="*/ 1322 h 3356"/>
              <a:gd name="T84" fmla="*/ 71 w 2400"/>
              <a:gd name="T85" fmla="*/ 1191 h 3356"/>
              <a:gd name="T86" fmla="*/ 59 w 2400"/>
              <a:gd name="T87" fmla="*/ 1154 h 3356"/>
              <a:gd name="T88" fmla="*/ 319 w 2400"/>
              <a:gd name="T89" fmla="*/ 1254 h 3356"/>
              <a:gd name="T90" fmla="*/ 477 w 2400"/>
              <a:gd name="T91" fmla="*/ 1229 h 3356"/>
              <a:gd name="T92" fmla="*/ 251 w 2400"/>
              <a:gd name="T93" fmla="*/ 644 h 3356"/>
              <a:gd name="T94" fmla="*/ 220 w 2400"/>
              <a:gd name="T95" fmla="*/ 469 h 3356"/>
              <a:gd name="T96" fmla="*/ 266 w 2400"/>
              <a:gd name="T97" fmla="*/ 604 h 3356"/>
              <a:gd name="T98" fmla="*/ 391 w 2400"/>
              <a:gd name="T99" fmla="*/ 942 h 3356"/>
              <a:gd name="T100" fmla="*/ 404 w 2400"/>
              <a:gd name="T101" fmla="*/ 956 h 3356"/>
              <a:gd name="T102" fmla="*/ 442 w 2400"/>
              <a:gd name="T103" fmla="*/ 889 h 3356"/>
              <a:gd name="T104" fmla="*/ 546 w 2400"/>
              <a:gd name="T105" fmla="*/ 605 h 3356"/>
              <a:gd name="T106" fmla="*/ 517 w 2400"/>
              <a:gd name="T107" fmla="*/ 847 h 3356"/>
              <a:gd name="T108" fmla="*/ 711 w 2400"/>
              <a:gd name="T109" fmla="*/ 1353 h 3356"/>
              <a:gd name="T110" fmla="*/ 937 w 2400"/>
              <a:gd name="T111" fmla="*/ 1160 h 3356"/>
              <a:gd name="T112" fmla="*/ 971 w 2400"/>
              <a:gd name="T113" fmla="*/ 511 h 3356"/>
              <a:gd name="T114" fmla="*/ 1137 w 2400"/>
              <a:gd name="T115" fmla="*/ 0 h 3356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4463 w 10000"/>
              <a:gd name="connsiteY199" fmla="*/ 999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463 w 10000"/>
              <a:gd name="connsiteY198" fmla="*/ 10000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68"/>
              <a:gd name="connsiteX1" fmla="*/ 4721 w 10000"/>
              <a:gd name="connsiteY1" fmla="*/ 48 h 10768"/>
              <a:gd name="connsiteX2" fmla="*/ 4713 w 10000"/>
              <a:gd name="connsiteY2" fmla="*/ 80 h 10768"/>
              <a:gd name="connsiteX3" fmla="*/ 4704 w 10000"/>
              <a:gd name="connsiteY3" fmla="*/ 101 h 10768"/>
              <a:gd name="connsiteX4" fmla="*/ 4704 w 10000"/>
              <a:gd name="connsiteY4" fmla="*/ 113 h 10768"/>
              <a:gd name="connsiteX5" fmla="*/ 4713 w 10000"/>
              <a:gd name="connsiteY5" fmla="*/ 119 h 10768"/>
              <a:gd name="connsiteX6" fmla="*/ 4713 w 10000"/>
              <a:gd name="connsiteY6" fmla="*/ 125 h 10768"/>
              <a:gd name="connsiteX7" fmla="*/ 4721 w 10000"/>
              <a:gd name="connsiteY7" fmla="*/ 125 h 10768"/>
              <a:gd name="connsiteX8" fmla="*/ 4721 w 10000"/>
              <a:gd name="connsiteY8" fmla="*/ 125 h 10768"/>
              <a:gd name="connsiteX9" fmla="*/ 4721 w 10000"/>
              <a:gd name="connsiteY9" fmla="*/ 134 h 10768"/>
              <a:gd name="connsiteX10" fmla="*/ 4713 w 10000"/>
              <a:gd name="connsiteY10" fmla="*/ 152 h 10768"/>
              <a:gd name="connsiteX11" fmla="*/ 4704 w 10000"/>
              <a:gd name="connsiteY11" fmla="*/ 179 h 10768"/>
              <a:gd name="connsiteX12" fmla="*/ 4692 w 10000"/>
              <a:gd name="connsiteY12" fmla="*/ 221 h 10768"/>
              <a:gd name="connsiteX13" fmla="*/ 4667 w 10000"/>
              <a:gd name="connsiteY13" fmla="*/ 280 h 10768"/>
              <a:gd name="connsiteX14" fmla="*/ 4629 w 10000"/>
              <a:gd name="connsiteY14" fmla="*/ 364 h 10768"/>
              <a:gd name="connsiteX15" fmla="*/ 4592 w 10000"/>
              <a:gd name="connsiteY15" fmla="*/ 465 h 10768"/>
              <a:gd name="connsiteX16" fmla="*/ 4533 w 10000"/>
              <a:gd name="connsiteY16" fmla="*/ 596 h 10768"/>
              <a:gd name="connsiteX17" fmla="*/ 4463 w 10000"/>
              <a:gd name="connsiteY17" fmla="*/ 754 h 10768"/>
              <a:gd name="connsiteX18" fmla="*/ 4379 w 10000"/>
              <a:gd name="connsiteY18" fmla="*/ 1001 h 10768"/>
              <a:gd name="connsiteX19" fmla="*/ 4321 w 10000"/>
              <a:gd name="connsiteY19" fmla="*/ 1266 h 10768"/>
              <a:gd name="connsiteX20" fmla="*/ 4275 w 10000"/>
              <a:gd name="connsiteY20" fmla="*/ 1538 h 10768"/>
              <a:gd name="connsiteX21" fmla="*/ 4213 w 10000"/>
              <a:gd name="connsiteY21" fmla="*/ 1827 h 10768"/>
              <a:gd name="connsiteX22" fmla="*/ 4204 w 10000"/>
              <a:gd name="connsiteY22" fmla="*/ 1889 h 10768"/>
              <a:gd name="connsiteX23" fmla="*/ 4192 w 10000"/>
              <a:gd name="connsiteY23" fmla="*/ 1982 h 10768"/>
              <a:gd name="connsiteX24" fmla="*/ 4183 w 10000"/>
              <a:gd name="connsiteY24" fmla="*/ 2080 h 10768"/>
              <a:gd name="connsiteX25" fmla="*/ 4175 w 10000"/>
              <a:gd name="connsiteY25" fmla="*/ 2187 h 10768"/>
              <a:gd name="connsiteX26" fmla="*/ 4175 w 10000"/>
              <a:gd name="connsiteY26" fmla="*/ 2297 h 10768"/>
              <a:gd name="connsiteX27" fmla="*/ 4192 w 10000"/>
              <a:gd name="connsiteY27" fmla="*/ 2396 h 10768"/>
              <a:gd name="connsiteX28" fmla="*/ 4213 w 10000"/>
              <a:gd name="connsiteY28" fmla="*/ 2482 h 10768"/>
              <a:gd name="connsiteX29" fmla="*/ 4250 w 10000"/>
              <a:gd name="connsiteY29" fmla="*/ 2542 h 10768"/>
              <a:gd name="connsiteX30" fmla="*/ 4450 w 10000"/>
              <a:gd name="connsiteY30" fmla="*/ 2530 h 10768"/>
              <a:gd name="connsiteX31" fmla="*/ 4646 w 10000"/>
              <a:gd name="connsiteY31" fmla="*/ 2482 h 10768"/>
              <a:gd name="connsiteX32" fmla="*/ 4833 w 10000"/>
              <a:gd name="connsiteY32" fmla="*/ 2405 h 10768"/>
              <a:gd name="connsiteX33" fmla="*/ 5025 w 10000"/>
              <a:gd name="connsiteY33" fmla="*/ 2297 h 10768"/>
              <a:gd name="connsiteX34" fmla="*/ 5200 w 10000"/>
              <a:gd name="connsiteY34" fmla="*/ 2172 h 10768"/>
              <a:gd name="connsiteX35" fmla="*/ 5371 w 10000"/>
              <a:gd name="connsiteY35" fmla="*/ 2020 h 10768"/>
              <a:gd name="connsiteX36" fmla="*/ 5533 w 10000"/>
              <a:gd name="connsiteY36" fmla="*/ 1859 h 10768"/>
              <a:gd name="connsiteX37" fmla="*/ 5683 w 10000"/>
              <a:gd name="connsiteY37" fmla="*/ 1690 h 10768"/>
              <a:gd name="connsiteX38" fmla="*/ 5829 w 10000"/>
              <a:gd name="connsiteY38" fmla="*/ 1511 h 10768"/>
              <a:gd name="connsiteX39" fmla="*/ 5954 w 10000"/>
              <a:gd name="connsiteY39" fmla="*/ 1326 h 10768"/>
              <a:gd name="connsiteX40" fmla="*/ 6071 w 10000"/>
              <a:gd name="connsiteY40" fmla="*/ 1147 h 10768"/>
              <a:gd name="connsiteX41" fmla="*/ 6167 w 10000"/>
              <a:gd name="connsiteY41" fmla="*/ 974 h 10768"/>
              <a:gd name="connsiteX42" fmla="*/ 6213 w 10000"/>
              <a:gd name="connsiteY42" fmla="*/ 974 h 10768"/>
              <a:gd name="connsiteX43" fmla="*/ 6213 w 10000"/>
              <a:gd name="connsiteY43" fmla="*/ 992 h 10768"/>
              <a:gd name="connsiteX44" fmla="*/ 6138 w 10000"/>
              <a:gd name="connsiteY44" fmla="*/ 1165 h 10768"/>
              <a:gd name="connsiteX45" fmla="*/ 6054 w 10000"/>
              <a:gd name="connsiteY45" fmla="*/ 1344 h 10768"/>
              <a:gd name="connsiteX46" fmla="*/ 5963 w 10000"/>
              <a:gd name="connsiteY46" fmla="*/ 1517 h 10768"/>
              <a:gd name="connsiteX47" fmla="*/ 5871 w 10000"/>
              <a:gd name="connsiteY47" fmla="*/ 1684 h 10768"/>
              <a:gd name="connsiteX48" fmla="*/ 5775 w 10000"/>
              <a:gd name="connsiteY48" fmla="*/ 1847 h 10768"/>
              <a:gd name="connsiteX49" fmla="*/ 5667 w 10000"/>
              <a:gd name="connsiteY49" fmla="*/ 1999 h 10768"/>
              <a:gd name="connsiteX50" fmla="*/ 5554 w 10000"/>
              <a:gd name="connsiteY50" fmla="*/ 2145 h 10768"/>
              <a:gd name="connsiteX51" fmla="*/ 5417 w 10000"/>
              <a:gd name="connsiteY51" fmla="*/ 2279 h 10768"/>
              <a:gd name="connsiteX52" fmla="*/ 5275 w 10000"/>
              <a:gd name="connsiteY52" fmla="*/ 2411 h 10768"/>
              <a:gd name="connsiteX53" fmla="*/ 5108 w 10000"/>
              <a:gd name="connsiteY53" fmla="*/ 2518 h 10768"/>
              <a:gd name="connsiteX54" fmla="*/ 4917 w 10000"/>
              <a:gd name="connsiteY54" fmla="*/ 2616 h 10768"/>
              <a:gd name="connsiteX55" fmla="*/ 4704 w 10000"/>
              <a:gd name="connsiteY55" fmla="*/ 2703 h 10768"/>
              <a:gd name="connsiteX56" fmla="*/ 4479 w 10000"/>
              <a:gd name="connsiteY56" fmla="*/ 2768 h 10768"/>
              <a:gd name="connsiteX57" fmla="*/ 4213 w 10000"/>
              <a:gd name="connsiteY57" fmla="*/ 2813 h 10768"/>
              <a:gd name="connsiteX58" fmla="*/ 4221 w 10000"/>
              <a:gd name="connsiteY58" fmla="*/ 3126 h 10768"/>
              <a:gd name="connsiteX59" fmla="*/ 4258 w 10000"/>
              <a:gd name="connsiteY59" fmla="*/ 3424 h 10768"/>
              <a:gd name="connsiteX60" fmla="*/ 4321 w 10000"/>
              <a:gd name="connsiteY60" fmla="*/ 3707 h 10768"/>
              <a:gd name="connsiteX61" fmla="*/ 4404 w 10000"/>
              <a:gd name="connsiteY61" fmla="*/ 3975 h 10768"/>
              <a:gd name="connsiteX62" fmla="*/ 4508 w 10000"/>
              <a:gd name="connsiteY62" fmla="*/ 4231 h 10768"/>
              <a:gd name="connsiteX63" fmla="*/ 4621 w 10000"/>
              <a:gd name="connsiteY63" fmla="*/ 4476 h 10768"/>
              <a:gd name="connsiteX64" fmla="*/ 4750 w 10000"/>
              <a:gd name="connsiteY64" fmla="*/ 4708 h 10768"/>
              <a:gd name="connsiteX65" fmla="*/ 4879 w 10000"/>
              <a:gd name="connsiteY65" fmla="*/ 4934 h 10768"/>
              <a:gd name="connsiteX66" fmla="*/ 4917 w 10000"/>
              <a:gd name="connsiteY66" fmla="*/ 4988 h 10768"/>
              <a:gd name="connsiteX67" fmla="*/ 4950 w 10000"/>
              <a:gd name="connsiteY67" fmla="*/ 5054 h 10768"/>
              <a:gd name="connsiteX68" fmla="*/ 4996 w 10000"/>
              <a:gd name="connsiteY68" fmla="*/ 5125 h 10768"/>
              <a:gd name="connsiteX69" fmla="*/ 5038 w 10000"/>
              <a:gd name="connsiteY69" fmla="*/ 5200 h 10768"/>
              <a:gd name="connsiteX70" fmla="*/ 5092 w 10000"/>
              <a:gd name="connsiteY70" fmla="*/ 5271 h 10768"/>
              <a:gd name="connsiteX71" fmla="*/ 5154 w 10000"/>
              <a:gd name="connsiteY71" fmla="*/ 5331 h 10768"/>
              <a:gd name="connsiteX72" fmla="*/ 5229 w 10000"/>
              <a:gd name="connsiteY72" fmla="*/ 5384 h 10768"/>
              <a:gd name="connsiteX73" fmla="*/ 5313 w 10000"/>
              <a:gd name="connsiteY73" fmla="*/ 5423 h 10768"/>
              <a:gd name="connsiteX74" fmla="*/ 5413 w 10000"/>
              <a:gd name="connsiteY74" fmla="*/ 5438 h 10768"/>
              <a:gd name="connsiteX75" fmla="*/ 5517 w 10000"/>
              <a:gd name="connsiteY75" fmla="*/ 5435 h 10768"/>
              <a:gd name="connsiteX76" fmla="*/ 5704 w 10000"/>
              <a:gd name="connsiteY76" fmla="*/ 5390 h 10768"/>
              <a:gd name="connsiteX77" fmla="*/ 5871 w 10000"/>
              <a:gd name="connsiteY77" fmla="*/ 5316 h 10768"/>
              <a:gd name="connsiteX78" fmla="*/ 6033 w 10000"/>
              <a:gd name="connsiteY78" fmla="*/ 5223 h 10768"/>
              <a:gd name="connsiteX79" fmla="*/ 6167 w 10000"/>
              <a:gd name="connsiteY79" fmla="*/ 5113 h 10768"/>
              <a:gd name="connsiteX80" fmla="*/ 6296 w 10000"/>
              <a:gd name="connsiteY80" fmla="*/ 4994 h 10768"/>
              <a:gd name="connsiteX81" fmla="*/ 6417 w 10000"/>
              <a:gd name="connsiteY81" fmla="*/ 4869 h 10768"/>
              <a:gd name="connsiteX82" fmla="*/ 6525 w 10000"/>
              <a:gd name="connsiteY82" fmla="*/ 4750 h 10768"/>
              <a:gd name="connsiteX83" fmla="*/ 6617 w 10000"/>
              <a:gd name="connsiteY83" fmla="*/ 4636 h 10768"/>
              <a:gd name="connsiteX84" fmla="*/ 6821 w 10000"/>
              <a:gd name="connsiteY84" fmla="*/ 4377 h 10768"/>
              <a:gd name="connsiteX85" fmla="*/ 7017 w 10000"/>
              <a:gd name="connsiteY85" fmla="*/ 4085 h 10768"/>
              <a:gd name="connsiteX86" fmla="*/ 7213 w 10000"/>
              <a:gd name="connsiteY86" fmla="*/ 3766 h 10768"/>
              <a:gd name="connsiteX87" fmla="*/ 7396 w 10000"/>
              <a:gd name="connsiteY87" fmla="*/ 3418 h 10768"/>
              <a:gd name="connsiteX88" fmla="*/ 7563 w 10000"/>
              <a:gd name="connsiteY88" fmla="*/ 3051 h 10768"/>
              <a:gd name="connsiteX89" fmla="*/ 7713 w 10000"/>
              <a:gd name="connsiteY89" fmla="*/ 2661 h 10768"/>
              <a:gd name="connsiteX90" fmla="*/ 7850 w 10000"/>
              <a:gd name="connsiteY90" fmla="*/ 2253 h 10768"/>
              <a:gd name="connsiteX91" fmla="*/ 7950 w 10000"/>
              <a:gd name="connsiteY91" fmla="*/ 1830 h 10768"/>
              <a:gd name="connsiteX92" fmla="*/ 8025 w 10000"/>
              <a:gd name="connsiteY92" fmla="*/ 1397 h 10768"/>
              <a:gd name="connsiteX93" fmla="*/ 8071 w 10000"/>
              <a:gd name="connsiteY93" fmla="*/ 954 h 10768"/>
              <a:gd name="connsiteX94" fmla="*/ 8108 w 10000"/>
              <a:gd name="connsiteY94" fmla="*/ 974 h 10768"/>
              <a:gd name="connsiteX95" fmla="*/ 8138 w 10000"/>
              <a:gd name="connsiteY95" fmla="*/ 1025 h 10768"/>
              <a:gd name="connsiteX96" fmla="*/ 8163 w 10000"/>
              <a:gd name="connsiteY96" fmla="*/ 1100 h 10768"/>
              <a:gd name="connsiteX97" fmla="*/ 8175 w 10000"/>
              <a:gd name="connsiteY97" fmla="*/ 1198 h 10768"/>
              <a:gd name="connsiteX98" fmla="*/ 8183 w 10000"/>
              <a:gd name="connsiteY98" fmla="*/ 1311 h 10768"/>
              <a:gd name="connsiteX99" fmla="*/ 8183 w 10000"/>
              <a:gd name="connsiteY99" fmla="*/ 1442 h 10768"/>
              <a:gd name="connsiteX100" fmla="*/ 8183 w 10000"/>
              <a:gd name="connsiteY100" fmla="*/ 1582 h 10768"/>
              <a:gd name="connsiteX101" fmla="*/ 8175 w 10000"/>
              <a:gd name="connsiteY101" fmla="*/ 1734 h 10768"/>
              <a:gd name="connsiteX102" fmla="*/ 8163 w 10000"/>
              <a:gd name="connsiteY102" fmla="*/ 1889 h 10768"/>
              <a:gd name="connsiteX103" fmla="*/ 8146 w 10000"/>
              <a:gd name="connsiteY103" fmla="*/ 2047 h 10768"/>
              <a:gd name="connsiteX104" fmla="*/ 8121 w 10000"/>
              <a:gd name="connsiteY104" fmla="*/ 2205 h 10768"/>
              <a:gd name="connsiteX105" fmla="*/ 8108 w 10000"/>
              <a:gd name="connsiteY105" fmla="*/ 2357 h 10768"/>
              <a:gd name="connsiteX106" fmla="*/ 8083 w 10000"/>
              <a:gd name="connsiteY106" fmla="*/ 2497 h 10768"/>
              <a:gd name="connsiteX107" fmla="*/ 8063 w 10000"/>
              <a:gd name="connsiteY107" fmla="*/ 2628 h 10768"/>
              <a:gd name="connsiteX108" fmla="*/ 8038 w 10000"/>
              <a:gd name="connsiteY108" fmla="*/ 2741 h 10768"/>
              <a:gd name="connsiteX109" fmla="*/ 8017 w 10000"/>
              <a:gd name="connsiteY109" fmla="*/ 2834 h 10768"/>
              <a:gd name="connsiteX110" fmla="*/ 8000 w 10000"/>
              <a:gd name="connsiteY110" fmla="*/ 2908 h 10768"/>
              <a:gd name="connsiteX111" fmla="*/ 7700 w 10000"/>
              <a:gd name="connsiteY111" fmla="*/ 3754 h 10768"/>
              <a:gd name="connsiteX112" fmla="*/ 7942 w 10000"/>
              <a:gd name="connsiteY112" fmla="*/ 3737 h 10768"/>
              <a:gd name="connsiteX113" fmla="*/ 8167 w 10000"/>
              <a:gd name="connsiteY113" fmla="*/ 3695 h 10768"/>
              <a:gd name="connsiteX114" fmla="*/ 8379 w 10000"/>
              <a:gd name="connsiteY114" fmla="*/ 3635 h 10768"/>
              <a:gd name="connsiteX115" fmla="*/ 8583 w 10000"/>
              <a:gd name="connsiteY115" fmla="*/ 3558 h 10768"/>
              <a:gd name="connsiteX116" fmla="*/ 8767 w 10000"/>
              <a:gd name="connsiteY116" fmla="*/ 3471 h 10768"/>
              <a:gd name="connsiteX117" fmla="*/ 8933 w 10000"/>
              <a:gd name="connsiteY117" fmla="*/ 3376 h 10768"/>
              <a:gd name="connsiteX118" fmla="*/ 9092 w 10000"/>
              <a:gd name="connsiteY118" fmla="*/ 3278 h 10768"/>
              <a:gd name="connsiteX119" fmla="*/ 9238 w 10000"/>
              <a:gd name="connsiteY119" fmla="*/ 3185 h 10768"/>
              <a:gd name="connsiteX120" fmla="*/ 9250 w 10000"/>
              <a:gd name="connsiteY120" fmla="*/ 3230 h 10768"/>
              <a:gd name="connsiteX121" fmla="*/ 9117 w 10000"/>
              <a:gd name="connsiteY121" fmla="*/ 3376 h 10768"/>
              <a:gd name="connsiteX122" fmla="*/ 8954 w 10000"/>
              <a:gd name="connsiteY122" fmla="*/ 3516 h 10768"/>
              <a:gd name="connsiteX123" fmla="*/ 8758 w 10000"/>
              <a:gd name="connsiteY123" fmla="*/ 3641 h 10768"/>
              <a:gd name="connsiteX124" fmla="*/ 8538 w 10000"/>
              <a:gd name="connsiteY124" fmla="*/ 3754 h 10768"/>
              <a:gd name="connsiteX125" fmla="*/ 8304 w 10000"/>
              <a:gd name="connsiteY125" fmla="*/ 3856 h 10768"/>
              <a:gd name="connsiteX126" fmla="*/ 8054 w 10000"/>
              <a:gd name="connsiteY126" fmla="*/ 3945 h 10768"/>
              <a:gd name="connsiteX127" fmla="*/ 7796 w 10000"/>
              <a:gd name="connsiteY127" fmla="*/ 4014 h 10768"/>
              <a:gd name="connsiteX128" fmla="*/ 7533 w 10000"/>
              <a:gd name="connsiteY128" fmla="*/ 4064 h 10768"/>
              <a:gd name="connsiteX129" fmla="*/ 7479 w 10000"/>
              <a:gd name="connsiteY129" fmla="*/ 4184 h 10768"/>
              <a:gd name="connsiteX130" fmla="*/ 7404 w 10000"/>
              <a:gd name="connsiteY130" fmla="*/ 4324 h 10768"/>
              <a:gd name="connsiteX131" fmla="*/ 7321 w 10000"/>
              <a:gd name="connsiteY131" fmla="*/ 4470 h 10768"/>
              <a:gd name="connsiteX132" fmla="*/ 7213 w 10000"/>
              <a:gd name="connsiteY132" fmla="*/ 4628 h 10768"/>
              <a:gd name="connsiteX133" fmla="*/ 7100 w 10000"/>
              <a:gd name="connsiteY133" fmla="*/ 4794 h 10768"/>
              <a:gd name="connsiteX134" fmla="*/ 6979 w 10000"/>
              <a:gd name="connsiteY134" fmla="*/ 4958 h 10768"/>
              <a:gd name="connsiteX135" fmla="*/ 6850 w 10000"/>
              <a:gd name="connsiteY135" fmla="*/ 5113 h 10768"/>
              <a:gd name="connsiteX136" fmla="*/ 6721 w 10000"/>
              <a:gd name="connsiteY136" fmla="*/ 5265 h 10768"/>
              <a:gd name="connsiteX137" fmla="*/ 6600 w 10000"/>
              <a:gd name="connsiteY137" fmla="*/ 5405 h 10768"/>
              <a:gd name="connsiteX138" fmla="*/ 6471 w 10000"/>
              <a:gd name="connsiteY138" fmla="*/ 5530 h 10768"/>
              <a:gd name="connsiteX139" fmla="*/ 6358 w 10000"/>
              <a:gd name="connsiteY139" fmla="*/ 5641 h 10768"/>
              <a:gd name="connsiteX140" fmla="*/ 6250 w 10000"/>
              <a:gd name="connsiteY140" fmla="*/ 5721 h 10768"/>
              <a:gd name="connsiteX141" fmla="*/ 6267 w 10000"/>
              <a:gd name="connsiteY141" fmla="*/ 5781 h 10768"/>
              <a:gd name="connsiteX142" fmla="*/ 6296 w 10000"/>
              <a:gd name="connsiteY142" fmla="*/ 5793 h 10768"/>
              <a:gd name="connsiteX143" fmla="*/ 6479 w 10000"/>
              <a:gd name="connsiteY143" fmla="*/ 5754 h 10768"/>
              <a:gd name="connsiteX144" fmla="*/ 6663 w 10000"/>
              <a:gd name="connsiteY144" fmla="*/ 5736 h 10768"/>
              <a:gd name="connsiteX145" fmla="*/ 6858 w 10000"/>
              <a:gd name="connsiteY145" fmla="*/ 5736 h 10768"/>
              <a:gd name="connsiteX146" fmla="*/ 7046 w 10000"/>
              <a:gd name="connsiteY146" fmla="*/ 5742 h 10768"/>
              <a:gd name="connsiteX147" fmla="*/ 7246 w 10000"/>
              <a:gd name="connsiteY147" fmla="*/ 5748 h 10768"/>
              <a:gd name="connsiteX148" fmla="*/ 7425 w 10000"/>
              <a:gd name="connsiteY148" fmla="*/ 5748 h 10768"/>
              <a:gd name="connsiteX149" fmla="*/ 7600 w 10000"/>
              <a:gd name="connsiteY149" fmla="*/ 5733 h 10768"/>
              <a:gd name="connsiteX150" fmla="*/ 7950 w 10000"/>
              <a:gd name="connsiteY150" fmla="*/ 5673 h 10768"/>
              <a:gd name="connsiteX151" fmla="*/ 8275 w 10000"/>
              <a:gd name="connsiteY151" fmla="*/ 5596 h 10768"/>
              <a:gd name="connsiteX152" fmla="*/ 8579 w 10000"/>
              <a:gd name="connsiteY152" fmla="*/ 5504 h 10768"/>
              <a:gd name="connsiteX153" fmla="*/ 8858 w 10000"/>
              <a:gd name="connsiteY153" fmla="*/ 5390 h 10768"/>
              <a:gd name="connsiteX154" fmla="*/ 9117 w 10000"/>
              <a:gd name="connsiteY154" fmla="*/ 5265 h 10768"/>
              <a:gd name="connsiteX155" fmla="*/ 9350 w 10000"/>
              <a:gd name="connsiteY155" fmla="*/ 5119 h 10768"/>
              <a:gd name="connsiteX156" fmla="*/ 9563 w 10000"/>
              <a:gd name="connsiteY156" fmla="*/ 4967 h 10768"/>
              <a:gd name="connsiteX157" fmla="*/ 9758 w 10000"/>
              <a:gd name="connsiteY157" fmla="*/ 4794 h 10768"/>
              <a:gd name="connsiteX158" fmla="*/ 9933 w 10000"/>
              <a:gd name="connsiteY158" fmla="*/ 4610 h 10768"/>
              <a:gd name="connsiteX159" fmla="*/ 10000 w 10000"/>
              <a:gd name="connsiteY159" fmla="*/ 4648 h 10768"/>
              <a:gd name="connsiteX160" fmla="*/ 10000 w 10000"/>
              <a:gd name="connsiteY160" fmla="*/ 4660 h 10768"/>
              <a:gd name="connsiteX161" fmla="*/ 9904 w 10000"/>
              <a:gd name="connsiteY161" fmla="*/ 4827 h 10768"/>
              <a:gd name="connsiteX162" fmla="*/ 9767 w 10000"/>
              <a:gd name="connsiteY162" fmla="*/ 5000 h 10768"/>
              <a:gd name="connsiteX163" fmla="*/ 9600 w 10000"/>
              <a:gd name="connsiteY163" fmla="*/ 5173 h 10768"/>
              <a:gd name="connsiteX164" fmla="*/ 9404 w 10000"/>
              <a:gd name="connsiteY164" fmla="*/ 5343 h 10768"/>
              <a:gd name="connsiteX165" fmla="*/ 9183 w 10000"/>
              <a:gd name="connsiteY165" fmla="*/ 5504 h 10768"/>
              <a:gd name="connsiteX166" fmla="*/ 8950 w 10000"/>
              <a:gd name="connsiteY166" fmla="*/ 5662 h 10768"/>
              <a:gd name="connsiteX167" fmla="*/ 8704 w 10000"/>
              <a:gd name="connsiteY167" fmla="*/ 5802 h 10768"/>
              <a:gd name="connsiteX168" fmla="*/ 8463 w 10000"/>
              <a:gd name="connsiteY168" fmla="*/ 5927 h 10768"/>
              <a:gd name="connsiteX169" fmla="*/ 8229 w 10000"/>
              <a:gd name="connsiteY169" fmla="*/ 6025 h 10768"/>
              <a:gd name="connsiteX170" fmla="*/ 8000 w 10000"/>
              <a:gd name="connsiteY170" fmla="*/ 6105 h 10768"/>
              <a:gd name="connsiteX171" fmla="*/ 7879 w 10000"/>
              <a:gd name="connsiteY171" fmla="*/ 6132 h 10768"/>
              <a:gd name="connsiteX172" fmla="*/ 7729 w 10000"/>
              <a:gd name="connsiteY172" fmla="*/ 6153 h 10768"/>
              <a:gd name="connsiteX173" fmla="*/ 7563 w 10000"/>
              <a:gd name="connsiteY173" fmla="*/ 6177 h 10768"/>
              <a:gd name="connsiteX174" fmla="*/ 7388 w 10000"/>
              <a:gd name="connsiteY174" fmla="*/ 6198 h 10768"/>
              <a:gd name="connsiteX175" fmla="*/ 7204 w 10000"/>
              <a:gd name="connsiteY175" fmla="*/ 6219 h 10768"/>
              <a:gd name="connsiteX176" fmla="*/ 7017 w 10000"/>
              <a:gd name="connsiteY176" fmla="*/ 6240 h 10768"/>
              <a:gd name="connsiteX177" fmla="*/ 6842 w 10000"/>
              <a:gd name="connsiteY177" fmla="*/ 6263 h 10768"/>
              <a:gd name="connsiteX178" fmla="*/ 6675 w 10000"/>
              <a:gd name="connsiteY178" fmla="*/ 6290 h 10768"/>
              <a:gd name="connsiteX179" fmla="*/ 6517 w 10000"/>
              <a:gd name="connsiteY179" fmla="*/ 6329 h 10768"/>
              <a:gd name="connsiteX180" fmla="*/ 6388 w 10000"/>
              <a:gd name="connsiteY180" fmla="*/ 6365 h 10768"/>
              <a:gd name="connsiteX181" fmla="*/ 6288 w 10000"/>
              <a:gd name="connsiteY181" fmla="*/ 6415 h 10768"/>
              <a:gd name="connsiteX182" fmla="*/ 6213 w 10000"/>
              <a:gd name="connsiteY182" fmla="*/ 6475 h 10768"/>
              <a:gd name="connsiteX183" fmla="*/ 6092 w 10000"/>
              <a:gd name="connsiteY183" fmla="*/ 6648 h 10768"/>
              <a:gd name="connsiteX184" fmla="*/ 6008 w 10000"/>
              <a:gd name="connsiteY184" fmla="*/ 6836 h 10768"/>
              <a:gd name="connsiteX185" fmla="*/ 5942 w 10000"/>
              <a:gd name="connsiteY185" fmla="*/ 7032 h 10768"/>
              <a:gd name="connsiteX186" fmla="*/ 5904 w 10000"/>
              <a:gd name="connsiteY186" fmla="*/ 7232 h 10768"/>
              <a:gd name="connsiteX187" fmla="*/ 5888 w 10000"/>
              <a:gd name="connsiteY187" fmla="*/ 7443 h 10768"/>
              <a:gd name="connsiteX188" fmla="*/ 5879 w 10000"/>
              <a:gd name="connsiteY188" fmla="*/ 7655 h 10768"/>
              <a:gd name="connsiteX189" fmla="*/ 5888 w 10000"/>
              <a:gd name="connsiteY189" fmla="*/ 7867 h 10768"/>
              <a:gd name="connsiteX190" fmla="*/ 5904 w 10000"/>
              <a:gd name="connsiteY190" fmla="*/ 8084 h 10768"/>
              <a:gd name="connsiteX191" fmla="*/ 5925 w 10000"/>
              <a:gd name="connsiteY191" fmla="*/ 8299 h 10768"/>
              <a:gd name="connsiteX192" fmla="*/ 5950 w 10000"/>
              <a:gd name="connsiteY192" fmla="*/ 8510 h 10768"/>
              <a:gd name="connsiteX193" fmla="*/ 5954 w 10000"/>
              <a:gd name="connsiteY193" fmla="*/ 8820 h 10768"/>
              <a:gd name="connsiteX194" fmla="*/ 5933 w 10000"/>
              <a:gd name="connsiteY194" fmla="*/ 9130 h 10768"/>
              <a:gd name="connsiteX195" fmla="*/ 5896 w 10000"/>
              <a:gd name="connsiteY195" fmla="*/ 9428 h 10768"/>
              <a:gd name="connsiteX196" fmla="*/ 5850 w 10000"/>
              <a:gd name="connsiteY196" fmla="*/ 9720 h 10768"/>
              <a:gd name="connsiteX197" fmla="*/ 5756 w 10000"/>
              <a:gd name="connsiteY197" fmla="*/ 10714 h 10768"/>
              <a:gd name="connsiteX198" fmla="*/ 3964 w 10000"/>
              <a:gd name="connsiteY198" fmla="*/ 10768 h 10768"/>
              <a:gd name="connsiteX199" fmla="*/ 3043 w 10000"/>
              <a:gd name="connsiteY199" fmla="*/ 9881 h 10768"/>
              <a:gd name="connsiteX200" fmla="*/ 4546 w 10000"/>
              <a:gd name="connsiteY200" fmla="*/ 9848 h 10768"/>
              <a:gd name="connsiteX201" fmla="*/ 4629 w 10000"/>
              <a:gd name="connsiteY201" fmla="*/ 9687 h 10768"/>
              <a:gd name="connsiteX202" fmla="*/ 4700 w 10000"/>
              <a:gd name="connsiteY202" fmla="*/ 9508 h 10768"/>
              <a:gd name="connsiteX203" fmla="*/ 4767 w 10000"/>
              <a:gd name="connsiteY203" fmla="*/ 9309 h 10768"/>
              <a:gd name="connsiteX204" fmla="*/ 4829 w 10000"/>
              <a:gd name="connsiteY204" fmla="*/ 9097 h 10768"/>
              <a:gd name="connsiteX205" fmla="*/ 4879 w 10000"/>
              <a:gd name="connsiteY205" fmla="*/ 8868 h 10768"/>
              <a:gd name="connsiteX206" fmla="*/ 4917 w 10000"/>
              <a:gd name="connsiteY206" fmla="*/ 8635 h 10768"/>
              <a:gd name="connsiteX207" fmla="*/ 4954 w 10000"/>
              <a:gd name="connsiteY207" fmla="*/ 8391 h 10768"/>
              <a:gd name="connsiteX208" fmla="*/ 4979 w 10000"/>
              <a:gd name="connsiteY208" fmla="*/ 8144 h 10768"/>
              <a:gd name="connsiteX209" fmla="*/ 5000 w 10000"/>
              <a:gd name="connsiteY209" fmla="*/ 7887 h 10768"/>
              <a:gd name="connsiteX210" fmla="*/ 5000 w 10000"/>
              <a:gd name="connsiteY210" fmla="*/ 7634 h 10768"/>
              <a:gd name="connsiteX211" fmla="*/ 5000 w 10000"/>
              <a:gd name="connsiteY211" fmla="*/ 7384 h 10768"/>
              <a:gd name="connsiteX212" fmla="*/ 4979 w 10000"/>
              <a:gd name="connsiteY212" fmla="*/ 7133 h 10768"/>
              <a:gd name="connsiteX213" fmla="*/ 4950 w 10000"/>
              <a:gd name="connsiteY213" fmla="*/ 6892 h 10768"/>
              <a:gd name="connsiteX214" fmla="*/ 4913 w 10000"/>
              <a:gd name="connsiteY214" fmla="*/ 6657 h 10768"/>
              <a:gd name="connsiteX215" fmla="*/ 4858 w 10000"/>
              <a:gd name="connsiteY215" fmla="*/ 6430 h 10768"/>
              <a:gd name="connsiteX216" fmla="*/ 4783 w 10000"/>
              <a:gd name="connsiteY216" fmla="*/ 6219 h 10768"/>
              <a:gd name="connsiteX217" fmla="*/ 4700 w 10000"/>
              <a:gd name="connsiteY217" fmla="*/ 6019 h 10768"/>
              <a:gd name="connsiteX218" fmla="*/ 4600 w 10000"/>
              <a:gd name="connsiteY218" fmla="*/ 5840 h 10768"/>
              <a:gd name="connsiteX219" fmla="*/ 4488 w 10000"/>
              <a:gd name="connsiteY219" fmla="*/ 5682 h 10768"/>
              <a:gd name="connsiteX220" fmla="*/ 4358 w 10000"/>
              <a:gd name="connsiteY220" fmla="*/ 5542 h 10768"/>
              <a:gd name="connsiteX221" fmla="*/ 4213 w 10000"/>
              <a:gd name="connsiteY221" fmla="*/ 5429 h 10768"/>
              <a:gd name="connsiteX222" fmla="*/ 4046 w 10000"/>
              <a:gd name="connsiteY222" fmla="*/ 5343 h 10768"/>
              <a:gd name="connsiteX223" fmla="*/ 3904 w 10000"/>
              <a:gd name="connsiteY223" fmla="*/ 5292 h 10768"/>
              <a:gd name="connsiteX224" fmla="*/ 3746 w 10000"/>
              <a:gd name="connsiteY224" fmla="*/ 5271 h 10768"/>
              <a:gd name="connsiteX225" fmla="*/ 3583 w 10000"/>
              <a:gd name="connsiteY225" fmla="*/ 5271 h 10768"/>
              <a:gd name="connsiteX226" fmla="*/ 3413 w 10000"/>
              <a:gd name="connsiteY226" fmla="*/ 5286 h 10768"/>
              <a:gd name="connsiteX227" fmla="*/ 3246 w 10000"/>
              <a:gd name="connsiteY227" fmla="*/ 5310 h 10768"/>
              <a:gd name="connsiteX228" fmla="*/ 3079 w 10000"/>
              <a:gd name="connsiteY228" fmla="*/ 5343 h 10768"/>
              <a:gd name="connsiteX229" fmla="*/ 2913 w 10000"/>
              <a:gd name="connsiteY229" fmla="*/ 5369 h 10768"/>
              <a:gd name="connsiteX230" fmla="*/ 2750 w 10000"/>
              <a:gd name="connsiteY230" fmla="*/ 5396 h 10768"/>
              <a:gd name="connsiteX231" fmla="*/ 2600 w 10000"/>
              <a:gd name="connsiteY231" fmla="*/ 5411 h 10768"/>
              <a:gd name="connsiteX232" fmla="*/ 2258 w 10000"/>
              <a:gd name="connsiteY232" fmla="*/ 5423 h 10768"/>
              <a:gd name="connsiteX233" fmla="*/ 1925 w 10000"/>
              <a:gd name="connsiteY233" fmla="*/ 5411 h 10768"/>
              <a:gd name="connsiteX234" fmla="*/ 1617 w 10000"/>
              <a:gd name="connsiteY234" fmla="*/ 5384 h 10768"/>
              <a:gd name="connsiteX235" fmla="*/ 1321 w 10000"/>
              <a:gd name="connsiteY235" fmla="*/ 5346 h 10768"/>
              <a:gd name="connsiteX236" fmla="*/ 1033 w 10000"/>
              <a:gd name="connsiteY236" fmla="*/ 5298 h 10768"/>
              <a:gd name="connsiteX237" fmla="*/ 758 w 10000"/>
              <a:gd name="connsiteY237" fmla="*/ 5250 h 10768"/>
              <a:gd name="connsiteX238" fmla="*/ 500 w 10000"/>
              <a:gd name="connsiteY238" fmla="*/ 5197 h 10768"/>
              <a:gd name="connsiteX239" fmla="*/ 517 w 10000"/>
              <a:gd name="connsiteY239" fmla="*/ 5137 h 10768"/>
              <a:gd name="connsiteX240" fmla="*/ 871 w 10000"/>
              <a:gd name="connsiteY240" fmla="*/ 5173 h 10768"/>
              <a:gd name="connsiteX241" fmla="*/ 1221 w 10000"/>
              <a:gd name="connsiteY241" fmla="*/ 5197 h 10768"/>
              <a:gd name="connsiteX242" fmla="*/ 1563 w 10000"/>
              <a:gd name="connsiteY242" fmla="*/ 5206 h 10768"/>
              <a:gd name="connsiteX243" fmla="*/ 1896 w 10000"/>
              <a:gd name="connsiteY243" fmla="*/ 5197 h 10768"/>
              <a:gd name="connsiteX244" fmla="*/ 2221 w 10000"/>
              <a:gd name="connsiteY244" fmla="*/ 5164 h 10768"/>
              <a:gd name="connsiteX245" fmla="*/ 2538 w 10000"/>
              <a:gd name="connsiteY245" fmla="*/ 5113 h 10768"/>
              <a:gd name="connsiteX246" fmla="*/ 2842 w 10000"/>
              <a:gd name="connsiteY246" fmla="*/ 5045 h 10768"/>
              <a:gd name="connsiteX247" fmla="*/ 3129 w 10000"/>
              <a:gd name="connsiteY247" fmla="*/ 4946 h 10768"/>
              <a:gd name="connsiteX248" fmla="*/ 3500 w 10000"/>
              <a:gd name="connsiteY248" fmla="*/ 4815 h 10768"/>
              <a:gd name="connsiteX249" fmla="*/ 2821 w 10000"/>
              <a:gd name="connsiteY249" fmla="*/ 4389 h 10768"/>
              <a:gd name="connsiteX250" fmla="*/ 2213 w 10000"/>
              <a:gd name="connsiteY250" fmla="*/ 3912 h 10768"/>
              <a:gd name="connsiteX251" fmla="*/ 1879 w 10000"/>
              <a:gd name="connsiteY251" fmla="*/ 3939 h 10768"/>
              <a:gd name="connsiteX252" fmla="*/ 1554 w 10000"/>
              <a:gd name="connsiteY252" fmla="*/ 3939 h 10768"/>
              <a:gd name="connsiteX253" fmla="*/ 1258 w 10000"/>
              <a:gd name="connsiteY253" fmla="*/ 3912 h 10768"/>
              <a:gd name="connsiteX254" fmla="*/ 979 w 10000"/>
              <a:gd name="connsiteY254" fmla="*/ 3856 h 10768"/>
              <a:gd name="connsiteX255" fmla="*/ 721 w 10000"/>
              <a:gd name="connsiteY255" fmla="*/ 3775 h 10768"/>
              <a:gd name="connsiteX256" fmla="*/ 496 w 10000"/>
              <a:gd name="connsiteY256" fmla="*/ 3674 h 10768"/>
              <a:gd name="connsiteX257" fmla="*/ 296 w 10000"/>
              <a:gd name="connsiteY257" fmla="*/ 3549 h 10768"/>
              <a:gd name="connsiteX258" fmla="*/ 129 w 10000"/>
              <a:gd name="connsiteY258" fmla="*/ 3403 h 10768"/>
              <a:gd name="connsiteX259" fmla="*/ 0 w 10000"/>
              <a:gd name="connsiteY259" fmla="*/ 3245 h 10768"/>
              <a:gd name="connsiteX260" fmla="*/ 17 w 10000"/>
              <a:gd name="connsiteY260" fmla="*/ 3218 h 10768"/>
              <a:gd name="connsiteX261" fmla="*/ 71 w 10000"/>
              <a:gd name="connsiteY261" fmla="*/ 3245 h 10768"/>
              <a:gd name="connsiteX262" fmla="*/ 138 w 10000"/>
              <a:gd name="connsiteY262" fmla="*/ 3349 h 10768"/>
              <a:gd name="connsiteX263" fmla="*/ 246 w 10000"/>
              <a:gd name="connsiteY263" fmla="*/ 3439 h 10768"/>
              <a:gd name="connsiteX264" fmla="*/ 379 w 10000"/>
              <a:gd name="connsiteY264" fmla="*/ 3528 h 10768"/>
              <a:gd name="connsiteX265" fmla="*/ 538 w 10000"/>
              <a:gd name="connsiteY265" fmla="*/ 3597 h 10768"/>
              <a:gd name="connsiteX266" fmla="*/ 721 w 10000"/>
              <a:gd name="connsiteY266" fmla="*/ 3656 h 10768"/>
              <a:gd name="connsiteX267" fmla="*/ 913 w 10000"/>
              <a:gd name="connsiteY267" fmla="*/ 3701 h 10768"/>
              <a:gd name="connsiteX268" fmla="*/ 1117 w 10000"/>
              <a:gd name="connsiteY268" fmla="*/ 3728 h 10768"/>
              <a:gd name="connsiteX269" fmla="*/ 1329 w 10000"/>
              <a:gd name="connsiteY269" fmla="*/ 3737 h 10768"/>
              <a:gd name="connsiteX270" fmla="*/ 1533 w 10000"/>
              <a:gd name="connsiteY270" fmla="*/ 3734 h 10768"/>
              <a:gd name="connsiteX271" fmla="*/ 1646 w 10000"/>
              <a:gd name="connsiteY271" fmla="*/ 3722 h 10768"/>
              <a:gd name="connsiteX272" fmla="*/ 1746 w 10000"/>
              <a:gd name="connsiteY272" fmla="*/ 3722 h 10768"/>
              <a:gd name="connsiteX273" fmla="*/ 1833 w 10000"/>
              <a:gd name="connsiteY273" fmla="*/ 3710 h 10768"/>
              <a:gd name="connsiteX274" fmla="*/ 1917 w 10000"/>
              <a:gd name="connsiteY274" fmla="*/ 3695 h 10768"/>
              <a:gd name="connsiteX275" fmla="*/ 1988 w 10000"/>
              <a:gd name="connsiteY275" fmla="*/ 3662 h 10768"/>
              <a:gd name="connsiteX276" fmla="*/ 1788 w 10000"/>
              <a:gd name="connsiteY276" fmla="*/ 3391 h 10768"/>
              <a:gd name="connsiteX277" fmla="*/ 1617 w 10000"/>
              <a:gd name="connsiteY277" fmla="*/ 3126 h 10768"/>
              <a:gd name="connsiteX278" fmla="*/ 1454 w 10000"/>
              <a:gd name="connsiteY278" fmla="*/ 2849 h 10768"/>
              <a:gd name="connsiteX279" fmla="*/ 1313 w 10000"/>
              <a:gd name="connsiteY279" fmla="*/ 2563 h 10768"/>
              <a:gd name="connsiteX280" fmla="*/ 1175 w 10000"/>
              <a:gd name="connsiteY280" fmla="*/ 2253 h 10768"/>
              <a:gd name="connsiteX281" fmla="*/ 1046 w 10000"/>
              <a:gd name="connsiteY281" fmla="*/ 1919 h 10768"/>
              <a:gd name="connsiteX282" fmla="*/ 1033 w 10000"/>
              <a:gd name="connsiteY282" fmla="*/ 1859 h 10768"/>
              <a:gd name="connsiteX283" fmla="*/ 1000 w 10000"/>
              <a:gd name="connsiteY283" fmla="*/ 1776 h 10768"/>
              <a:gd name="connsiteX284" fmla="*/ 979 w 10000"/>
              <a:gd name="connsiteY284" fmla="*/ 1684 h 10768"/>
              <a:gd name="connsiteX285" fmla="*/ 950 w 10000"/>
              <a:gd name="connsiteY285" fmla="*/ 1591 h 10768"/>
              <a:gd name="connsiteX286" fmla="*/ 925 w 10000"/>
              <a:gd name="connsiteY286" fmla="*/ 1490 h 10768"/>
              <a:gd name="connsiteX287" fmla="*/ 917 w 10000"/>
              <a:gd name="connsiteY287" fmla="*/ 1397 h 10768"/>
              <a:gd name="connsiteX288" fmla="*/ 917 w 10000"/>
              <a:gd name="connsiteY288" fmla="*/ 1311 h 10768"/>
              <a:gd name="connsiteX289" fmla="*/ 933 w 10000"/>
              <a:gd name="connsiteY289" fmla="*/ 1234 h 10768"/>
              <a:gd name="connsiteX290" fmla="*/ 963 w 10000"/>
              <a:gd name="connsiteY290" fmla="*/ 1180 h 10768"/>
              <a:gd name="connsiteX291" fmla="*/ 1000 w 10000"/>
              <a:gd name="connsiteY291" fmla="*/ 1192 h 10768"/>
              <a:gd name="connsiteX292" fmla="*/ 1033 w 10000"/>
              <a:gd name="connsiteY292" fmla="*/ 1496 h 10768"/>
              <a:gd name="connsiteX293" fmla="*/ 1108 w 10000"/>
              <a:gd name="connsiteY293" fmla="*/ 1800 h 10768"/>
              <a:gd name="connsiteX294" fmla="*/ 1221 w 10000"/>
              <a:gd name="connsiteY294" fmla="*/ 2098 h 10768"/>
              <a:gd name="connsiteX295" fmla="*/ 1358 w 10000"/>
              <a:gd name="connsiteY295" fmla="*/ 2372 h 10768"/>
              <a:gd name="connsiteX296" fmla="*/ 1508 w 10000"/>
              <a:gd name="connsiteY296" fmla="*/ 2628 h 10768"/>
              <a:gd name="connsiteX297" fmla="*/ 1646 w 10000"/>
              <a:gd name="connsiteY297" fmla="*/ 2795 h 10768"/>
              <a:gd name="connsiteX298" fmla="*/ 1629 w 10000"/>
              <a:gd name="connsiteY298" fmla="*/ 2801 h 10768"/>
              <a:gd name="connsiteX299" fmla="*/ 1629 w 10000"/>
              <a:gd name="connsiteY299" fmla="*/ 2807 h 10768"/>
              <a:gd name="connsiteX300" fmla="*/ 1638 w 10000"/>
              <a:gd name="connsiteY300" fmla="*/ 2813 h 10768"/>
              <a:gd name="connsiteX301" fmla="*/ 1646 w 10000"/>
              <a:gd name="connsiteY301" fmla="*/ 2816 h 10768"/>
              <a:gd name="connsiteX302" fmla="*/ 1663 w 10000"/>
              <a:gd name="connsiteY302" fmla="*/ 2822 h 10768"/>
              <a:gd name="connsiteX303" fmla="*/ 1667 w 10000"/>
              <a:gd name="connsiteY303" fmla="*/ 2834 h 10768"/>
              <a:gd name="connsiteX304" fmla="*/ 1675 w 10000"/>
              <a:gd name="connsiteY304" fmla="*/ 2840 h 10768"/>
              <a:gd name="connsiteX305" fmla="*/ 1683 w 10000"/>
              <a:gd name="connsiteY305" fmla="*/ 2849 h 10768"/>
              <a:gd name="connsiteX306" fmla="*/ 1683 w 10000"/>
              <a:gd name="connsiteY306" fmla="*/ 2843 h 10768"/>
              <a:gd name="connsiteX307" fmla="*/ 1675 w 10000"/>
              <a:gd name="connsiteY307" fmla="*/ 2840 h 10768"/>
              <a:gd name="connsiteX308" fmla="*/ 1675 w 10000"/>
              <a:gd name="connsiteY308" fmla="*/ 2840 h 10768"/>
              <a:gd name="connsiteX309" fmla="*/ 1646 w 10000"/>
              <a:gd name="connsiteY309" fmla="*/ 2795 h 10768"/>
              <a:gd name="connsiteX310" fmla="*/ 1746 w 10000"/>
              <a:gd name="connsiteY310" fmla="*/ 2741 h 10768"/>
              <a:gd name="connsiteX311" fmla="*/ 1842 w 10000"/>
              <a:gd name="connsiteY311" fmla="*/ 2649 h 10768"/>
              <a:gd name="connsiteX312" fmla="*/ 1933 w 10000"/>
              <a:gd name="connsiteY312" fmla="*/ 2542 h 10768"/>
              <a:gd name="connsiteX313" fmla="*/ 2017 w 10000"/>
              <a:gd name="connsiteY313" fmla="*/ 2411 h 10768"/>
              <a:gd name="connsiteX314" fmla="*/ 2092 w 10000"/>
              <a:gd name="connsiteY314" fmla="*/ 2265 h 10768"/>
              <a:gd name="connsiteX315" fmla="*/ 2163 w 10000"/>
              <a:gd name="connsiteY315" fmla="*/ 2113 h 10768"/>
              <a:gd name="connsiteX316" fmla="*/ 2221 w 10000"/>
              <a:gd name="connsiteY316" fmla="*/ 1955 h 10768"/>
              <a:gd name="connsiteX317" fmla="*/ 2275 w 10000"/>
              <a:gd name="connsiteY317" fmla="*/ 1803 h 10768"/>
              <a:gd name="connsiteX318" fmla="*/ 2321 w 10000"/>
              <a:gd name="connsiteY318" fmla="*/ 1657 h 10768"/>
              <a:gd name="connsiteX319" fmla="*/ 2329 w 10000"/>
              <a:gd name="connsiteY319" fmla="*/ 1853 h 10768"/>
              <a:gd name="connsiteX320" fmla="*/ 2321 w 10000"/>
              <a:gd name="connsiteY320" fmla="*/ 2032 h 10768"/>
              <a:gd name="connsiteX321" fmla="*/ 2283 w 10000"/>
              <a:gd name="connsiteY321" fmla="*/ 2199 h 10768"/>
              <a:gd name="connsiteX322" fmla="*/ 2229 w 10000"/>
              <a:gd name="connsiteY322" fmla="*/ 2366 h 10768"/>
              <a:gd name="connsiteX323" fmla="*/ 2154 w 10000"/>
              <a:gd name="connsiteY323" fmla="*/ 2524 h 10768"/>
              <a:gd name="connsiteX324" fmla="*/ 2046 w 10000"/>
              <a:gd name="connsiteY324" fmla="*/ 2682 h 10768"/>
              <a:gd name="connsiteX325" fmla="*/ 1796 w 10000"/>
              <a:gd name="connsiteY325" fmla="*/ 3027 h 10768"/>
              <a:gd name="connsiteX326" fmla="*/ 2054 w 10000"/>
              <a:gd name="connsiteY326" fmla="*/ 3305 h 10768"/>
              <a:gd name="connsiteX327" fmla="*/ 2333 w 10000"/>
              <a:gd name="connsiteY327" fmla="*/ 3564 h 10768"/>
              <a:gd name="connsiteX328" fmla="*/ 2638 w 10000"/>
              <a:gd name="connsiteY328" fmla="*/ 3808 h 10768"/>
              <a:gd name="connsiteX329" fmla="*/ 2963 w 10000"/>
              <a:gd name="connsiteY329" fmla="*/ 4032 h 10768"/>
              <a:gd name="connsiteX330" fmla="*/ 4129 w 10000"/>
              <a:gd name="connsiteY330" fmla="*/ 4610 h 10768"/>
              <a:gd name="connsiteX331" fmla="*/ 4167 w 10000"/>
              <a:gd name="connsiteY331" fmla="*/ 4589 h 10768"/>
              <a:gd name="connsiteX332" fmla="*/ 4071 w 10000"/>
              <a:gd name="connsiteY332" fmla="*/ 4333 h 10768"/>
              <a:gd name="connsiteX333" fmla="*/ 3996 w 10000"/>
              <a:gd name="connsiteY333" fmla="*/ 4058 h 10768"/>
              <a:gd name="connsiteX334" fmla="*/ 3933 w 10000"/>
              <a:gd name="connsiteY334" fmla="*/ 3760 h 10768"/>
              <a:gd name="connsiteX335" fmla="*/ 3904 w 10000"/>
              <a:gd name="connsiteY335" fmla="*/ 3456 h 10768"/>
              <a:gd name="connsiteX336" fmla="*/ 3879 w 10000"/>
              <a:gd name="connsiteY336" fmla="*/ 3138 h 10768"/>
              <a:gd name="connsiteX337" fmla="*/ 3879 w 10000"/>
              <a:gd name="connsiteY337" fmla="*/ 2813 h 10768"/>
              <a:gd name="connsiteX338" fmla="*/ 3896 w 10000"/>
              <a:gd name="connsiteY338" fmla="*/ 2485 h 10768"/>
              <a:gd name="connsiteX339" fmla="*/ 3933 w 10000"/>
              <a:gd name="connsiteY339" fmla="*/ 2160 h 10768"/>
              <a:gd name="connsiteX340" fmla="*/ 3988 w 10000"/>
              <a:gd name="connsiteY340" fmla="*/ 1836 h 10768"/>
              <a:gd name="connsiteX341" fmla="*/ 4046 w 10000"/>
              <a:gd name="connsiteY341" fmla="*/ 1523 h 10768"/>
              <a:gd name="connsiteX342" fmla="*/ 4129 w 10000"/>
              <a:gd name="connsiteY342" fmla="*/ 1219 h 10768"/>
              <a:gd name="connsiteX343" fmla="*/ 4229 w 10000"/>
              <a:gd name="connsiteY343" fmla="*/ 933 h 10768"/>
              <a:gd name="connsiteX344" fmla="*/ 4333 w 10000"/>
              <a:gd name="connsiteY344" fmla="*/ 662 h 10768"/>
              <a:gd name="connsiteX345" fmla="*/ 4454 w 10000"/>
              <a:gd name="connsiteY345" fmla="*/ 417 h 10768"/>
              <a:gd name="connsiteX346" fmla="*/ 4583 w 10000"/>
              <a:gd name="connsiteY346" fmla="*/ 194 h 10768"/>
              <a:gd name="connsiteX347" fmla="*/ 4738 w 10000"/>
              <a:gd name="connsiteY347" fmla="*/ 0 h 10768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3043 w 10000"/>
              <a:gd name="connsiteY199" fmla="*/ 9881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14"/>
              <a:gd name="connsiteX1" fmla="*/ 4721 w 10000"/>
              <a:gd name="connsiteY1" fmla="*/ 48 h 10714"/>
              <a:gd name="connsiteX2" fmla="*/ 4713 w 10000"/>
              <a:gd name="connsiteY2" fmla="*/ 80 h 10714"/>
              <a:gd name="connsiteX3" fmla="*/ 4704 w 10000"/>
              <a:gd name="connsiteY3" fmla="*/ 101 h 10714"/>
              <a:gd name="connsiteX4" fmla="*/ 4704 w 10000"/>
              <a:gd name="connsiteY4" fmla="*/ 113 h 10714"/>
              <a:gd name="connsiteX5" fmla="*/ 4713 w 10000"/>
              <a:gd name="connsiteY5" fmla="*/ 119 h 10714"/>
              <a:gd name="connsiteX6" fmla="*/ 4713 w 10000"/>
              <a:gd name="connsiteY6" fmla="*/ 125 h 10714"/>
              <a:gd name="connsiteX7" fmla="*/ 4721 w 10000"/>
              <a:gd name="connsiteY7" fmla="*/ 125 h 10714"/>
              <a:gd name="connsiteX8" fmla="*/ 4721 w 10000"/>
              <a:gd name="connsiteY8" fmla="*/ 125 h 10714"/>
              <a:gd name="connsiteX9" fmla="*/ 4721 w 10000"/>
              <a:gd name="connsiteY9" fmla="*/ 134 h 10714"/>
              <a:gd name="connsiteX10" fmla="*/ 4713 w 10000"/>
              <a:gd name="connsiteY10" fmla="*/ 152 h 10714"/>
              <a:gd name="connsiteX11" fmla="*/ 4704 w 10000"/>
              <a:gd name="connsiteY11" fmla="*/ 179 h 10714"/>
              <a:gd name="connsiteX12" fmla="*/ 4692 w 10000"/>
              <a:gd name="connsiteY12" fmla="*/ 221 h 10714"/>
              <a:gd name="connsiteX13" fmla="*/ 4667 w 10000"/>
              <a:gd name="connsiteY13" fmla="*/ 280 h 10714"/>
              <a:gd name="connsiteX14" fmla="*/ 4629 w 10000"/>
              <a:gd name="connsiteY14" fmla="*/ 364 h 10714"/>
              <a:gd name="connsiteX15" fmla="*/ 4592 w 10000"/>
              <a:gd name="connsiteY15" fmla="*/ 465 h 10714"/>
              <a:gd name="connsiteX16" fmla="*/ 4533 w 10000"/>
              <a:gd name="connsiteY16" fmla="*/ 596 h 10714"/>
              <a:gd name="connsiteX17" fmla="*/ 4463 w 10000"/>
              <a:gd name="connsiteY17" fmla="*/ 754 h 10714"/>
              <a:gd name="connsiteX18" fmla="*/ 4379 w 10000"/>
              <a:gd name="connsiteY18" fmla="*/ 1001 h 10714"/>
              <a:gd name="connsiteX19" fmla="*/ 4321 w 10000"/>
              <a:gd name="connsiteY19" fmla="*/ 1266 h 10714"/>
              <a:gd name="connsiteX20" fmla="*/ 4275 w 10000"/>
              <a:gd name="connsiteY20" fmla="*/ 1538 h 10714"/>
              <a:gd name="connsiteX21" fmla="*/ 4213 w 10000"/>
              <a:gd name="connsiteY21" fmla="*/ 1827 h 10714"/>
              <a:gd name="connsiteX22" fmla="*/ 4204 w 10000"/>
              <a:gd name="connsiteY22" fmla="*/ 1889 h 10714"/>
              <a:gd name="connsiteX23" fmla="*/ 4192 w 10000"/>
              <a:gd name="connsiteY23" fmla="*/ 1982 h 10714"/>
              <a:gd name="connsiteX24" fmla="*/ 4183 w 10000"/>
              <a:gd name="connsiteY24" fmla="*/ 2080 h 10714"/>
              <a:gd name="connsiteX25" fmla="*/ 4175 w 10000"/>
              <a:gd name="connsiteY25" fmla="*/ 2187 h 10714"/>
              <a:gd name="connsiteX26" fmla="*/ 4175 w 10000"/>
              <a:gd name="connsiteY26" fmla="*/ 2297 h 10714"/>
              <a:gd name="connsiteX27" fmla="*/ 4192 w 10000"/>
              <a:gd name="connsiteY27" fmla="*/ 2396 h 10714"/>
              <a:gd name="connsiteX28" fmla="*/ 4213 w 10000"/>
              <a:gd name="connsiteY28" fmla="*/ 2482 h 10714"/>
              <a:gd name="connsiteX29" fmla="*/ 4250 w 10000"/>
              <a:gd name="connsiteY29" fmla="*/ 2542 h 10714"/>
              <a:gd name="connsiteX30" fmla="*/ 4450 w 10000"/>
              <a:gd name="connsiteY30" fmla="*/ 2530 h 10714"/>
              <a:gd name="connsiteX31" fmla="*/ 4646 w 10000"/>
              <a:gd name="connsiteY31" fmla="*/ 2482 h 10714"/>
              <a:gd name="connsiteX32" fmla="*/ 4833 w 10000"/>
              <a:gd name="connsiteY32" fmla="*/ 2405 h 10714"/>
              <a:gd name="connsiteX33" fmla="*/ 5025 w 10000"/>
              <a:gd name="connsiteY33" fmla="*/ 2297 h 10714"/>
              <a:gd name="connsiteX34" fmla="*/ 5200 w 10000"/>
              <a:gd name="connsiteY34" fmla="*/ 2172 h 10714"/>
              <a:gd name="connsiteX35" fmla="*/ 5371 w 10000"/>
              <a:gd name="connsiteY35" fmla="*/ 2020 h 10714"/>
              <a:gd name="connsiteX36" fmla="*/ 5533 w 10000"/>
              <a:gd name="connsiteY36" fmla="*/ 1859 h 10714"/>
              <a:gd name="connsiteX37" fmla="*/ 5683 w 10000"/>
              <a:gd name="connsiteY37" fmla="*/ 1690 h 10714"/>
              <a:gd name="connsiteX38" fmla="*/ 5829 w 10000"/>
              <a:gd name="connsiteY38" fmla="*/ 1511 h 10714"/>
              <a:gd name="connsiteX39" fmla="*/ 5954 w 10000"/>
              <a:gd name="connsiteY39" fmla="*/ 1326 h 10714"/>
              <a:gd name="connsiteX40" fmla="*/ 6071 w 10000"/>
              <a:gd name="connsiteY40" fmla="*/ 1147 h 10714"/>
              <a:gd name="connsiteX41" fmla="*/ 6167 w 10000"/>
              <a:gd name="connsiteY41" fmla="*/ 974 h 10714"/>
              <a:gd name="connsiteX42" fmla="*/ 6213 w 10000"/>
              <a:gd name="connsiteY42" fmla="*/ 974 h 10714"/>
              <a:gd name="connsiteX43" fmla="*/ 6213 w 10000"/>
              <a:gd name="connsiteY43" fmla="*/ 992 h 10714"/>
              <a:gd name="connsiteX44" fmla="*/ 6138 w 10000"/>
              <a:gd name="connsiteY44" fmla="*/ 1165 h 10714"/>
              <a:gd name="connsiteX45" fmla="*/ 6054 w 10000"/>
              <a:gd name="connsiteY45" fmla="*/ 1344 h 10714"/>
              <a:gd name="connsiteX46" fmla="*/ 5963 w 10000"/>
              <a:gd name="connsiteY46" fmla="*/ 1517 h 10714"/>
              <a:gd name="connsiteX47" fmla="*/ 5871 w 10000"/>
              <a:gd name="connsiteY47" fmla="*/ 1684 h 10714"/>
              <a:gd name="connsiteX48" fmla="*/ 5775 w 10000"/>
              <a:gd name="connsiteY48" fmla="*/ 1847 h 10714"/>
              <a:gd name="connsiteX49" fmla="*/ 5667 w 10000"/>
              <a:gd name="connsiteY49" fmla="*/ 1999 h 10714"/>
              <a:gd name="connsiteX50" fmla="*/ 5554 w 10000"/>
              <a:gd name="connsiteY50" fmla="*/ 2145 h 10714"/>
              <a:gd name="connsiteX51" fmla="*/ 5417 w 10000"/>
              <a:gd name="connsiteY51" fmla="*/ 2279 h 10714"/>
              <a:gd name="connsiteX52" fmla="*/ 5275 w 10000"/>
              <a:gd name="connsiteY52" fmla="*/ 2411 h 10714"/>
              <a:gd name="connsiteX53" fmla="*/ 5108 w 10000"/>
              <a:gd name="connsiteY53" fmla="*/ 2518 h 10714"/>
              <a:gd name="connsiteX54" fmla="*/ 4917 w 10000"/>
              <a:gd name="connsiteY54" fmla="*/ 2616 h 10714"/>
              <a:gd name="connsiteX55" fmla="*/ 4704 w 10000"/>
              <a:gd name="connsiteY55" fmla="*/ 2703 h 10714"/>
              <a:gd name="connsiteX56" fmla="*/ 4479 w 10000"/>
              <a:gd name="connsiteY56" fmla="*/ 2768 h 10714"/>
              <a:gd name="connsiteX57" fmla="*/ 4213 w 10000"/>
              <a:gd name="connsiteY57" fmla="*/ 2813 h 10714"/>
              <a:gd name="connsiteX58" fmla="*/ 4221 w 10000"/>
              <a:gd name="connsiteY58" fmla="*/ 3126 h 10714"/>
              <a:gd name="connsiteX59" fmla="*/ 4258 w 10000"/>
              <a:gd name="connsiteY59" fmla="*/ 3424 h 10714"/>
              <a:gd name="connsiteX60" fmla="*/ 4321 w 10000"/>
              <a:gd name="connsiteY60" fmla="*/ 3707 h 10714"/>
              <a:gd name="connsiteX61" fmla="*/ 4404 w 10000"/>
              <a:gd name="connsiteY61" fmla="*/ 3975 h 10714"/>
              <a:gd name="connsiteX62" fmla="*/ 4508 w 10000"/>
              <a:gd name="connsiteY62" fmla="*/ 4231 h 10714"/>
              <a:gd name="connsiteX63" fmla="*/ 4621 w 10000"/>
              <a:gd name="connsiteY63" fmla="*/ 4476 h 10714"/>
              <a:gd name="connsiteX64" fmla="*/ 4750 w 10000"/>
              <a:gd name="connsiteY64" fmla="*/ 4708 h 10714"/>
              <a:gd name="connsiteX65" fmla="*/ 4879 w 10000"/>
              <a:gd name="connsiteY65" fmla="*/ 4934 h 10714"/>
              <a:gd name="connsiteX66" fmla="*/ 4917 w 10000"/>
              <a:gd name="connsiteY66" fmla="*/ 4988 h 10714"/>
              <a:gd name="connsiteX67" fmla="*/ 4950 w 10000"/>
              <a:gd name="connsiteY67" fmla="*/ 5054 h 10714"/>
              <a:gd name="connsiteX68" fmla="*/ 4996 w 10000"/>
              <a:gd name="connsiteY68" fmla="*/ 5125 h 10714"/>
              <a:gd name="connsiteX69" fmla="*/ 5038 w 10000"/>
              <a:gd name="connsiteY69" fmla="*/ 5200 h 10714"/>
              <a:gd name="connsiteX70" fmla="*/ 5092 w 10000"/>
              <a:gd name="connsiteY70" fmla="*/ 5271 h 10714"/>
              <a:gd name="connsiteX71" fmla="*/ 5154 w 10000"/>
              <a:gd name="connsiteY71" fmla="*/ 5331 h 10714"/>
              <a:gd name="connsiteX72" fmla="*/ 5229 w 10000"/>
              <a:gd name="connsiteY72" fmla="*/ 5384 h 10714"/>
              <a:gd name="connsiteX73" fmla="*/ 5313 w 10000"/>
              <a:gd name="connsiteY73" fmla="*/ 5423 h 10714"/>
              <a:gd name="connsiteX74" fmla="*/ 5413 w 10000"/>
              <a:gd name="connsiteY74" fmla="*/ 5438 h 10714"/>
              <a:gd name="connsiteX75" fmla="*/ 5517 w 10000"/>
              <a:gd name="connsiteY75" fmla="*/ 5435 h 10714"/>
              <a:gd name="connsiteX76" fmla="*/ 5704 w 10000"/>
              <a:gd name="connsiteY76" fmla="*/ 5390 h 10714"/>
              <a:gd name="connsiteX77" fmla="*/ 5871 w 10000"/>
              <a:gd name="connsiteY77" fmla="*/ 5316 h 10714"/>
              <a:gd name="connsiteX78" fmla="*/ 6033 w 10000"/>
              <a:gd name="connsiteY78" fmla="*/ 5223 h 10714"/>
              <a:gd name="connsiteX79" fmla="*/ 6167 w 10000"/>
              <a:gd name="connsiteY79" fmla="*/ 5113 h 10714"/>
              <a:gd name="connsiteX80" fmla="*/ 6296 w 10000"/>
              <a:gd name="connsiteY80" fmla="*/ 4994 h 10714"/>
              <a:gd name="connsiteX81" fmla="*/ 6417 w 10000"/>
              <a:gd name="connsiteY81" fmla="*/ 4869 h 10714"/>
              <a:gd name="connsiteX82" fmla="*/ 6525 w 10000"/>
              <a:gd name="connsiteY82" fmla="*/ 4750 h 10714"/>
              <a:gd name="connsiteX83" fmla="*/ 6617 w 10000"/>
              <a:gd name="connsiteY83" fmla="*/ 4636 h 10714"/>
              <a:gd name="connsiteX84" fmla="*/ 6821 w 10000"/>
              <a:gd name="connsiteY84" fmla="*/ 4377 h 10714"/>
              <a:gd name="connsiteX85" fmla="*/ 7017 w 10000"/>
              <a:gd name="connsiteY85" fmla="*/ 4085 h 10714"/>
              <a:gd name="connsiteX86" fmla="*/ 7213 w 10000"/>
              <a:gd name="connsiteY86" fmla="*/ 3766 h 10714"/>
              <a:gd name="connsiteX87" fmla="*/ 7396 w 10000"/>
              <a:gd name="connsiteY87" fmla="*/ 3418 h 10714"/>
              <a:gd name="connsiteX88" fmla="*/ 7563 w 10000"/>
              <a:gd name="connsiteY88" fmla="*/ 3051 h 10714"/>
              <a:gd name="connsiteX89" fmla="*/ 7713 w 10000"/>
              <a:gd name="connsiteY89" fmla="*/ 2661 h 10714"/>
              <a:gd name="connsiteX90" fmla="*/ 7850 w 10000"/>
              <a:gd name="connsiteY90" fmla="*/ 2253 h 10714"/>
              <a:gd name="connsiteX91" fmla="*/ 7950 w 10000"/>
              <a:gd name="connsiteY91" fmla="*/ 1830 h 10714"/>
              <a:gd name="connsiteX92" fmla="*/ 8025 w 10000"/>
              <a:gd name="connsiteY92" fmla="*/ 1397 h 10714"/>
              <a:gd name="connsiteX93" fmla="*/ 8071 w 10000"/>
              <a:gd name="connsiteY93" fmla="*/ 954 h 10714"/>
              <a:gd name="connsiteX94" fmla="*/ 8108 w 10000"/>
              <a:gd name="connsiteY94" fmla="*/ 974 h 10714"/>
              <a:gd name="connsiteX95" fmla="*/ 8138 w 10000"/>
              <a:gd name="connsiteY95" fmla="*/ 1025 h 10714"/>
              <a:gd name="connsiteX96" fmla="*/ 8163 w 10000"/>
              <a:gd name="connsiteY96" fmla="*/ 1100 h 10714"/>
              <a:gd name="connsiteX97" fmla="*/ 8175 w 10000"/>
              <a:gd name="connsiteY97" fmla="*/ 1198 h 10714"/>
              <a:gd name="connsiteX98" fmla="*/ 8183 w 10000"/>
              <a:gd name="connsiteY98" fmla="*/ 1311 h 10714"/>
              <a:gd name="connsiteX99" fmla="*/ 8183 w 10000"/>
              <a:gd name="connsiteY99" fmla="*/ 1442 h 10714"/>
              <a:gd name="connsiteX100" fmla="*/ 8183 w 10000"/>
              <a:gd name="connsiteY100" fmla="*/ 1582 h 10714"/>
              <a:gd name="connsiteX101" fmla="*/ 8175 w 10000"/>
              <a:gd name="connsiteY101" fmla="*/ 1734 h 10714"/>
              <a:gd name="connsiteX102" fmla="*/ 8163 w 10000"/>
              <a:gd name="connsiteY102" fmla="*/ 1889 h 10714"/>
              <a:gd name="connsiteX103" fmla="*/ 8146 w 10000"/>
              <a:gd name="connsiteY103" fmla="*/ 2047 h 10714"/>
              <a:gd name="connsiteX104" fmla="*/ 8121 w 10000"/>
              <a:gd name="connsiteY104" fmla="*/ 2205 h 10714"/>
              <a:gd name="connsiteX105" fmla="*/ 8108 w 10000"/>
              <a:gd name="connsiteY105" fmla="*/ 2357 h 10714"/>
              <a:gd name="connsiteX106" fmla="*/ 8083 w 10000"/>
              <a:gd name="connsiteY106" fmla="*/ 2497 h 10714"/>
              <a:gd name="connsiteX107" fmla="*/ 8063 w 10000"/>
              <a:gd name="connsiteY107" fmla="*/ 2628 h 10714"/>
              <a:gd name="connsiteX108" fmla="*/ 8038 w 10000"/>
              <a:gd name="connsiteY108" fmla="*/ 2741 h 10714"/>
              <a:gd name="connsiteX109" fmla="*/ 8017 w 10000"/>
              <a:gd name="connsiteY109" fmla="*/ 2834 h 10714"/>
              <a:gd name="connsiteX110" fmla="*/ 8000 w 10000"/>
              <a:gd name="connsiteY110" fmla="*/ 2908 h 10714"/>
              <a:gd name="connsiteX111" fmla="*/ 7700 w 10000"/>
              <a:gd name="connsiteY111" fmla="*/ 3754 h 10714"/>
              <a:gd name="connsiteX112" fmla="*/ 7942 w 10000"/>
              <a:gd name="connsiteY112" fmla="*/ 3737 h 10714"/>
              <a:gd name="connsiteX113" fmla="*/ 8167 w 10000"/>
              <a:gd name="connsiteY113" fmla="*/ 3695 h 10714"/>
              <a:gd name="connsiteX114" fmla="*/ 8379 w 10000"/>
              <a:gd name="connsiteY114" fmla="*/ 3635 h 10714"/>
              <a:gd name="connsiteX115" fmla="*/ 8583 w 10000"/>
              <a:gd name="connsiteY115" fmla="*/ 3558 h 10714"/>
              <a:gd name="connsiteX116" fmla="*/ 8767 w 10000"/>
              <a:gd name="connsiteY116" fmla="*/ 3471 h 10714"/>
              <a:gd name="connsiteX117" fmla="*/ 8933 w 10000"/>
              <a:gd name="connsiteY117" fmla="*/ 3376 h 10714"/>
              <a:gd name="connsiteX118" fmla="*/ 9092 w 10000"/>
              <a:gd name="connsiteY118" fmla="*/ 3278 h 10714"/>
              <a:gd name="connsiteX119" fmla="*/ 9238 w 10000"/>
              <a:gd name="connsiteY119" fmla="*/ 3185 h 10714"/>
              <a:gd name="connsiteX120" fmla="*/ 9250 w 10000"/>
              <a:gd name="connsiteY120" fmla="*/ 3230 h 10714"/>
              <a:gd name="connsiteX121" fmla="*/ 9117 w 10000"/>
              <a:gd name="connsiteY121" fmla="*/ 3376 h 10714"/>
              <a:gd name="connsiteX122" fmla="*/ 8954 w 10000"/>
              <a:gd name="connsiteY122" fmla="*/ 3516 h 10714"/>
              <a:gd name="connsiteX123" fmla="*/ 8758 w 10000"/>
              <a:gd name="connsiteY123" fmla="*/ 3641 h 10714"/>
              <a:gd name="connsiteX124" fmla="*/ 8538 w 10000"/>
              <a:gd name="connsiteY124" fmla="*/ 3754 h 10714"/>
              <a:gd name="connsiteX125" fmla="*/ 8304 w 10000"/>
              <a:gd name="connsiteY125" fmla="*/ 3856 h 10714"/>
              <a:gd name="connsiteX126" fmla="*/ 8054 w 10000"/>
              <a:gd name="connsiteY126" fmla="*/ 3945 h 10714"/>
              <a:gd name="connsiteX127" fmla="*/ 7796 w 10000"/>
              <a:gd name="connsiteY127" fmla="*/ 4014 h 10714"/>
              <a:gd name="connsiteX128" fmla="*/ 7533 w 10000"/>
              <a:gd name="connsiteY128" fmla="*/ 4064 h 10714"/>
              <a:gd name="connsiteX129" fmla="*/ 7479 w 10000"/>
              <a:gd name="connsiteY129" fmla="*/ 4184 h 10714"/>
              <a:gd name="connsiteX130" fmla="*/ 7404 w 10000"/>
              <a:gd name="connsiteY130" fmla="*/ 4324 h 10714"/>
              <a:gd name="connsiteX131" fmla="*/ 7321 w 10000"/>
              <a:gd name="connsiteY131" fmla="*/ 4470 h 10714"/>
              <a:gd name="connsiteX132" fmla="*/ 7213 w 10000"/>
              <a:gd name="connsiteY132" fmla="*/ 4628 h 10714"/>
              <a:gd name="connsiteX133" fmla="*/ 7100 w 10000"/>
              <a:gd name="connsiteY133" fmla="*/ 4794 h 10714"/>
              <a:gd name="connsiteX134" fmla="*/ 6979 w 10000"/>
              <a:gd name="connsiteY134" fmla="*/ 4958 h 10714"/>
              <a:gd name="connsiteX135" fmla="*/ 6850 w 10000"/>
              <a:gd name="connsiteY135" fmla="*/ 5113 h 10714"/>
              <a:gd name="connsiteX136" fmla="*/ 6721 w 10000"/>
              <a:gd name="connsiteY136" fmla="*/ 5265 h 10714"/>
              <a:gd name="connsiteX137" fmla="*/ 6600 w 10000"/>
              <a:gd name="connsiteY137" fmla="*/ 5405 h 10714"/>
              <a:gd name="connsiteX138" fmla="*/ 6471 w 10000"/>
              <a:gd name="connsiteY138" fmla="*/ 5530 h 10714"/>
              <a:gd name="connsiteX139" fmla="*/ 6358 w 10000"/>
              <a:gd name="connsiteY139" fmla="*/ 5641 h 10714"/>
              <a:gd name="connsiteX140" fmla="*/ 6250 w 10000"/>
              <a:gd name="connsiteY140" fmla="*/ 5721 h 10714"/>
              <a:gd name="connsiteX141" fmla="*/ 6267 w 10000"/>
              <a:gd name="connsiteY141" fmla="*/ 5781 h 10714"/>
              <a:gd name="connsiteX142" fmla="*/ 6296 w 10000"/>
              <a:gd name="connsiteY142" fmla="*/ 5793 h 10714"/>
              <a:gd name="connsiteX143" fmla="*/ 6479 w 10000"/>
              <a:gd name="connsiteY143" fmla="*/ 5754 h 10714"/>
              <a:gd name="connsiteX144" fmla="*/ 6663 w 10000"/>
              <a:gd name="connsiteY144" fmla="*/ 5736 h 10714"/>
              <a:gd name="connsiteX145" fmla="*/ 6858 w 10000"/>
              <a:gd name="connsiteY145" fmla="*/ 5736 h 10714"/>
              <a:gd name="connsiteX146" fmla="*/ 7046 w 10000"/>
              <a:gd name="connsiteY146" fmla="*/ 5742 h 10714"/>
              <a:gd name="connsiteX147" fmla="*/ 7246 w 10000"/>
              <a:gd name="connsiteY147" fmla="*/ 5748 h 10714"/>
              <a:gd name="connsiteX148" fmla="*/ 7425 w 10000"/>
              <a:gd name="connsiteY148" fmla="*/ 5748 h 10714"/>
              <a:gd name="connsiteX149" fmla="*/ 7600 w 10000"/>
              <a:gd name="connsiteY149" fmla="*/ 5733 h 10714"/>
              <a:gd name="connsiteX150" fmla="*/ 7950 w 10000"/>
              <a:gd name="connsiteY150" fmla="*/ 5673 h 10714"/>
              <a:gd name="connsiteX151" fmla="*/ 8275 w 10000"/>
              <a:gd name="connsiteY151" fmla="*/ 5596 h 10714"/>
              <a:gd name="connsiteX152" fmla="*/ 8579 w 10000"/>
              <a:gd name="connsiteY152" fmla="*/ 5504 h 10714"/>
              <a:gd name="connsiteX153" fmla="*/ 8858 w 10000"/>
              <a:gd name="connsiteY153" fmla="*/ 5390 h 10714"/>
              <a:gd name="connsiteX154" fmla="*/ 9117 w 10000"/>
              <a:gd name="connsiteY154" fmla="*/ 5265 h 10714"/>
              <a:gd name="connsiteX155" fmla="*/ 9350 w 10000"/>
              <a:gd name="connsiteY155" fmla="*/ 5119 h 10714"/>
              <a:gd name="connsiteX156" fmla="*/ 9563 w 10000"/>
              <a:gd name="connsiteY156" fmla="*/ 4967 h 10714"/>
              <a:gd name="connsiteX157" fmla="*/ 9758 w 10000"/>
              <a:gd name="connsiteY157" fmla="*/ 4794 h 10714"/>
              <a:gd name="connsiteX158" fmla="*/ 9933 w 10000"/>
              <a:gd name="connsiteY158" fmla="*/ 4610 h 10714"/>
              <a:gd name="connsiteX159" fmla="*/ 10000 w 10000"/>
              <a:gd name="connsiteY159" fmla="*/ 4648 h 10714"/>
              <a:gd name="connsiteX160" fmla="*/ 10000 w 10000"/>
              <a:gd name="connsiteY160" fmla="*/ 4660 h 10714"/>
              <a:gd name="connsiteX161" fmla="*/ 9904 w 10000"/>
              <a:gd name="connsiteY161" fmla="*/ 4827 h 10714"/>
              <a:gd name="connsiteX162" fmla="*/ 9767 w 10000"/>
              <a:gd name="connsiteY162" fmla="*/ 5000 h 10714"/>
              <a:gd name="connsiteX163" fmla="*/ 9600 w 10000"/>
              <a:gd name="connsiteY163" fmla="*/ 5173 h 10714"/>
              <a:gd name="connsiteX164" fmla="*/ 9404 w 10000"/>
              <a:gd name="connsiteY164" fmla="*/ 5343 h 10714"/>
              <a:gd name="connsiteX165" fmla="*/ 9183 w 10000"/>
              <a:gd name="connsiteY165" fmla="*/ 5504 h 10714"/>
              <a:gd name="connsiteX166" fmla="*/ 8950 w 10000"/>
              <a:gd name="connsiteY166" fmla="*/ 5662 h 10714"/>
              <a:gd name="connsiteX167" fmla="*/ 8704 w 10000"/>
              <a:gd name="connsiteY167" fmla="*/ 5802 h 10714"/>
              <a:gd name="connsiteX168" fmla="*/ 8463 w 10000"/>
              <a:gd name="connsiteY168" fmla="*/ 5927 h 10714"/>
              <a:gd name="connsiteX169" fmla="*/ 8229 w 10000"/>
              <a:gd name="connsiteY169" fmla="*/ 6025 h 10714"/>
              <a:gd name="connsiteX170" fmla="*/ 8000 w 10000"/>
              <a:gd name="connsiteY170" fmla="*/ 6105 h 10714"/>
              <a:gd name="connsiteX171" fmla="*/ 7879 w 10000"/>
              <a:gd name="connsiteY171" fmla="*/ 6132 h 10714"/>
              <a:gd name="connsiteX172" fmla="*/ 7729 w 10000"/>
              <a:gd name="connsiteY172" fmla="*/ 6153 h 10714"/>
              <a:gd name="connsiteX173" fmla="*/ 7563 w 10000"/>
              <a:gd name="connsiteY173" fmla="*/ 6177 h 10714"/>
              <a:gd name="connsiteX174" fmla="*/ 7388 w 10000"/>
              <a:gd name="connsiteY174" fmla="*/ 6198 h 10714"/>
              <a:gd name="connsiteX175" fmla="*/ 7204 w 10000"/>
              <a:gd name="connsiteY175" fmla="*/ 6219 h 10714"/>
              <a:gd name="connsiteX176" fmla="*/ 7017 w 10000"/>
              <a:gd name="connsiteY176" fmla="*/ 6240 h 10714"/>
              <a:gd name="connsiteX177" fmla="*/ 6842 w 10000"/>
              <a:gd name="connsiteY177" fmla="*/ 6263 h 10714"/>
              <a:gd name="connsiteX178" fmla="*/ 6675 w 10000"/>
              <a:gd name="connsiteY178" fmla="*/ 6290 h 10714"/>
              <a:gd name="connsiteX179" fmla="*/ 6517 w 10000"/>
              <a:gd name="connsiteY179" fmla="*/ 6329 h 10714"/>
              <a:gd name="connsiteX180" fmla="*/ 6388 w 10000"/>
              <a:gd name="connsiteY180" fmla="*/ 6365 h 10714"/>
              <a:gd name="connsiteX181" fmla="*/ 6288 w 10000"/>
              <a:gd name="connsiteY181" fmla="*/ 6415 h 10714"/>
              <a:gd name="connsiteX182" fmla="*/ 6213 w 10000"/>
              <a:gd name="connsiteY182" fmla="*/ 6475 h 10714"/>
              <a:gd name="connsiteX183" fmla="*/ 6092 w 10000"/>
              <a:gd name="connsiteY183" fmla="*/ 6648 h 10714"/>
              <a:gd name="connsiteX184" fmla="*/ 6008 w 10000"/>
              <a:gd name="connsiteY184" fmla="*/ 6836 h 10714"/>
              <a:gd name="connsiteX185" fmla="*/ 5942 w 10000"/>
              <a:gd name="connsiteY185" fmla="*/ 7032 h 10714"/>
              <a:gd name="connsiteX186" fmla="*/ 5904 w 10000"/>
              <a:gd name="connsiteY186" fmla="*/ 7232 h 10714"/>
              <a:gd name="connsiteX187" fmla="*/ 5888 w 10000"/>
              <a:gd name="connsiteY187" fmla="*/ 7443 h 10714"/>
              <a:gd name="connsiteX188" fmla="*/ 5879 w 10000"/>
              <a:gd name="connsiteY188" fmla="*/ 7655 h 10714"/>
              <a:gd name="connsiteX189" fmla="*/ 5888 w 10000"/>
              <a:gd name="connsiteY189" fmla="*/ 7867 h 10714"/>
              <a:gd name="connsiteX190" fmla="*/ 5904 w 10000"/>
              <a:gd name="connsiteY190" fmla="*/ 8084 h 10714"/>
              <a:gd name="connsiteX191" fmla="*/ 5925 w 10000"/>
              <a:gd name="connsiteY191" fmla="*/ 8299 h 10714"/>
              <a:gd name="connsiteX192" fmla="*/ 5950 w 10000"/>
              <a:gd name="connsiteY192" fmla="*/ 8510 h 10714"/>
              <a:gd name="connsiteX193" fmla="*/ 5954 w 10000"/>
              <a:gd name="connsiteY193" fmla="*/ 8820 h 10714"/>
              <a:gd name="connsiteX194" fmla="*/ 5933 w 10000"/>
              <a:gd name="connsiteY194" fmla="*/ 9130 h 10714"/>
              <a:gd name="connsiteX195" fmla="*/ 5896 w 10000"/>
              <a:gd name="connsiteY195" fmla="*/ 9428 h 10714"/>
              <a:gd name="connsiteX196" fmla="*/ 5850 w 10000"/>
              <a:gd name="connsiteY196" fmla="*/ 9720 h 10714"/>
              <a:gd name="connsiteX197" fmla="*/ 5756 w 10000"/>
              <a:gd name="connsiteY197" fmla="*/ 10714 h 10714"/>
              <a:gd name="connsiteX198" fmla="*/ 4117 w 10000"/>
              <a:gd name="connsiteY198" fmla="*/ 10686 h 10714"/>
              <a:gd name="connsiteX199" fmla="*/ 4309 w 10000"/>
              <a:gd name="connsiteY199" fmla="*/ 10293 h 10714"/>
              <a:gd name="connsiteX200" fmla="*/ 4546 w 10000"/>
              <a:gd name="connsiteY200" fmla="*/ 9848 h 10714"/>
              <a:gd name="connsiteX201" fmla="*/ 4629 w 10000"/>
              <a:gd name="connsiteY201" fmla="*/ 9687 h 10714"/>
              <a:gd name="connsiteX202" fmla="*/ 4700 w 10000"/>
              <a:gd name="connsiteY202" fmla="*/ 9508 h 10714"/>
              <a:gd name="connsiteX203" fmla="*/ 4767 w 10000"/>
              <a:gd name="connsiteY203" fmla="*/ 9309 h 10714"/>
              <a:gd name="connsiteX204" fmla="*/ 4829 w 10000"/>
              <a:gd name="connsiteY204" fmla="*/ 9097 h 10714"/>
              <a:gd name="connsiteX205" fmla="*/ 4879 w 10000"/>
              <a:gd name="connsiteY205" fmla="*/ 8868 h 10714"/>
              <a:gd name="connsiteX206" fmla="*/ 4917 w 10000"/>
              <a:gd name="connsiteY206" fmla="*/ 8635 h 10714"/>
              <a:gd name="connsiteX207" fmla="*/ 4954 w 10000"/>
              <a:gd name="connsiteY207" fmla="*/ 8391 h 10714"/>
              <a:gd name="connsiteX208" fmla="*/ 4979 w 10000"/>
              <a:gd name="connsiteY208" fmla="*/ 8144 h 10714"/>
              <a:gd name="connsiteX209" fmla="*/ 5000 w 10000"/>
              <a:gd name="connsiteY209" fmla="*/ 7887 h 10714"/>
              <a:gd name="connsiteX210" fmla="*/ 5000 w 10000"/>
              <a:gd name="connsiteY210" fmla="*/ 7634 h 10714"/>
              <a:gd name="connsiteX211" fmla="*/ 5000 w 10000"/>
              <a:gd name="connsiteY211" fmla="*/ 7384 h 10714"/>
              <a:gd name="connsiteX212" fmla="*/ 4979 w 10000"/>
              <a:gd name="connsiteY212" fmla="*/ 7133 h 10714"/>
              <a:gd name="connsiteX213" fmla="*/ 4950 w 10000"/>
              <a:gd name="connsiteY213" fmla="*/ 6892 h 10714"/>
              <a:gd name="connsiteX214" fmla="*/ 4913 w 10000"/>
              <a:gd name="connsiteY214" fmla="*/ 6657 h 10714"/>
              <a:gd name="connsiteX215" fmla="*/ 4858 w 10000"/>
              <a:gd name="connsiteY215" fmla="*/ 6430 h 10714"/>
              <a:gd name="connsiteX216" fmla="*/ 4783 w 10000"/>
              <a:gd name="connsiteY216" fmla="*/ 6219 h 10714"/>
              <a:gd name="connsiteX217" fmla="*/ 4700 w 10000"/>
              <a:gd name="connsiteY217" fmla="*/ 6019 h 10714"/>
              <a:gd name="connsiteX218" fmla="*/ 4600 w 10000"/>
              <a:gd name="connsiteY218" fmla="*/ 5840 h 10714"/>
              <a:gd name="connsiteX219" fmla="*/ 4488 w 10000"/>
              <a:gd name="connsiteY219" fmla="*/ 5682 h 10714"/>
              <a:gd name="connsiteX220" fmla="*/ 4358 w 10000"/>
              <a:gd name="connsiteY220" fmla="*/ 5542 h 10714"/>
              <a:gd name="connsiteX221" fmla="*/ 4213 w 10000"/>
              <a:gd name="connsiteY221" fmla="*/ 5429 h 10714"/>
              <a:gd name="connsiteX222" fmla="*/ 4046 w 10000"/>
              <a:gd name="connsiteY222" fmla="*/ 5343 h 10714"/>
              <a:gd name="connsiteX223" fmla="*/ 3904 w 10000"/>
              <a:gd name="connsiteY223" fmla="*/ 5292 h 10714"/>
              <a:gd name="connsiteX224" fmla="*/ 3746 w 10000"/>
              <a:gd name="connsiteY224" fmla="*/ 5271 h 10714"/>
              <a:gd name="connsiteX225" fmla="*/ 3583 w 10000"/>
              <a:gd name="connsiteY225" fmla="*/ 5271 h 10714"/>
              <a:gd name="connsiteX226" fmla="*/ 3413 w 10000"/>
              <a:gd name="connsiteY226" fmla="*/ 5286 h 10714"/>
              <a:gd name="connsiteX227" fmla="*/ 3246 w 10000"/>
              <a:gd name="connsiteY227" fmla="*/ 5310 h 10714"/>
              <a:gd name="connsiteX228" fmla="*/ 3079 w 10000"/>
              <a:gd name="connsiteY228" fmla="*/ 5343 h 10714"/>
              <a:gd name="connsiteX229" fmla="*/ 2913 w 10000"/>
              <a:gd name="connsiteY229" fmla="*/ 5369 h 10714"/>
              <a:gd name="connsiteX230" fmla="*/ 2750 w 10000"/>
              <a:gd name="connsiteY230" fmla="*/ 5396 h 10714"/>
              <a:gd name="connsiteX231" fmla="*/ 2600 w 10000"/>
              <a:gd name="connsiteY231" fmla="*/ 5411 h 10714"/>
              <a:gd name="connsiteX232" fmla="*/ 2258 w 10000"/>
              <a:gd name="connsiteY232" fmla="*/ 5423 h 10714"/>
              <a:gd name="connsiteX233" fmla="*/ 1925 w 10000"/>
              <a:gd name="connsiteY233" fmla="*/ 5411 h 10714"/>
              <a:gd name="connsiteX234" fmla="*/ 1617 w 10000"/>
              <a:gd name="connsiteY234" fmla="*/ 5384 h 10714"/>
              <a:gd name="connsiteX235" fmla="*/ 1321 w 10000"/>
              <a:gd name="connsiteY235" fmla="*/ 5346 h 10714"/>
              <a:gd name="connsiteX236" fmla="*/ 1033 w 10000"/>
              <a:gd name="connsiteY236" fmla="*/ 5298 h 10714"/>
              <a:gd name="connsiteX237" fmla="*/ 758 w 10000"/>
              <a:gd name="connsiteY237" fmla="*/ 5250 h 10714"/>
              <a:gd name="connsiteX238" fmla="*/ 500 w 10000"/>
              <a:gd name="connsiteY238" fmla="*/ 5197 h 10714"/>
              <a:gd name="connsiteX239" fmla="*/ 517 w 10000"/>
              <a:gd name="connsiteY239" fmla="*/ 5137 h 10714"/>
              <a:gd name="connsiteX240" fmla="*/ 871 w 10000"/>
              <a:gd name="connsiteY240" fmla="*/ 5173 h 10714"/>
              <a:gd name="connsiteX241" fmla="*/ 1221 w 10000"/>
              <a:gd name="connsiteY241" fmla="*/ 5197 h 10714"/>
              <a:gd name="connsiteX242" fmla="*/ 1563 w 10000"/>
              <a:gd name="connsiteY242" fmla="*/ 5206 h 10714"/>
              <a:gd name="connsiteX243" fmla="*/ 1896 w 10000"/>
              <a:gd name="connsiteY243" fmla="*/ 5197 h 10714"/>
              <a:gd name="connsiteX244" fmla="*/ 2221 w 10000"/>
              <a:gd name="connsiteY244" fmla="*/ 5164 h 10714"/>
              <a:gd name="connsiteX245" fmla="*/ 2538 w 10000"/>
              <a:gd name="connsiteY245" fmla="*/ 5113 h 10714"/>
              <a:gd name="connsiteX246" fmla="*/ 2842 w 10000"/>
              <a:gd name="connsiteY246" fmla="*/ 5045 h 10714"/>
              <a:gd name="connsiteX247" fmla="*/ 3129 w 10000"/>
              <a:gd name="connsiteY247" fmla="*/ 4946 h 10714"/>
              <a:gd name="connsiteX248" fmla="*/ 3500 w 10000"/>
              <a:gd name="connsiteY248" fmla="*/ 4815 h 10714"/>
              <a:gd name="connsiteX249" fmla="*/ 2821 w 10000"/>
              <a:gd name="connsiteY249" fmla="*/ 4389 h 10714"/>
              <a:gd name="connsiteX250" fmla="*/ 2213 w 10000"/>
              <a:gd name="connsiteY250" fmla="*/ 3912 h 10714"/>
              <a:gd name="connsiteX251" fmla="*/ 1879 w 10000"/>
              <a:gd name="connsiteY251" fmla="*/ 3939 h 10714"/>
              <a:gd name="connsiteX252" fmla="*/ 1554 w 10000"/>
              <a:gd name="connsiteY252" fmla="*/ 3939 h 10714"/>
              <a:gd name="connsiteX253" fmla="*/ 1258 w 10000"/>
              <a:gd name="connsiteY253" fmla="*/ 3912 h 10714"/>
              <a:gd name="connsiteX254" fmla="*/ 979 w 10000"/>
              <a:gd name="connsiteY254" fmla="*/ 3856 h 10714"/>
              <a:gd name="connsiteX255" fmla="*/ 721 w 10000"/>
              <a:gd name="connsiteY255" fmla="*/ 3775 h 10714"/>
              <a:gd name="connsiteX256" fmla="*/ 496 w 10000"/>
              <a:gd name="connsiteY256" fmla="*/ 3674 h 10714"/>
              <a:gd name="connsiteX257" fmla="*/ 296 w 10000"/>
              <a:gd name="connsiteY257" fmla="*/ 3549 h 10714"/>
              <a:gd name="connsiteX258" fmla="*/ 129 w 10000"/>
              <a:gd name="connsiteY258" fmla="*/ 3403 h 10714"/>
              <a:gd name="connsiteX259" fmla="*/ 0 w 10000"/>
              <a:gd name="connsiteY259" fmla="*/ 3245 h 10714"/>
              <a:gd name="connsiteX260" fmla="*/ 17 w 10000"/>
              <a:gd name="connsiteY260" fmla="*/ 3218 h 10714"/>
              <a:gd name="connsiteX261" fmla="*/ 71 w 10000"/>
              <a:gd name="connsiteY261" fmla="*/ 3245 h 10714"/>
              <a:gd name="connsiteX262" fmla="*/ 138 w 10000"/>
              <a:gd name="connsiteY262" fmla="*/ 3349 h 10714"/>
              <a:gd name="connsiteX263" fmla="*/ 246 w 10000"/>
              <a:gd name="connsiteY263" fmla="*/ 3439 h 10714"/>
              <a:gd name="connsiteX264" fmla="*/ 379 w 10000"/>
              <a:gd name="connsiteY264" fmla="*/ 3528 h 10714"/>
              <a:gd name="connsiteX265" fmla="*/ 538 w 10000"/>
              <a:gd name="connsiteY265" fmla="*/ 3597 h 10714"/>
              <a:gd name="connsiteX266" fmla="*/ 721 w 10000"/>
              <a:gd name="connsiteY266" fmla="*/ 3656 h 10714"/>
              <a:gd name="connsiteX267" fmla="*/ 913 w 10000"/>
              <a:gd name="connsiteY267" fmla="*/ 3701 h 10714"/>
              <a:gd name="connsiteX268" fmla="*/ 1117 w 10000"/>
              <a:gd name="connsiteY268" fmla="*/ 3728 h 10714"/>
              <a:gd name="connsiteX269" fmla="*/ 1329 w 10000"/>
              <a:gd name="connsiteY269" fmla="*/ 3737 h 10714"/>
              <a:gd name="connsiteX270" fmla="*/ 1533 w 10000"/>
              <a:gd name="connsiteY270" fmla="*/ 3734 h 10714"/>
              <a:gd name="connsiteX271" fmla="*/ 1646 w 10000"/>
              <a:gd name="connsiteY271" fmla="*/ 3722 h 10714"/>
              <a:gd name="connsiteX272" fmla="*/ 1746 w 10000"/>
              <a:gd name="connsiteY272" fmla="*/ 3722 h 10714"/>
              <a:gd name="connsiteX273" fmla="*/ 1833 w 10000"/>
              <a:gd name="connsiteY273" fmla="*/ 3710 h 10714"/>
              <a:gd name="connsiteX274" fmla="*/ 1917 w 10000"/>
              <a:gd name="connsiteY274" fmla="*/ 3695 h 10714"/>
              <a:gd name="connsiteX275" fmla="*/ 1988 w 10000"/>
              <a:gd name="connsiteY275" fmla="*/ 3662 h 10714"/>
              <a:gd name="connsiteX276" fmla="*/ 1788 w 10000"/>
              <a:gd name="connsiteY276" fmla="*/ 3391 h 10714"/>
              <a:gd name="connsiteX277" fmla="*/ 1617 w 10000"/>
              <a:gd name="connsiteY277" fmla="*/ 3126 h 10714"/>
              <a:gd name="connsiteX278" fmla="*/ 1454 w 10000"/>
              <a:gd name="connsiteY278" fmla="*/ 2849 h 10714"/>
              <a:gd name="connsiteX279" fmla="*/ 1313 w 10000"/>
              <a:gd name="connsiteY279" fmla="*/ 2563 h 10714"/>
              <a:gd name="connsiteX280" fmla="*/ 1175 w 10000"/>
              <a:gd name="connsiteY280" fmla="*/ 2253 h 10714"/>
              <a:gd name="connsiteX281" fmla="*/ 1046 w 10000"/>
              <a:gd name="connsiteY281" fmla="*/ 1919 h 10714"/>
              <a:gd name="connsiteX282" fmla="*/ 1033 w 10000"/>
              <a:gd name="connsiteY282" fmla="*/ 1859 h 10714"/>
              <a:gd name="connsiteX283" fmla="*/ 1000 w 10000"/>
              <a:gd name="connsiteY283" fmla="*/ 1776 h 10714"/>
              <a:gd name="connsiteX284" fmla="*/ 979 w 10000"/>
              <a:gd name="connsiteY284" fmla="*/ 1684 h 10714"/>
              <a:gd name="connsiteX285" fmla="*/ 950 w 10000"/>
              <a:gd name="connsiteY285" fmla="*/ 1591 h 10714"/>
              <a:gd name="connsiteX286" fmla="*/ 925 w 10000"/>
              <a:gd name="connsiteY286" fmla="*/ 1490 h 10714"/>
              <a:gd name="connsiteX287" fmla="*/ 917 w 10000"/>
              <a:gd name="connsiteY287" fmla="*/ 1397 h 10714"/>
              <a:gd name="connsiteX288" fmla="*/ 917 w 10000"/>
              <a:gd name="connsiteY288" fmla="*/ 1311 h 10714"/>
              <a:gd name="connsiteX289" fmla="*/ 933 w 10000"/>
              <a:gd name="connsiteY289" fmla="*/ 1234 h 10714"/>
              <a:gd name="connsiteX290" fmla="*/ 963 w 10000"/>
              <a:gd name="connsiteY290" fmla="*/ 1180 h 10714"/>
              <a:gd name="connsiteX291" fmla="*/ 1000 w 10000"/>
              <a:gd name="connsiteY291" fmla="*/ 1192 h 10714"/>
              <a:gd name="connsiteX292" fmla="*/ 1033 w 10000"/>
              <a:gd name="connsiteY292" fmla="*/ 1496 h 10714"/>
              <a:gd name="connsiteX293" fmla="*/ 1108 w 10000"/>
              <a:gd name="connsiteY293" fmla="*/ 1800 h 10714"/>
              <a:gd name="connsiteX294" fmla="*/ 1221 w 10000"/>
              <a:gd name="connsiteY294" fmla="*/ 2098 h 10714"/>
              <a:gd name="connsiteX295" fmla="*/ 1358 w 10000"/>
              <a:gd name="connsiteY295" fmla="*/ 2372 h 10714"/>
              <a:gd name="connsiteX296" fmla="*/ 1508 w 10000"/>
              <a:gd name="connsiteY296" fmla="*/ 2628 h 10714"/>
              <a:gd name="connsiteX297" fmla="*/ 1646 w 10000"/>
              <a:gd name="connsiteY297" fmla="*/ 2795 h 10714"/>
              <a:gd name="connsiteX298" fmla="*/ 1629 w 10000"/>
              <a:gd name="connsiteY298" fmla="*/ 2801 h 10714"/>
              <a:gd name="connsiteX299" fmla="*/ 1629 w 10000"/>
              <a:gd name="connsiteY299" fmla="*/ 2807 h 10714"/>
              <a:gd name="connsiteX300" fmla="*/ 1638 w 10000"/>
              <a:gd name="connsiteY300" fmla="*/ 2813 h 10714"/>
              <a:gd name="connsiteX301" fmla="*/ 1646 w 10000"/>
              <a:gd name="connsiteY301" fmla="*/ 2816 h 10714"/>
              <a:gd name="connsiteX302" fmla="*/ 1663 w 10000"/>
              <a:gd name="connsiteY302" fmla="*/ 2822 h 10714"/>
              <a:gd name="connsiteX303" fmla="*/ 1667 w 10000"/>
              <a:gd name="connsiteY303" fmla="*/ 2834 h 10714"/>
              <a:gd name="connsiteX304" fmla="*/ 1675 w 10000"/>
              <a:gd name="connsiteY304" fmla="*/ 2840 h 10714"/>
              <a:gd name="connsiteX305" fmla="*/ 1683 w 10000"/>
              <a:gd name="connsiteY305" fmla="*/ 2849 h 10714"/>
              <a:gd name="connsiteX306" fmla="*/ 1683 w 10000"/>
              <a:gd name="connsiteY306" fmla="*/ 2843 h 10714"/>
              <a:gd name="connsiteX307" fmla="*/ 1675 w 10000"/>
              <a:gd name="connsiteY307" fmla="*/ 2840 h 10714"/>
              <a:gd name="connsiteX308" fmla="*/ 1675 w 10000"/>
              <a:gd name="connsiteY308" fmla="*/ 2840 h 10714"/>
              <a:gd name="connsiteX309" fmla="*/ 1646 w 10000"/>
              <a:gd name="connsiteY309" fmla="*/ 2795 h 10714"/>
              <a:gd name="connsiteX310" fmla="*/ 1746 w 10000"/>
              <a:gd name="connsiteY310" fmla="*/ 2741 h 10714"/>
              <a:gd name="connsiteX311" fmla="*/ 1842 w 10000"/>
              <a:gd name="connsiteY311" fmla="*/ 2649 h 10714"/>
              <a:gd name="connsiteX312" fmla="*/ 1933 w 10000"/>
              <a:gd name="connsiteY312" fmla="*/ 2542 h 10714"/>
              <a:gd name="connsiteX313" fmla="*/ 2017 w 10000"/>
              <a:gd name="connsiteY313" fmla="*/ 2411 h 10714"/>
              <a:gd name="connsiteX314" fmla="*/ 2092 w 10000"/>
              <a:gd name="connsiteY314" fmla="*/ 2265 h 10714"/>
              <a:gd name="connsiteX315" fmla="*/ 2163 w 10000"/>
              <a:gd name="connsiteY315" fmla="*/ 2113 h 10714"/>
              <a:gd name="connsiteX316" fmla="*/ 2221 w 10000"/>
              <a:gd name="connsiteY316" fmla="*/ 1955 h 10714"/>
              <a:gd name="connsiteX317" fmla="*/ 2275 w 10000"/>
              <a:gd name="connsiteY317" fmla="*/ 1803 h 10714"/>
              <a:gd name="connsiteX318" fmla="*/ 2321 w 10000"/>
              <a:gd name="connsiteY318" fmla="*/ 1657 h 10714"/>
              <a:gd name="connsiteX319" fmla="*/ 2329 w 10000"/>
              <a:gd name="connsiteY319" fmla="*/ 1853 h 10714"/>
              <a:gd name="connsiteX320" fmla="*/ 2321 w 10000"/>
              <a:gd name="connsiteY320" fmla="*/ 2032 h 10714"/>
              <a:gd name="connsiteX321" fmla="*/ 2283 w 10000"/>
              <a:gd name="connsiteY321" fmla="*/ 2199 h 10714"/>
              <a:gd name="connsiteX322" fmla="*/ 2229 w 10000"/>
              <a:gd name="connsiteY322" fmla="*/ 2366 h 10714"/>
              <a:gd name="connsiteX323" fmla="*/ 2154 w 10000"/>
              <a:gd name="connsiteY323" fmla="*/ 2524 h 10714"/>
              <a:gd name="connsiteX324" fmla="*/ 2046 w 10000"/>
              <a:gd name="connsiteY324" fmla="*/ 2682 h 10714"/>
              <a:gd name="connsiteX325" fmla="*/ 1796 w 10000"/>
              <a:gd name="connsiteY325" fmla="*/ 3027 h 10714"/>
              <a:gd name="connsiteX326" fmla="*/ 2054 w 10000"/>
              <a:gd name="connsiteY326" fmla="*/ 3305 h 10714"/>
              <a:gd name="connsiteX327" fmla="*/ 2333 w 10000"/>
              <a:gd name="connsiteY327" fmla="*/ 3564 h 10714"/>
              <a:gd name="connsiteX328" fmla="*/ 2638 w 10000"/>
              <a:gd name="connsiteY328" fmla="*/ 3808 h 10714"/>
              <a:gd name="connsiteX329" fmla="*/ 2963 w 10000"/>
              <a:gd name="connsiteY329" fmla="*/ 4032 h 10714"/>
              <a:gd name="connsiteX330" fmla="*/ 4129 w 10000"/>
              <a:gd name="connsiteY330" fmla="*/ 4610 h 10714"/>
              <a:gd name="connsiteX331" fmla="*/ 4167 w 10000"/>
              <a:gd name="connsiteY331" fmla="*/ 4589 h 10714"/>
              <a:gd name="connsiteX332" fmla="*/ 4071 w 10000"/>
              <a:gd name="connsiteY332" fmla="*/ 4333 h 10714"/>
              <a:gd name="connsiteX333" fmla="*/ 3996 w 10000"/>
              <a:gd name="connsiteY333" fmla="*/ 4058 h 10714"/>
              <a:gd name="connsiteX334" fmla="*/ 3933 w 10000"/>
              <a:gd name="connsiteY334" fmla="*/ 3760 h 10714"/>
              <a:gd name="connsiteX335" fmla="*/ 3904 w 10000"/>
              <a:gd name="connsiteY335" fmla="*/ 3456 h 10714"/>
              <a:gd name="connsiteX336" fmla="*/ 3879 w 10000"/>
              <a:gd name="connsiteY336" fmla="*/ 3138 h 10714"/>
              <a:gd name="connsiteX337" fmla="*/ 3879 w 10000"/>
              <a:gd name="connsiteY337" fmla="*/ 2813 h 10714"/>
              <a:gd name="connsiteX338" fmla="*/ 3896 w 10000"/>
              <a:gd name="connsiteY338" fmla="*/ 2485 h 10714"/>
              <a:gd name="connsiteX339" fmla="*/ 3933 w 10000"/>
              <a:gd name="connsiteY339" fmla="*/ 2160 h 10714"/>
              <a:gd name="connsiteX340" fmla="*/ 3988 w 10000"/>
              <a:gd name="connsiteY340" fmla="*/ 1836 h 10714"/>
              <a:gd name="connsiteX341" fmla="*/ 4046 w 10000"/>
              <a:gd name="connsiteY341" fmla="*/ 1523 h 10714"/>
              <a:gd name="connsiteX342" fmla="*/ 4129 w 10000"/>
              <a:gd name="connsiteY342" fmla="*/ 1219 h 10714"/>
              <a:gd name="connsiteX343" fmla="*/ 4229 w 10000"/>
              <a:gd name="connsiteY343" fmla="*/ 933 h 10714"/>
              <a:gd name="connsiteX344" fmla="*/ 4333 w 10000"/>
              <a:gd name="connsiteY344" fmla="*/ 662 h 10714"/>
              <a:gd name="connsiteX345" fmla="*/ 4454 w 10000"/>
              <a:gd name="connsiteY345" fmla="*/ 417 h 10714"/>
              <a:gd name="connsiteX346" fmla="*/ 4583 w 10000"/>
              <a:gd name="connsiteY346" fmla="*/ 194 h 10714"/>
              <a:gd name="connsiteX347" fmla="*/ 4738 w 10000"/>
              <a:gd name="connsiteY347" fmla="*/ 0 h 10714"/>
              <a:gd name="connsiteX0" fmla="*/ 4738 w 10000"/>
              <a:gd name="connsiteY0" fmla="*/ 0 h 10741"/>
              <a:gd name="connsiteX1" fmla="*/ 4721 w 10000"/>
              <a:gd name="connsiteY1" fmla="*/ 48 h 10741"/>
              <a:gd name="connsiteX2" fmla="*/ 4713 w 10000"/>
              <a:gd name="connsiteY2" fmla="*/ 80 h 10741"/>
              <a:gd name="connsiteX3" fmla="*/ 4704 w 10000"/>
              <a:gd name="connsiteY3" fmla="*/ 101 h 10741"/>
              <a:gd name="connsiteX4" fmla="*/ 4704 w 10000"/>
              <a:gd name="connsiteY4" fmla="*/ 113 h 10741"/>
              <a:gd name="connsiteX5" fmla="*/ 4713 w 10000"/>
              <a:gd name="connsiteY5" fmla="*/ 119 h 10741"/>
              <a:gd name="connsiteX6" fmla="*/ 4713 w 10000"/>
              <a:gd name="connsiteY6" fmla="*/ 125 h 10741"/>
              <a:gd name="connsiteX7" fmla="*/ 4721 w 10000"/>
              <a:gd name="connsiteY7" fmla="*/ 125 h 10741"/>
              <a:gd name="connsiteX8" fmla="*/ 4721 w 10000"/>
              <a:gd name="connsiteY8" fmla="*/ 125 h 10741"/>
              <a:gd name="connsiteX9" fmla="*/ 4721 w 10000"/>
              <a:gd name="connsiteY9" fmla="*/ 134 h 10741"/>
              <a:gd name="connsiteX10" fmla="*/ 4713 w 10000"/>
              <a:gd name="connsiteY10" fmla="*/ 152 h 10741"/>
              <a:gd name="connsiteX11" fmla="*/ 4704 w 10000"/>
              <a:gd name="connsiteY11" fmla="*/ 179 h 10741"/>
              <a:gd name="connsiteX12" fmla="*/ 4692 w 10000"/>
              <a:gd name="connsiteY12" fmla="*/ 221 h 10741"/>
              <a:gd name="connsiteX13" fmla="*/ 4667 w 10000"/>
              <a:gd name="connsiteY13" fmla="*/ 280 h 10741"/>
              <a:gd name="connsiteX14" fmla="*/ 4629 w 10000"/>
              <a:gd name="connsiteY14" fmla="*/ 364 h 10741"/>
              <a:gd name="connsiteX15" fmla="*/ 4592 w 10000"/>
              <a:gd name="connsiteY15" fmla="*/ 465 h 10741"/>
              <a:gd name="connsiteX16" fmla="*/ 4533 w 10000"/>
              <a:gd name="connsiteY16" fmla="*/ 596 h 10741"/>
              <a:gd name="connsiteX17" fmla="*/ 4463 w 10000"/>
              <a:gd name="connsiteY17" fmla="*/ 754 h 10741"/>
              <a:gd name="connsiteX18" fmla="*/ 4379 w 10000"/>
              <a:gd name="connsiteY18" fmla="*/ 1001 h 10741"/>
              <a:gd name="connsiteX19" fmla="*/ 4321 w 10000"/>
              <a:gd name="connsiteY19" fmla="*/ 1266 h 10741"/>
              <a:gd name="connsiteX20" fmla="*/ 4275 w 10000"/>
              <a:gd name="connsiteY20" fmla="*/ 1538 h 10741"/>
              <a:gd name="connsiteX21" fmla="*/ 4213 w 10000"/>
              <a:gd name="connsiteY21" fmla="*/ 1827 h 10741"/>
              <a:gd name="connsiteX22" fmla="*/ 4204 w 10000"/>
              <a:gd name="connsiteY22" fmla="*/ 1889 h 10741"/>
              <a:gd name="connsiteX23" fmla="*/ 4192 w 10000"/>
              <a:gd name="connsiteY23" fmla="*/ 1982 h 10741"/>
              <a:gd name="connsiteX24" fmla="*/ 4183 w 10000"/>
              <a:gd name="connsiteY24" fmla="*/ 2080 h 10741"/>
              <a:gd name="connsiteX25" fmla="*/ 4175 w 10000"/>
              <a:gd name="connsiteY25" fmla="*/ 2187 h 10741"/>
              <a:gd name="connsiteX26" fmla="*/ 4175 w 10000"/>
              <a:gd name="connsiteY26" fmla="*/ 2297 h 10741"/>
              <a:gd name="connsiteX27" fmla="*/ 4192 w 10000"/>
              <a:gd name="connsiteY27" fmla="*/ 2396 h 10741"/>
              <a:gd name="connsiteX28" fmla="*/ 4213 w 10000"/>
              <a:gd name="connsiteY28" fmla="*/ 2482 h 10741"/>
              <a:gd name="connsiteX29" fmla="*/ 4250 w 10000"/>
              <a:gd name="connsiteY29" fmla="*/ 2542 h 10741"/>
              <a:gd name="connsiteX30" fmla="*/ 4450 w 10000"/>
              <a:gd name="connsiteY30" fmla="*/ 2530 h 10741"/>
              <a:gd name="connsiteX31" fmla="*/ 4646 w 10000"/>
              <a:gd name="connsiteY31" fmla="*/ 2482 h 10741"/>
              <a:gd name="connsiteX32" fmla="*/ 4833 w 10000"/>
              <a:gd name="connsiteY32" fmla="*/ 2405 h 10741"/>
              <a:gd name="connsiteX33" fmla="*/ 5025 w 10000"/>
              <a:gd name="connsiteY33" fmla="*/ 2297 h 10741"/>
              <a:gd name="connsiteX34" fmla="*/ 5200 w 10000"/>
              <a:gd name="connsiteY34" fmla="*/ 2172 h 10741"/>
              <a:gd name="connsiteX35" fmla="*/ 5371 w 10000"/>
              <a:gd name="connsiteY35" fmla="*/ 2020 h 10741"/>
              <a:gd name="connsiteX36" fmla="*/ 5533 w 10000"/>
              <a:gd name="connsiteY36" fmla="*/ 1859 h 10741"/>
              <a:gd name="connsiteX37" fmla="*/ 5683 w 10000"/>
              <a:gd name="connsiteY37" fmla="*/ 1690 h 10741"/>
              <a:gd name="connsiteX38" fmla="*/ 5829 w 10000"/>
              <a:gd name="connsiteY38" fmla="*/ 1511 h 10741"/>
              <a:gd name="connsiteX39" fmla="*/ 5954 w 10000"/>
              <a:gd name="connsiteY39" fmla="*/ 1326 h 10741"/>
              <a:gd name="connsiteX40" fmla="*/ 6071 w 10000"/>
              <a:gd name="connsiteY40" fmla="*/ 1147 h 10741"/>
              <a:gd name="connsiteX41" fmla="*/ 6167 w 10000"/>
              <a:gd name="connsiteY41" fmla="*/ 974 h 10741"/>
              <a:gd name="connsiteX42" fmla="*/ 6213 w 10000"/>
              <a:gd name="connsiteY42" fmla="*/ 974 h 10741"/>
              <a:gd name="connsiteX43" fmla="*/ 6213 w 10000"/>
              <a:gd name="connsiteY43" fmla="*/ 992 h 10741"/>
              <a:gd name="connsiteX44" fmla="*/ 6138 w 10000"/>
              <a:gd name="connsiteY44" fmla="*/ 1165 h 10741"/>
              <a:gd name="connsiteX45" fmla="*/ 6054 w 10000"/>
              <a:gd name="connsiteY45" fmla="*/ 1344 h 10741"/>
              <a:gd name="connsiteX46" fmla="*/ 5963 w 10000"/>
              <a:gd name="connsiteY46" fmla="*/ 1517 h 10741"/>
              <a:gd name="connsiteX47" fmla="*/ 5871 w 10000"/>
              <a:gd name="connsiteY47" fmla="*/ 1684 h 10741"/>
              <a:gd name="connsiteX48" fmla="*/ 5775 w 10000"/>
              <a:gd name="connsiteY48" fmla="*/ 1847 h 10741"/>
              <a:gd name="connsiteX49" fmla="*/ 5667 w 10000"/>
              <a:gd name="connsiteY49" fmla="*/ 1999 h 10741"/>
              <a:gd name="connsiteX50" fmla="*/ 5554 w 10000"/>
              <a:gd name="connsiteY50" fmla="*/ 2145 h 10741"/>
              <a:gd name="connsiteX51" fmla="*/ 5417 w 10000"/>
              <a:gd name="connsiteY51" fmla="*/ 2279 h 10741"/>
              <a:gd name="connsiteX52" fmla="*/ 5275 w 10000"/>
              <a:gd name="connsiteY52" fmla="*/ 2411 h 10741"/>
              <a:gd name="connsiteX53" fmla="*/ 5108 w 10000"/>
              <a:gd name="connsiteY53" fmla="*/ 2518 h 10741"/>
              <a:gd name="connsiteX54" fmla="*/ 4917 w 10000"/>
              <a:gd name="connsiteY54" fmla="*/ 2616 h 10741"/>
              <a:gd name="connsiteX55" fmla="*/ 4704 w 10000"/>
              <a:gd name="connsiteY55" fmla="*/ 2703 h 10741"/>
              <a:gd name="connsiteX56" fmla="*/ 4479 w 10000"/>
              <a:gd name="connsiteY56" fmla="*/ 2768 h 10741"/>
              <a:gd name="connsiteX57" fmla="*/ 4213 w 10000"/>
              <a:gd name="connsiteY57" fmla="*/ 2813 h 10741"/>
              <a:gd name="connsiteX58" fmla="*/ 4221 w 10000"/>
              <a:gd name="connsiteY58" fmla="*/ 3126 h 10741"/>
              <a:gd name="connsiteX59" fmla="*/ 4258 w 10000"/>
              <a:gd name="connsiteY59" fmla="*/ 3424 h 10741"/>
              <a:gd name="connsiteX60" fmla="*/ 4321 w 10000"/>
              <a:gd name="connsiteY60" fmla="*/ 3707 h 10741"/>
              <a:gd name="connsiteX61" fmla="*/ 4404 w 10000"/>
              <a:gd name="connsiteY61" fmla="*/ 3975 h 10741"/>
              <a:gd name="connsiteX62" fmla="*/ 4508 w 10000"/>
              <a:gd name="connsiteY62" fmla="*/ 4231 h 10741"/>
              <a:gd name="connsiteX63" fmla="*/ 4621 w 10000"/>
              <a:gd name="connsiteY63" fmla="*/ 4476 h 10741"/>
              <a:gd name="connsiteX64" fmla="*/ 4750 w 10000"/>
              <a:gd name="connsiteY64" fmla="*/ 4708 h 10741"/>
              <a:gd name="connsiteX65" fmla="*/ 4879 w 10000"/>
              <a:gd name="connsiteY65" fmla="*/ 4934 h 10741"/>
              <a:gd name="connsiteX66" fmla="*/ 4917 w 10000"/>
              <a:gd name="connsiteY66" fmla="*/ 4988 h 10741"/>
              <a:gd name="connsiteX67" fmla="*/ 4950 w 10000"/>
              <a:gd name="connsiteY67" fmla="*/ 5054 h 10741"/>
              <a:gd name="connsiteX68" fmla="*/ 4996 w 10000"/>
              <a:gd name="connsiteY68" fmla="*/ 5125 h 10741"/>
              <a:gd name="connsiteX69" fmla="*/ 5038 w 10000"/>
              <a:gd name="connsiteY69" fmla="*/ 5200 h 10741"/>
              <a:gd name="connsiteX70" fmla="*/ 5092 w 10000"/>
              <a:gd name="connsiteY70" fmla="*/ 5271 h 10741"/>
              <a:gd name="connsiteX71" fmla="*/ 5154 w 10000"/>
              <a:gd name="connsiteY71" fmla="*/ 5331 h 10741"/>
              <a:gd name="connsiteX72" fmla="*/ 5229 w 10000"/>
              <a:gd name="connsiteY72" fmla="*/ 5384 h 10741"/>
              <a:gd name="connsiteX73" fmla="*/ 5313 w 10000"/>
              <a:gd name="connsiteY73" fmla="*/ 5423 h 10741"/>
              <a:gd name="connsiteX74" fmla="*/ 5413 w 10000"/>
              <a:gd name="connsiteY74" fmla="*/ 5438 h 10741"/>
              <a:gd name="connsiteX75" fmla="*/ 5517 w 10000"/>
              <a:gd name="connsiteY75" fmla="*/ 5435 h 10741"/>
              <a:gd name="connsiteX76" fmla="*/ 5704 w 10000"/>
              <a:gd name="connsiteY76" fmla="*/ 5390 h 10741"/>
              <a:gd name="connsiteX77" fmla="*/ 5871 w 10000"/>
              <a:gd name="connsiteY77" fmla="*/ 5316 h 10741"/>
              <a:gd name="connsiteX78" fmla="*/ 6033 w 10000"/>
              <a:gd name="connsiteY78" fmla="*/ 5223 h 10741"/>
              <a:gd name="connsiteX79" fmla="*/ 6167 w 10000"/>
              <a:gd name="connsiteY79" fmla="*/ 5113 h 10741"/>
              <a:gd name="connsiteX80" fmla="*/ 6296 w 10000"/>
              <a:gd name="connsiteY80" fmla="*/ 4994 h 10741"/>
              <a:gd name="connsiteX81" fmla="*/ 6417 w 10000"/>
              <a:gd name="connsiteY81" fmla="*/ 4869 h 10741"/>
              <a:gd name="connsiteX82" fmla="*/ 6525 w 10000"/>
              <a:gd name="connsiteY82" fmla="*/ 4750 h 10741"/>
              <a:gd name="connsiteX83" fmla="*/ 6617 w 10000"/>
              <a:gd name="connsiteY83" fmla="*/ 4636 h 10741"/>
              <a:gd name="connsiteX84" fmla="*/ 6821 w 10000"/>
              <a:gd name="connsiteY84" fmla="*/ 4377 h 10741"/>
              <a:gd name="connsiteX85" fmla="*/ 7017 w 10000"/>
              <a:gd name="connsiteY85" fmla="*/ 4085 h 10741"/>
              <a:gd name="connsiteX86" fmla="*/ 7213 w 10000"/>
              <a:gd name="connsiteY86" fmla="*/ 3766 h 10741"/>
              <a:gd name="connsiteX87" fmla="*/ 7396 w 10000"/>
              <a:gd name="connsiteY87" fmla="*/ 3418 h 10741"/>
              <a:gd name="connsiteX88" fmla="*/ 7563 w 10000"/>
              <a:gd name="connsiteY88" fmla="*/ 3051 h 10741"/>
              <a:gd name="connsiteX89" fmla="*/ 7713 w 10000"/>
              <a:gd name="connsiteY89" fmla="*/ 2661 h 10741"/>
              <a:gd name="connsiteX90" fmla="*/ 7850 w 10000"/>
              <a:gd name="connsiteY90" fmla="*/ 2253 h 10741"/>
              <a:gd name="connsiteX91" fmla="*/ 7950 w 10000"/>
              <a:gd name="connsiteY91" fmla="*/ 1830 h 10741"/>
              <a:gd name="connsiteX92" fmla="*/ 8025 w 10000"/>
              <a:gd name="connsiteY92" fmla="*/ 1397 h 10741"/>
              <a:gd name="connsiteX93" fmla="*/ 8071 w 10000"/>
              <a:gd name="connsiteY93" fmla="*/ 954 h 10741"/>
              <a:gd name="connsiteX94" fmla="*/ 8108 w 10000"/>
              <a:gd name="connsiteY94" fmla="*/ 974 h 10741"/>
              <a:gd name="connsiteX95" fmla="*/ 8138 w 10000"/>
              <a:gd name="connsiteY95" fmla="*/ 1025 h 10741"/>
              <a:gd name="connsiteX96" fmla="*/ 8163 w 10000"/>
              <a:gd name="connsiteY96" fmla="*/ 1100 h 10741"/>
              <a:gd name="connsiteX97" fmla="*/ 8175 w 10000"/>
              <a:gd name="connsiteY97" fmla="*/ 1198 h 10741"/>
              <a:gd name="connsiteX98" fmla="*/ 8183 w 10000"/>
              <a:gd name="connsiteY98" fmla="*/ 1311 h 10741"/>
              <a:gd name="connsiteX99" fmla="*/ 8183 w 10000"/>
              <a:gd name="connsiteY99" fmla="*/ 1442 h 10741"/>
              <a:gd name="connsiteX100" fmla="*/ 8183 w 10000"/>
              <a:gd name="connsiteY100" fmla="*/ 1582 h 10741"/>
              <a:gd name="connsiteX101" fmla="*/ 8175 w 10000"/>
              <a:gd name="connsiteY101" fmla="*/ 1734 h 10741"/>
              <a:gd name="connsiteX102" fmla="*/ 8163 w 10000"/>
              <a:gd name="connsiteY102" fmla="*/ 1889 h 10741"/>
              <a:gd name="connsiteX103" fmla="*/ 8146 w 10000"/>
              <a:gd name="connsiteY103" fmla="*/ 2047 h 10741"/>
              <a:gd name="connsiteX104" fmla="*/ 8121 w 10000"/>
              <a:gd name="connsiteY104" fmla="*/ 2205 h 10741"/>
              <a:gd name="connsiteX105" fmla="*/ 8108 w 10000"/>
              <a:gd name="connsiteY105" fmla="*/ 2357 h 10741"/>
              <a:gd name="connsiteX106" fmla="*/ 8083 w 10000"/>
              <a:gd name="connsiteY106" fmla="*/ 2497 h 10741"/>
              <a:gd name="connsiteX107" fmla="*/ 8063 w 10000"/>
              <a:gd name="connsiteY107" fmla="*/ 2628 h 10741"/>
              <a:gd name="connsiteX108" fmla="*/ 8038 w 10000"/>
              <a:gd name="connsiteY108" fmla="*/ 2741 h 10741"/>
              <a:gd name="connsiteX109" fmla="*/ 8017 w 10000"/>
              <a:gd name="connsiteY109" fmla="*/ 2834 h 10741"/>
              <a:gd name="connsiteX110" fmla="*/ 8000 w 10000"/>
              <a:gd name="connsiteY110" fmla="*/ 2908 h 10741"/>
              <a:gd name="connsiteX111" fmla="*/ 7700 w 10000"/>
              <a:gd name="connsiteY111" fmla="*/ 3754 h 10741"/>
              <a:gd name="connsiteX112" fmla="*/ 7942 w 10000"/>
              <a:gd name="connsiteY112" fmla="*/ 3737 h 10741"/>
              <a:gd name="connsiteX113" fmla="*/ 8167 w 10000"/>
              <a:gd name="connsiteY113" fmla="*/ 3695 h 10741"/>
              <a:gd name="connsiteX114" fmla="*/ 8379 w 10000"/>
              <a:gd name="connsiteY114" fmla="*/ 3635 h 10741"/>
              <a:gd name="connsiteX115" fmla="*/ 8583 w 10000"/>
              <a:gd name="connsiteY115" fmla="*/ 3558 h 10741"/>
              <a:gd name="connsiteX116" fmla="*/ 8767 w 10000"/>
              <a:gd name="connsiteY116" fmla="*/ 3471 h 10741"/>
              <a:gd name="connsiteX117" fmla="*/ 8933 w 10000"/>
              <a:gd name="connsiteY117" fmla="*/ 3376 h 10741"/>
              <a:gd name="connsiteX118" fmla="*/ 9092 w 10000"/>
              <a:gd name="connsiteY118" fmla="*/ 3278 h 10741"/>
              <a:gd name="connsiteX119" fmla="*/ 9238 w 10000"/>
              <a:gd name="connsiteY119" fmla="*/ 3185 h 10741"/>
              <a:gd name="connsiteX120" fmla="*/ 9250 w 10000"/>
              <a:gd name="connsiteY120" fmla="*/ 3230 h 10741"/>
              <a:gd name="connsiteX121" fmla="*/ 9117 w 10000"/>
              <a:gd name="connsiteY121" fmla="*/ 3376 h 10741"/>
              <a:gd name="connsiteX122" fmla="*/ 8954 w 10000"/>
              <a:gd name="connsiteY122" fmla="*/ 3516 h 10741"/>
              <a:gd name="connsiteX123" fmla="*/ 8758 w 10000"/>
              <a:gd name="connsiteY123" fmla="*/ 3641 h 10741"/>
              <a:gd name="connsiteX124" fmla="*/ 8538 w 10000"/>
              <a:gd name="connsiteY124" fmla="*/ 3754 h 10741"/>
              <a:gd name="connsiteX125" fmla="*/ 8304 w 10000"/>
              <a:gd name="connsiteY125" fmla="*/ 3856 h 10741"/>
              <a:gd name="connsiteX126" fmla="*/ 8054 w 10000"/>
              <a:gd name="connsiteY126" fmla="*/ 3945 h 10741"/>
              <a:gd name="connsiteX127" fmla="*/ 7796 w 10000"/>
              <a:gd name="connsiteY127" fmla="*/ 4014 h 10741"/>
              <a:gd name="connsiteX128" fmla="*/ 7533 w 10000"/>
              <a:gd name="connsiteY128" fmla="*/ 4064 h 10741"/>
              <a:gd name="connsiteX129" fmla="*/ 7479 w 10000"/>
              <a:gd name="connsiteY129" fmla="*/ 4184 h 10741"/>
              <a:gd name="connsiteX130" fmla="*/ 7404 w 10000"/>
              <a:gd name="connsiteY130" fmla="*/ 4324 h 10741"/>
              <a:gd name="connsiteX131" fmla="*/ 7321 w 10000"/>
              <a:gd name="connsiteY131" fmla="*/ 4470 h 10741"/>
              <a:gd name="connsiteX132" fmla="*/ 7213 w 10000"/>
              <a:gd name="connsiteY132" fmla="*/ 4628 h 10741"/>
              <a:gd name="connsiteX133" fmla="*/ 7100 w 10000"/>
              <a:gd name="connsiteY133" fmla="*/ 4794 h 10741"/>
              <a:gd name="connsiteX134" fmla="*/ 6979 w 10000"/>
              <a:gd name="connsiteY134" fmla="*/ 4958 h 10741"/>
              <a:gd name="connsiteX135" fmla="*/ 6850 w 10000"/>
              <a:gd name="connsiteY135" fmla="*/ 5113 h 10741"/>
              <a:gd name="connsiteX136" fmla="*/ 6721 w 10000"/>
              <a:gd name="connsiteY136" fmla="*/ 5265 h 10741"/>
              <a:gd name="connsiteX137" fmla="*/ 6600 w 10000"/>
              <a:gd name="connsiteY137" fmla="*/ 5405 h 10741"/>
              <a:gd name="connsiteX138" fmla="*/ 6471 w 10000"/>
              <a:gd name="connsiteY138" fmla="*/ 5530 h 10741"/>
              <a:gd name="connsiteX139" fmla="*/ 6358 w 10000"/>
              <a:gd name="connsiteY139" fmla="*/ 5641 h 10741"/>
              <a:gd name="connsiteX140" fmla="*/ 6250 w 10000"/>
              <a:gd name="connsiteY140" fmla="*/ 5721 h 10741"/>
              <a:gd name="connsiteX141" fmla="*/ 6267 w 10000"/>
              <a:gd name="connsiteY141" fmla="*/ 5781 h 10741"/>
              <a:gd name="connsiteX142" fmla="*/ 6296 w 10000"/>
              <a:gd name="connsiteY142" fmla="*/ 5793 h 10741"/>
              <a:gd name="connsiteX143" fmla="*/ 6479 w 10000"/>
              <a:gd name="connsiteY143" fmla="*/ 5754 h 10741"/>
              <a:gd name="connsiteX144" fmla="*/ 6663 w 10000"/>
              <a:gd name="connsiteY144" fmla="*/ 5736 h 10741"/>
              <a:gd name="connsiteX145" fmla="*/ 6858 w 10000"/>
              <a:gd name="connsiteY145" fmla="*/ 5736 h 10741"/>
              <a:gd name="connsiteX146" fmla="*/ 7046 w 10000"/>
              <a:gd name="connsiteY146" fmla="*/ 5742 h 10741"/>
              <a:gd name="connsiteX147" fmla="*/ 7246 w 10000"/>
              <a:gd name="connsiteY147" fmla="*/ 5748 h 10741"/>
              <a:gd name="connsiteX148" fmla="*/ 7425 w 10000"/>
              <a:gd name="connsiteY148" fmla="*/ 5748 h 10741"/>
              <a:gd name="connsiteX149" fmla="*/ 7600 w 10000"/>
              <a:gd name="connsiteY149" fmla="*/ 5733 h 10741"/>
              <a:gd name="connsiteX150" fmla="*/ 7950 w 10000"/>
              <a:gd name="connsiteY150" fmla="*/ 5673 h 10741"/>
              <a:gd name="connsiteX151" fmla="*/ 8275 w 10000"/>
              <a:gd name="connsiteY151" fmla="*/ 5596 h 10741"/>
              <a:gd name="connsiteX152" fmla="*/ 8579 w 10000"/>
              <a:gd name="connsiteY152" fmla="*/ 5504 h 10741"/>
              <a:gd name="connsiteX153" fmla="*/ 8858 w 10000"/>
              <a:gd name="connsiteY153" fmla="*/ 5390 h 10741"/>
              <a:gd name="connsiteX154" fmla="*/ 9117 w 10000"/>
              <a:gd name="connsiteY154" fmla="*/ 5265 h 10741"/>
              <a:gd name="connsiteX155" fmla="*/ 9350 w 10000"/>
              <a:gd name="connsiteY155" fmla="*/ 5119 h 10741"/>
              <a:gd name="connsiteX156" fmla="*/ 9563 w 10000"/>
              <a:gd name="connsiteY156" fmla="*/ 4967 h 10741"/>
              <a:gd name="connsiteX157" fmla="*/ 9758 w 10000"/>
              <a:gd name="connsiteY157" fmla="*/ 4794 h 10741"/>
              <a:gd name="connsiteX158" fmla="*/ 9933 w 10000"/>
              <a:gd name="connsiteY158" fmla="*/ 4610 h 10741"/>
              <a:gd name="connsiteX159" fmla="*/ 10000 w 10000"/>
              <a:gd name="connsiteY159" fmla="*/ 4648 h 10741"/>
              <a:gd name="connsiteX160" fmla="*/ 10000 w 10000"/>
              <a:gd name="connsiteY160" fmla="*/ 4660 h 10741"/>
              <a:gd name="connsiteX161" fmla="*/ 9904 w 10000"/>
              <a:gd name="connsiteY161" fmla="*/ 4827 h 10741"/>
              <a:gd name="connsiteX162" fmla="*/ 9767 w 10000"/>
              <a:gd name="connsiteY162" fmla="*/ 5000 h 10741"/>
              <a:gd name="connsiteX163" fmla="*/ 9600 w 10000"/>
              <a:gd name="connsiteY163" fmla="*/ 5173 h 10741"/>
              <a:gd name="connsiteX164" fmla="*/ 9404 w 10000"/>
              <a:gd name="connsiteY164" fmla="*/ 5343 h 10741"/>
              <a:gd name="connsiteX165" fmla="*/ 9183 w 10000"/>
              <a:gd name="connsiteY165" fmla="*/ 5504 h 10741"/>
              <a:gd name="connsiteX166" fmla="*/ 8950 w 10000"/>
              <a:gd name="connsiteY166" fmla="*/ 5662 h 10741"/>
              <a:gd name="connsiteX167" fmla="*/ 8704 w 10000"/>
              <a:gd name="connsiteY167" fmla="*/ 5802 h 10741"/>
              <a:gd name="connsiteX168" fmla="*/ 8463 w 10000"/>
              <a:gd name="connsiteY168" fmla="*/ 5927 h 10741"/>
              <a:gd name="connsiteX169" fmla="*/ 8229 w 10000"/>
              <a:gd name="connsiteY169" fmla="*/ 6025 h 10741"/>
              <a:gd name="connsiteX170" fmla="*/ 8000 w 10000"/>
              <a:gd name="connsiteY170" fmla="*/ 6105 h 10741"/>
              <a:gd name="connsiteX171" fmla="*/ 7879 w 10000"/>
              <a:gd name="connsiteY171" fmla="*/ 6132 h 10741"/>
              <a:gd name="connsiteX172" fmla="*/ 7729 w 10000"/>
              <a:gd name="connsiteY172" fmla="*/ 6153 h 10741"/>
              <a:gd name="connsiteX173" fmla="*/ 7563 w 10000"/>
              <a:gd name="connsiteY173" fmla="*/ 6177 h 10741"/>
              <a:gd name="connsiteX174" fmla="*/ 7388 w 10000"/>
              <a:gd name="connsiteY174" fmla="*/ 6198 h 10741"/>
              <a:gd name="connsiteX175" fmla="*/ 7204 w 10000"/>
              <a:gd name="connsiteY175" fmla="*/ 6219 h 10741"/>
              <a:gd name="connsiteX176" fmla="*/ 7017 w 10000"/>
              <a:gd name="connsiteY176" fmla="*/ 6240 h 10741"/>
              <a:gd name="connsiteX177" fmla="*/ 6842 w 10000"/>
              <a:gd name="connsiteY177" fmla="*/ 6263 h 10741"/>
              <a:gd name="connsiteX178" fmla="*/ 6675 w 10000"/>
              <a:gd name="connsiteY178" fmla="*/ 6290 h 10741"/>
              <a:gd name="connsiteX179" fmla="*/ 6517 w 10000"/>
              <a:gd name="connsiteY179" fmla="*/ 6329 h 10741"/>
              <a:gd name="connsiteX180" fmla="*/ 6388 w 10000"/>
              <a:gd name="connsiteY180" fmla="*/ 6365 h 10741"/>
              <a:gd name="connsiteX181" fmla="*/ 6288 w 10000"/>
              <a:gd name="connsiteY181" fmla="*/ 6415 h 10741"/>
              <a:gd name="connsiteX182" fmla="*/ 6213 w 10000"/>
              <a:gd name="connsiteY182" fmla="*/ 6475 h 10741"/>
              <a:gd name="connsiteX183" fmla="*/ 6092 w 10000"/>
              <a:gd name="connsiteY183" fmla="*/ 6648 h 10741"/>
              <a:gd name="connsiteX184" fmla="*/ 6008 w 10000"/>
              <a:gd name="connsiteY184" fmla="*/ 6836 h 10741"/>
              <a:gd name="connsiteX185" fmla="*/ 5942 w 10000"/>
              <a:gd name="connsiteY185" fmla="*/ 7032 h 10741"/>
              <a:gd name="connsiteX186" fmla="*/ 5904 w 10000"/>
              <a:gd name="connsiteY186" fmla="*/ 7232 h 10741"/>
              <a:gd name="connsiteX187" fmla="*/ 5888 w 10000"/>
              <a:gd name="connsiteY187" fmla="*/ 7443 h 10741"/>
              <a:gd name="connsiteX188" fmla="*/ 5879 w 10000"/>
              <a:gd name="connsiteY188" fmla="*/ 7655 h 10741"/>
              <a:gd name="connsiteX189" fmla="*/ 5888 w 10000"/>
              <a:gd name="connsiteY189" fmla="*/ 7867 h 10741"/>
              <a:gd name="connsiteX190" fmla="*/ 5904 w 10000"/>
              <a:gd name="connsiteY190" fmla="*/ 8084 h 10741"/>
              <a:gd name="connsiteX191" fmla="*/ 5925 w 10000"/>
              <a:gd name="connsiteY191" fmla="*/ 8299 h 10741"/>
              <a:gd name="connsiteX192" fmla="*/ 5950 w 10000"/>
              <a:gd name="connsiteY192" fmla="*/ 8510 h 10741"/>
              <a:gd name="connsiteX193" fmla="*/ 5954 w 10000"/>
              <a:gd name="connsiteY193" fmla="*/ 8820 h 10741"/>
              <a:gd name="connsiteX194" fmla="*/ 5933 w 10000"/>
              <a:gd name="connsiteY194" fmla="*/ 9130 h 10741"/>
              <a:gd name="connsiteX195" fmla="*/ 5896 w 10000"/>
              <a:gd name="connsiteY195" fmla="*/ 9428 h 10741"/>
              <a:gd name="connsiteX196" fmla="*/ 5850 w 10000"/>
              <a:gd name="connsiteY196" fmla="*/ 9720 h 10741"/>
              <a:gd name="connsiteX197" fmla="*/ 5909 w 10000"/>
              <a:gd name="connsiteY197" fmla="*/ 10741 h 10741"/>
              <a:gd name="connsiteX198" fmla="*/ 4117 w 10000"/>
              <a:gd name="connsiteY198" fmla="*/ 10686 h 10741"/>
              <a:gd name="connsiteX199" fmla="*/ 4309 w 10000"/>
              <a:gd name="connsiteY199" fmla="*/ 10293 h 10741"/>
              <a:gd name="connsiteX200" fmla="*/ 4546 w 10000"/>
              <a:gd name="connsiteY200" fmla="*/ 9848 h 10741"/>
              <a:gd name="connsiteX201" fmla="*/ 4629 w 10000"/>
              <a:gd name="connsiteY201" fmla="*/ 9687 h 10741"/>
              <a:gd name="connsiteX202" fmla="*/ 4700 w 10000"/>
              <a:gd name="connsiteY202" fmla="*/ 9508 h 10741"/>
              <a:gd name="connsiteX203" fmla="*/ 4767 w 10000"/>
              <a:gd name="connsiteY203" fmla="*/ 9309 h 10741"/>
              <a:gd name="connsiteX204" fmla="*/ 4829 w 10000"/>
              <a:gd name="connsiteY204" fmla="*/ 9097 h 10741"/>
              <a:gd name="connsiteX205" fmla="*/ 4879 w 10000"/>
              <a:gd name="connsiteY205" fmla="*/ 8868 h 10741"/>
              <a:gd name="connsiteX206" fmla="*/ 4917 w 10000"/>
              <a:gd name="connsiteY206" fmla="*/ 8635 h 10741"/>
              <a:gd name="connsiteX207" fmla="*/ 4954 w 10000"/>
              <a:gd name="connsiteY207" fmla="*/ 8391 h 10741"/>
              <a:gd name="connsiteX208" fmla="*/ 4979 w 10000"/>
              <a:gd name="connsiteY208" fmla="*/ 8144 h 10741"/>
              <a:gd name="connsiteX209" fmla="*/ 5000 w 10000"/>
              <a:gd name="connsiteY209" fmla="*/ 7887 h 10741"/>
              <a:gd name="connsiteX210" fmla="*/ 5000 w 10000"/>
              <a:gd name="connsiteY210" fmla="*/ 7634 h 10741"/>
              <a:gd name="connsiteX211" fmla="*/ 5000 w 10000"/>
              <a:gd name="connsiteY211" fmla="*/ 7384 h 10741"/>
              <a:gd name="connsiteX212" fmla="*/ 4979 w 10000"/>
              <a:gd name="connsiteY212" fmla="*/ 7133 h 10741"/>
              <a:gd name="connsiteX213" fmla="*/ 4950 w 10000"/>
              <a:gd name="connsiteY213" fmla="*/ 6892 h 10741"/>
              <a:gd name="connsiteX214" fmla="*/ 4913 w 10000"/>
              <a:gd name="connsiteY214" fmla="*/ 6657 h 10741"/>
              <a:gd name="connsiteX215" fmla="*/ 4858 w 10000"/>
              <a:gd name="connsiteY215" fmla="*/ 6430 h 10741"/>
              <a:gd name="connsiteX216" fmla="*/ 4783 w 10000"/>
              <a:gd name="connsiteY216" fmla="*/ 6219 h 10741"/>
              <a:gd name="connsiteX217" fmla="*/ 4700 w 10000"/>
              <a:gd name="connsiteY217" fmla="*/ 6019 h 10741"/>
              <a:gd name="connsiteX218" fmla="*/ 4600 w 10000"/>
              <a:gd name="connsiteY218" fmla="*/ 5840 h 10741"/>
              <a:gd name="connsiteX219" fmla="*/ 4488 w 10000"/>
              <a:gd name="connsiteY219" fmla="*/ 5682 h 10741"/>
              <a:gd name="connsiteX220" fmla="*/ 4358 w 10000"/>
              <a:gd name="connsiteY220" fmla="*/ 5542 h 10741"/>
              <a:gd name="connsiteX221" fmla="*/ 4213 w 10000"/>
              <a:gd name="connsiteY221" fmla="*/ 5429 h 10741"/>
              <a:gd name="connsiteX222" fmla="*/ 4046 w 10000"/>
              <a:gd name="connsiteY222" fmla="*/ 5343 h 10741"/>
              <a:gd name="connsiteX223" fmla="*/ 3904 w 10000"/>
              <a:gd name="connsiteY223" fmla="*/ 5292 h 10741"/>
              <a:gd name="connsiteX224" fmla="*/ 3746 w 10000"/>
              <a:gd name="connsiteY224" fmla="*/ 5271 h 10741"/>
              <a:gd name="connsiteX225" fmla="*/ 3583 w 10000"/>
              <a:gd name="connsiteY225" fmla="*/ 5271 h 10741"/>
              <a:gd name="connsiteX226" fmla="*/ 3413 w 10000"/>
              <a:gd name="connsiteY226" fmla="*/ 5286 h 10741"/>
              <a:gd name="connsiteX227" fmla="*/ 3246 w 10000"/>
              <a:gd name="connsiteY227" fmla="*/ 5310 h 10741"/>
              <a:gd name="connsiteX228" fmla="*/ 3079 w 10000"/>
              <a:gd name="connsiteY228" fmla="*/ 5343 h 10741"/>
              <a:gd name="connsiteX229" fmla="*/ 2913 w 10000"/>
              <a:gd name="connsiteY229" fmla="*/ 5369 h 10741"/>
              <a:gd name="connsiteX230" fmla="*/ 2750 w 10000"/>
              <a:gd name="connsiteY230" fmla="*/ 5396 h 10741"/>
              <a:gd name="connsiteX231" fmla="*/ 2600 w 10000"/>
              <a:gd name="connsiteY231" fmla="*/ 5411 h 10741"/>
              <a:gd name="connsiteX232" fmla="*/ 2258 w 10000"/>
              <a:gd name="connsiteY232" fmla="*/ 5423 h 10741"/>
              <a:gd name="connsiteX233" fmla="*/ 1925 w 10000"/>
              <a:gd name="connsiteY233" fmla="*/ 5411 h 10741"/>
              <a:gd name="connsiteX234" fmla="*/ 1617 w 10000"/>
              <a:gd name="connsiteY234" fmla="*/ 5384 h 10741"/>
              <a:gd name="connsiteX235" fmla="*/ 1321 w 10000"/>
              <a:gd name="connsiteY235" fmla="*/ 5346 h 10741"/>
              <a:gd name="connsiteX236" fmla="*/ 1033 w 10000"/>
              <a:gd name="connsiteY236" fmla="*/ 5298 h 10741"/>
              <a:gd name="connsiteX237" fmla="*/ 758 w 10000"/>
              <a:gd name="connsiteY237" fmla="*/ 5250 h 10741"/>
              <a:gd name="connsiteX238" fmla="*/ 500 w 10000"/>
              <a:gd name="connsiteY238" fmla="*/ 5197 h 10741"/>
              <a:gd name="connsiteX239" fmla="*/ 517 w 10000"/>
              <a:gd name="connsiteY239" fmla="*/ 5137 h 10741"/>
              <a:gd name="connsiteX240" fmla="*/ 871 w 10000"/>
              <a:gd name="connsiteY240" fmla="*/ 5173 h 10741"/>
              <a:gd name="connsiteX241" fmla="*/ 1221 w 10000"/>
              <a:gd name="connsiteY241" fmla="*/ 5197 h 10741"/>
              <a:gd name="connsiteX242" fmla="*/ 1563 w 10000"/>
              <a:gd name="connsiteY242" fmla="*/ 5206 h 10741"/>
              <a:gd name="connsiteX243" fmla="*/ 1896 w 10000"/>
              <a:gd name="connsiteY243" fmla="*/ 5197 h 10741"/>
              <a:gd name="connsiteX244" fmla="*/ 2221 w 10000"/>
              <a:gd name="connsiteY244" fmla="*/ 5164 h 10741"/>
              <a:gd name="connsiteX245" fmla="*/ 2538 w 10000"/>
              <a:gd name="connsiteY245" fmla="*/ 5113 h 10741"/>
              <a:gd name="connsiteX246" fmla="*/ 2842 w 10000"/>
              <a:gd name="connsiteY246" fmla="*/ 5045 h 10741"/>
              <a:gd name="connsiteX247" fmla="*/ 3129 w 10000"/>
              <a:gd name="connsiteY247" fmla="*/ 4946 h 10741"/>
              <a:gd name="connsiteX248" fmla="*/ 3500 w 10000"/>
              <a:gd name="connsiteY248" fmla="*/ 4815 h 10741"/>
              <a:gd name="connsiteX249" fmla="*/ 2821 w 10000"/>
              <a:gd name="connsiteY249" fmla="*/ 4389 h 10741"/>
              <a:gd name="connsiteX250" fmla="*/ 2213 w 10000"/>
              <a:gd name="connsiteY250" fmla="*/ 3912 h 10741"/>
              <a:gd name="connsiteX251" fmla="*/ 1879 w 10000"/>
              <a:gd name="connsiteY251" fmla="*/ 3939 h 10741"/>
              <a:gd name="connsiteX252" fmla="*/ 1554 w 10000"/>
              <a:gd name="connsiteY252" fmla="*/ 3939 h 10741"/>
              <a:gd name="connsiteX253" fmla="*/ 1258 w 10000"/>
              <a:gd name="connsiteY253" fmla="*/ 3912 h 10741"/>
              <a:gd name="connsiteX254" fmla="*/ 979 w 10000"/>
              <a:gd name="connsiteY254" fmla="*/ 3856 h 10741"/>
              <a:gd name="connsiteX255" fmla="*/ 721 w 10000"/>
              <a:gd name="connsiteY255" fmla="*/ 3775 h 10741"/>
              <a:gd name="connsiteX256" fmla="*/ 496 w 10000"/>
              <a:gd name="connsiteY256" fmla="*/ 3674 h 10741"/>
              <a:gd name="connsiteX257" fmla="*/ 296 w 10000"/>
              <a:gd name="connsiteY257" fmla="*/ 3549 h 10741"/>
              <a:gd name="connsiteX258" fmla="*/ 129 w 10000"/>
              <a:gd name="connsiteY258" fmla="*/ 3403 h 10741"/>
              <a:gd name="connsiteX259" fmla="*/ 0 w 10000"/>
              <a:gd name="connsiteY259" fmla="*/ 3245 h 10741"/>
              <a:gd name="connsiteX260" fmla="*/ 17 w 10000"/>
              <a:gd name="connsiteY260" fmla="*/ 3218 h 10741"/>
              <a:gd name="connsiteX261" fmla="*/ 71 w 10000"/>
              <a:gd name="connsiteY261" fmla="*/ 3245 h 10741"/>
              <a:gd name="connsiteX262" fmla="*/ 138 w 10000"/>
              <a:gd name="connsiteY262" fmla="*/ 3349 h 10741"/>
              <a:gd name="connsiteX263" fmla="*/ 246 w 10000"/>
              <a:gd name="connsiteY263" fmla="*/ 3439 h 10741"/>
              <a:gd name="connsiteX264" fmla="*/ 379 w 10000"/>
              <a:gd name="connsiteY264" fmla="*/ 3528 h 10741"/>
              <a:gd name="connsiteX265" fmla="*/ 538 w 10000"/>
              <a:gd name="connsiteY265" fmla="*/ 3597 h 10741"/>
              <a:gd name="connsiteX266" fmla="*/ 721 w 10000"/>
              <a:gd name="connsiteY266" fmla="*/ 3656 h 10741"/>
              <a:gd name="connsiteX267" fmla="*/ 913 w 10000"/>
              <a:gd name="connsiteY267" fmla="*/ 3701 h 10741"/>
              <a:gd name="connsiteX268" fmla="*/ 1117 w 10000"/>
              <a:gd name="connsiteY268" fmla="*/ 3728 h 10741"/>
              <a:gd name="connsiteX269" fmla="*/ 1329 w 10000"/>
              <a:gd name="connsiteY269" fmla="*/ 3737 h 10741"/>
              <a:gd name="connsiteX270" fmla="*/ 1533 w 10000"/>
              <a:gd name="connsiteY270" fmla="*/ 3734 h 10741"/>
              <a:gd name="connsiteX271" fmla="*/ 1646 w 10000"/>
              <a:gd name="connsiteY271" fmla="*/ 3722 h 10741"/>
              <a:gd name="connsiteX272" fmla="*/ 1746 w 10000"/>
              <a:gd name="connsiteY272" fmla="*/ 3722 h 10741"/>
              <a:gd name="connsiteX273" fmla="*/ 1833 w 10000"/>
              <a:gd name="connsiteY273" fmla="*/ 3710 h 10741"/>
              <a:gd name="connsiteX274" fmla="*/ 1917 w 10000"/>
              <a:gd name="connsiteY274" fmla="*/ 3695 h 10741"/>
              <a:gd name="connsiteX275" fmla="*/ 1988 w 10000"/>
              <a:gd name="connsiteY275" fmla="*/ 3662 h 10741"/>
              <a:gd name="connsiteX276" fmla="*/ 1788 w 10000"/>
              <a:gd name="connsiteY276" fmla="*/ 3391 h 10741"/>
              <a:gd name="connsiteX277" fmla="*/ 1617 w 10000"/>
              <a:gd name="connsiteY277" fmla="*/ 3126 h 10741"/>
              <a:gd name="connsiteX278" fmla="*/ 1454 w 10000"/>
              <a:gd name="connsiteY278" fmla="*/ 2849 h 10741"/>
              <a:gd name="connsiteX279" fmla="*/ 1313 w 10000"/>
              <a:gd name="connsiteY279" fmla="*/ 2563 h 10741"/>
              <a:gd name="connsiteX280" fmla="*/ 1175 w 10000"/>
              <a:gd name="connsiteY280" fmla="*/ 2253 h 10741"/>
              <a:gd name="connsiteX281" fmla="*/ 1046 w 10000"/>
              <a:gd name="connsiteY281" fmla="*/ 1919 h 10741"/>
              <a:gd name="connsiteX282" fmla="*/ 1033 w 10000"/>
              <a:gd name="connsiteY282" fmla="*/ 1859 h 10741"/>
              <a:gd name="connsiteX283" fmla="*/ 1000 w 10000"/>
              <a:gd name="connsiteY283" fmla="*/ 1776 h 10741"/>
              <a:gd name="connsiteX284" fmla="*/ 979 w 10000"/>
              <a:gd name="connsiteY284" fmla="*/ 1684 h 10741"/>
              <a:gd name="connsiteX285" fmla="*/ 950 w 10000"/>
              <a:gd name="connsiteY285" fmla="*/ 1591 h 10741"/>
              <a:gd name="connsiteX286" fmla="*/ 925 w 10000"/>
              <a:gd name="connsiteY286" fmla="*/ 1490 h 10741"/>
              <a:gd name="connsiteX287" fmla="*/ 917 w 10000"/>
              <a:gd name="connsiteY287" fmla="*/ 1397 h 10741"/>
              <a:gd name="connsiteX288" fmla="*/ 917 w 10000"/>
              <a:gd name="connsiteY288" fmla="*/ 1311 h 10741"/>
              <a:gd name="connsiteX289" fmla="*/ 933 w 10000"/>
              <a:gd name="connsiteY289" fmla="*/ 1234 h 10741"/>
              <a:gd name="connsiteX290" fmla="*/ 963 w 10000"/>
              <a:gd name="connsiteY290" fmla="*/ 1180 h 10741"/>
              <a:gd name="connsiteX291" fmla="*/ 1000 w 10000"/>
              <a:gd name="connsiteY291" fmla="*/ 1192 h 10741"/>
              <a:gd name="connsiteX292" fmla="*/ 1033 w 10000"/>
              <a:gd name="connsiteY292" fmla="*/ 1496 h 10741"/>
              <a:gd name="connsiteX293" fmla="*/ 1108 w 10000"/>
              <a:gd name="connsiteY293" fmla="*/ 1800 h 10741"/>
              <a:gd name="connsiteX294" fmla="*/ 1221 w 10000"/>
              <a:gd name="connsiteY294" fmla="*/ 2098 h 10741"/>
              <a:gd name="connsiteX295" fmla="*/ 1358 w 10000"/>
              <a:gd name="connsiteY295" fmla="*/ 2372 h 10741"/>
              <a:gd name="connsiteX296" fmla="*/ 1508 w 10000"/>
              <a:gd name="connsiteY296" fmla="*/ 2628 h 10741"/>
              <a:gd name="connsiteX297" fmla="*/ 1646 w 10000"/>
              <a:gd name="connsiteY297" fmla="*/ 2795 h 10741"/>
              <a:gd name="connsiteX298" fmla="*/ 1629 w 10000"/>
              <a:gd name="connsiteY298" fmla="*/ 2801 h 10741"/>
              <a:gd name="connsiteX299" fmla="*/ 1629 w 10000"/>
              <a:gd name="connsiteY299" fmla="*/ 2807 h 10741"/>
              <a:gd name="connsiteX300" fmla="*/ 1638 w 10000"/>
              <a:gd name="connsiteY300" fmla="*/ 2813 h 10741"/>
              <a:gd name="connsiteX301" fmla="*/ 1646 w 10000"/>
              <a:gd name="connsiteY301" fmla="*/ 2816 h 10741"/>
              <a:gd name="connsiteX302" fmla="*/ 1663 w 10000"/>
              <a:gd name="connsiteY302" fmla="*/ 2822 h 10741"/>
              <a:gd name="connsiteX303" fmla="*/ 1667 w 10000"/>
              <a:gd name="connsiteY303" fmla="*/ 2834 h 10741"/>
              <a:gd name="connsiteX304" fmla="*/ 1675 w 10000"/>
              <a:gd name="connsiteY304" fmla="*/ 2840 h 10741"/>
              <a:gd name="connsiteX305" fmla="*/ 1683 w 10000"/>
              <a:gd name="connsiteY305" fmla="*/ 2849 h 10741"/>
              <a:gd name="connsiteX306" fmla="*/ 1683 w 10000"/>
              <a:gd name="connsiteY306" fmla="*/ 2843 h 10741"/>
              <a:gd name="connsiteX307" fmla="*/ 1675 w 10000"/>
              <a:gd name="connsiteY307" fmla="*/ 2840 h 10741"/>
              <a:gd name="connsiteX308" fmla="*/ 1675 w 10000"/>
              <a:gd name="connsiteY308" fmla="*/ 2840 h 10741"/>
              <a:gd name="connsiteX309" fmla="*/ 1646 w 10000"/>
              <a:gd name="connsiteY309" fmla="*/ 2795 h 10741"/>
              <a:gd name="connsiteX310" fmla="*/ 1746 w 10000"/>
              <a:gd name="connsiteY310" fmla="*/ 2741 h 10741"/>
              <a:gd name="connsiteX311" fmla="*/ 1842 w 10000"/>
              <a:gd name="connsiteY311" fmla="*/ 2649 h 10741"/>
              <a:gd name="connsiteX312" fmla="*/ 1933 w 10000"/>
              <a:gd name="connsiteY312" fmla="*/ 2542 h 10741"/>
              <a:gd name="connsiteX313" fmla="*/ 2017 w 10000"/>
              <a:gd name="connsiteY313" fmla="*/ 2411 h 10741"/>
              <a:gd name="connsiteX314" fmla="*/ 2092 w 10000"/>
              <a:gd name="connsiteY314" fmla="*/ 2265 h 10741"/>
              <a:gd name="connsiteX315" fmla="*/ 2163 w 10000"/>
              <a:gd name="connsiteY315" fmla="*/ 2113 h 10741"/>
              <a:gd name="connsiteX316" fmla="*/ 2221 w 10000"/>
              <a:gd name="connsiteY316" fmla="*/ 1955 h 10741"/>
              <a:gd name="connsiteX317" fmla="*/ 2275 w 10000"/>
              <a:gd name="connsiteY317" fmla="*/ 1803 h 10741"/>
              <a:gd name="connsiteX318" fmla="*/ 2321 w 10000"/>
              <a:gd name="connsiteY318" fmla="*/ 1657 h 10741"/>
              <a:gd name="connsiteX319" fmla="*/ 2329 w 10000"/>
              <a:gd name="connsiteY319" fmla="*/ 1853 h 10741"/>
              <a:gd name="connsiteX320" fmla="*/ 2321 w 10000"/>
              <a:gd name="connsiteY320" fmla="*/ 2032 h 10741"/>
              <a:gd name="connsiteX321" fmla="*/ 2283 w 10000"/>
              <a:gd name="connsiteY321" fmla="*/ 2199 h 10741"/>
              <a:gd name="connsiteX322" fmla="*/ 2229 w 10000"/>
              <a:gd name="connsiteY322" fmla="*/ 2366 h 10741"/>
              <a:gd name="connsiteX323" fmla="*/ 2154 w 10000"/>
              <a:gd name="connsiteY323" fmla="*/ 2524 h 10741"/>
              <a:gd name="connsiteX324" fmla="*/ 2046 w 10000"/>
              <a:gd name="connsiteY324" fmla="*/ 2682 h 10741"/>
              <a:gd name="connsiteX325" fmla="*/ 1796 w 10000"/>
              <a:gd name="connsiteY325" fmla="*/ 3027 h 10741"/>
              <a:gd name="connsiteX326" fmla="*/ 2054 w 10000"/>
              <a:gd name="connsiteY326" fmla="*/ 3305 h 10741"/>
              <a:gd name="connsiteX327" fmla="*/ 2333 w 10000"/>
              <a:gd name="connsiteY327" fmla="*/ 3564 h 10741"/>
              <a:gd name="connsiteX328" fmla="*/ 2638 w 10000"/>
              <a:gd name="connsiteY328" fmla="*/ 3808 h 10741"/>
              <a:gd name="connsiteX329" fmla="*/ 2963 w 10000"/>
              <a:gd name="connsiteY329" fmla="*/ 4032 h 10741"/>
              <a:gd name="connsiteX330" fmla="*/ 4129 w 10000"/>
              <a:gd name="connsiteY330" fmla="*/ 4610 h 10741"/>
              <a:gd name="connsiteX331" fmla="*/ 4167 w 10000"/>
              <a:gd name="connsiteY331" fmla="*/ 4589 h 10741"/>
              <a:gd name="connsiteX332" fmla="*/ 4071 w 10000"/>
              <a:gd name="connsiteY332" fmla="*/ 4333 h 10741"/>
              <a:gd name="connsiteX333" fmla="*/ 3996 w 10000"/>
              <a:gd name="connsiteY333" fmla="*/ 4058 h 10741"/>
              <a:gd name="connsiteX334" fmla="*/ 3933 w 10000"/>
              <a:gd name="connsiteY334" fmla="*/ 3760 h 10741"/>
              <a:gd name="connsiteX335" fmla="*/ 3904 w 10000"/>
              <a:gd name="connsiteY335" fmla="*/ 3456 h 10741"/>
              <a:gd name="connsiteX336" fmla="*/ 3879 w 10000"/>
              <a:gd name="connsiteY336" fmla="*/ 3138 h 10741"/>
              <a:gd name="connsiteX337" fmla="*/ 3879 w 10000"/>
              <a:gd name="connsiteY337" fmla="*/ 2813 h 10741"/>
              <a:gd name="connsiteX338" fmla="*/ 3896 w 10000"/>
              <a:gd name="connsiteY338" fmla="*/ 2485 h 10741"/>
              <a:gd name="connsiteX339" fmla="*/ 3933 w 10000"/>
              <a:gd name="connsiteY339" fmla="*/ 2160 h 10741"/>
              <a:gd name="connsiteX340" fmla="*/ 3988 w 10000"/>
              <a:gd name="connsiteY340" fmla="*/ 1836 h 10741"/>
              <a:gd name="connsiteX341" fmla="*/ 4046 w 10000"/>
              <a:gd name="connsiteY341" fmla="*/ 1523 h 10741"/>
              <a:gd name="connsiteX342" fmla="*/ 4129 w 10000"/>
              <a:gd name="connsiteY342" fmla="*/ 1219 h 10741"/>
              <a:gd name="connsiteX343" fmla="*/ 4229 w 10000"/>
              <a:gd name="connsiteY343" fmla="*/ 933 h 10741"/>
              <a:gd name="connsiteX344" fmla="*/ 4333 w 10000"/>
              <a:gd name="connsiteY344" fmla="*/ 662 h 10741"/>
              <a:gd name="connsiteX345" fmla="*/ 4454 w 10000"/>
              <a:gd name="connsiteY345" fmla="*/ 417 h 10741"/>
              <a:gd name="connsiteX346" fmla="*/ 4583 w 10000"/>
              <a:gd name="connsiteY346" fmla="*/ 194 h 10741"/>
              <a:gd name="connsiteX347" fmla="*/ 4738 w 10000"/>
              <a:gd name="connsiteY347" fmla="*/ 0 h 10741"/>
              <a:gd name="connsiteX0" fmla="*/ 4738 w 10000"/>
              <a:gd name="connsiteY0" fmla="*/ 0 h 10686"/>
              <a:gd name="connsiteX1" fmla="*/ 4721 w 10000"/>
              <a:gd name="connsiteY1" fmla="*/ 48 h 10686"/>
              <a:gd name="connsiteX2" fmla="*/ 4713 w 10000"/>
              <a:gd name="connsiteY2" fmla="*/ 80 h 10686"/>
              <a:gd name="connsiteX3" fmla="*/ 4704 w 10000"/>
              <a:gd name="connsiteY3" fmla="*/ 101 h 10686"/>
              <a:gd name="connsiteX4" fmla="*/ 4704 w 10000"/>
              <a:gd name="connsiteY4" fmla="*/ 113 h 10686"/>
              <a:gd name="connsiteX5" fmla="*/ 4713 w 10000"/>
              <a:gd name="connsiteY5" fmla="*/ 119 h 10686"/>
              <a:gd name="connsiteX6" fmla="*/ 4713 w 10000"/>
              <a:gd name="connsiteY6" fmla="*/ 125 h 10686"/>
              <a:gd name="connsiteX7" fmla="*/ 4721 w 10000"/>
              <a:gd name="connsiteY7" fmla="*/ 125 h 10686"/>
              <a:gd name="connsiteX8" fmla="*/ 4721 w 10000"/>
              <a:gd name="connsiteY8" fmla="*/ 125 h 10686"/>
              <a:gd name="connsiteX9" fmla="*/ 4721 w 10000"/>
              <a:gd name="connsiteY9" fmla="*/ 134 h 10686"/>
              <a:gd name="connsiteX10" fmla="*/ 4713 w 10000"/>
              <a:gd name="connsiteY10" fmla="*/ 152 h 10686"/>
              <a:gd name="connsiteX11" fmla="*/ 4704 w 10000"/>
              <a:gd name="connsiteY11" fmla="*/ 179 h 10686"/>
              <a:gd name="connsiteX12" fmla="*/ 4692 w 10000"/>
              <a:gd name="connsiteY12" fmla="*/ 221 h 10686"/>
              <a:gd name="connsiteX13" fmla="*/ 4667 w 10000"/>
              <a:gd name="connsiteY13" fmla="*/ 280 h 10686"/>
              <a:gd name="connsiteX14" fmla="*/ 4629 w 10000"/>
              <a:gd name="connsiteY14" fmla="*/ 364 h 10686"/>
              <a:gd name="connsiteX15" fmla="*/ 4592 w 10000"/>
              <a:gd name="connsiteY15" fmla="*/ 465 h 10686"/>
              <a:gd name="connsiteX16" fmla="*/ 4533 w 10000"/>
              <a:gd name="connsiteY16" fmla="*/ 596 h 10686"/>
              <a:gd name="connsiteX17" fmla="*/ 4463 w 10000"/>
              <a:gd name="connsiteY17" fmla="*/ 754 h 10686"/>
              <a:gd name="connsiteX18" fmla="*/ 4379 w 10000"/>
              <a:gd name="connsiteY18" fmla="*/ 1001 h 10686"/>
              <a:gd name="connsiteX19" fmla="*/ 4321 w 10000"/>
              <a:gd name="connsiteY19" fmla="*/ 1266 h 10686"/>
              <a:gd name="connsiteX20" fmla="*/ 4275 w 10000"/>
              <a:gd name="connsiteY20" fmla="*/ 1538 h 10686"/>
              <a:gd name="connsiteX21" fmla="*/ 4213 w 10000"/>
              <a:gd name="connsiteY21" fmla="*/ 1827 h 10686"/>
              <a:gd name="connsiteX22" fmla="*/ 4204 w 10000"/>
              <a:gd name="connsiteY22" fmla="*/ 1889 h 10686"/>
              <a:gd name="connsiteX23" fmla="*/ 4192 w 10000"/>
              <a:gd name="connsiteY23" fmla="*/ 1982 h 10686"/>
              <a:gd name="connsiteX24" fmla="*/ 4183 w 10000"/>
              <a:gd name="connsiteY24" fmla="*/ 2080 h 10686"/>
              <a:gd name="connsiteX25" fmla="*/ 4175 w 10000"/>
              <a:gd name="connsiteY25" fmla="*/ 2187 h 10686"/>
              <a:gd name="connsiteX26" fmla="*/ 4175 w 10000"/>
              <a:gd name="connsiteY26" fmla="*/ 2297 h 10686"/>
              <a:gd name="connsiteX27" fmla="*/ 4192 w 10000"/>
              <a:gd name="connsiteY27" fmla="*/ 2396 h 10686"/>
              <a:gd name="connsiteX28" fmla="*/ 4213 w 10000"/>
              <a:gd name="connsiteY28" fmla="*/ 2482 h 10686"/>
              <a:gd name="connsiteX29" fmla="*/ 4250 w 10000"/>
              <a:gd name="connsiteY29" fmla="*/ 2542 h 10686"/>
              <a:gd name="connsiteX30" fmla="*/ 4450 w 10000"/>
              <a:gd name="connsiteY30" fmla="*/ 2530 h 10686"/>
              <a:gd name="connsiteX31" fmla="*/ 4646 w 10000"/>
              <a:gd name="connsiteY31" fmla="*/ 2482 h 10686"/>
              <a:gd name="connsiteX32" fmla="*/ 4833 w 10000"/>
              <a:gd name="connsiteY32" fmla="*/ 2405 h 10686"/>
              <a:gd name="connsiteX33" fmla="*/ 5025 w 10000"/>
              <a:gd name="connsiteY33" fmla="*/ 2297 h 10686"/>
              <a:gd name="connsiteX34" fmla="*/ 5200 w 10000"/>
              <a:gd name="connsiteY34" fmla="*/ 2172 h 10686"/>
              <a:gd name="connsiteX35" fmla="*/ 5371 w 10000"/>
              <a:gd name="connsiteY35" fmla="*/ 2020 h 10686"/>
              <a:gd name="connsiteX36" fmla="*/ 5533 w 10000"/>
              <a:gd name="connsiteY36" fmla="*/ 1859 h 10686"/>
              <a:gd name="connsiteX37" fmla="*/ 5683 w 10000"/>
              <a:gd name="connsiteY37" fmla="*/ 1690 h 10686"/>
              <a:gd name="connsiteX38" fmla="*/ 5829 w 10000"/>
              <a:gd name="connsiteY38" fmla="*/ 1511 h 10686"/>
              <a:gd name="connsiteX39" fmla="*/ 5954 w 10000"/>
              <a:gd name="connsiteY39" fmla="*/ 1326 h 10686"/>
              <a:gd name="connsiteX40" fmla="*/ 6071 w 10000"/>
              <a:gd name="connsiteY40" fmla="*/ 1147 h 10686"/>
              <a:gd name="connsiteX41" fmla="*/ 6167 w 10000"/>
              <a:gd name="connsiteY41" fmla="*/ 974 h 10686"/>
              <a:gd name="connsiteX42" fmla="*/ 6213 w 10000"/>
              <a:gd name="connsiteY42" fmla="*/ 974 h 10686"/>
              <a:gd name="connsiteX43" fmla="*/ 6213 w 10000"/>
              <a:gd name="connsiteY43" fmla="*/ 992 h 10686"/>
              <a:gd name="connsiteX44" fmla="*/ 6138 w 10000"/>
              <a:gd name="connsiteY44" fmla="*/ 1165 h 10686"/>
              <a:gd name="connsiteX45" fmla="*/ 6054 w 10000"/>
              <a:gd name="connsiteY45" fmla="*/ 1344 h 10686"/>
              <a:gd name="connsiteX46" fmla="*/ 5963 w 10000"/>
              <a:gd name="connsiteY46" fmla="*/ 1517 h 10686"/>
              <a:gd name="connsiteX47" fmla="*/ 5871 w 10000"/>
              <a:gd name="connsiteY47" fmla="*/ 1684 h 10686"/>
              <a:gd name="connsiteX48" fmla="*/ 5775 w 10000"/>
              <a:gd name="connsiteY48" fmla="*/ 1847 h 10686"/>
              <a:gd name="connsiteX49" fmla="*/ 5667 w 10000"/>
              <a:gd name="connsiteY49" fmla="*/ 1999 h 10686"/>
              <a:gd name="connsiteX50" fmla="*/ 5554 w 10000"/>
              <a:gd name="connsiteY50" fmla="*/ 2145 h 10686"/>
              <a:gd name="connsiteX51" fmla="*/ 5417 w 10000"/>
              <a:gd name="connsiteY51" fmla="*/ 2279 h 10686"/>
              <a:gd name="connsiteX52" fmla="*/ 5275 w 10000"/>
              <a:gd name="connsiteY52" fmla="*/ 2411 h 10686"/>
              <a:gd name="connsiteX53" fmla="*/ 5108 w 10000"/>
              <a:gd name="connsiteY53" fmla="*/ 2518 h 10686"/>
              <a:gd name="connsiteX54" fmla="*/ 4917 w 10000"/>
              <a:gd name="connsiteY54" fmla="*/ 2616 h 10686"/>
              <a:gd name="connsiteX55" fmla="*/ 4704 w 10000"/>
              <a:gd name="connsiteY55" fmla="*/ 2703 h 10686"/>
              <a:gd name="connsiteX56" fmla="*/ 4479 w 10000"/>
              <a:gd name="connsiteY56" fmla="*/ 2768 h 10686"/>
              <a:gd name="connsiteX57" fmla="*/ 4213 w 10000"/>
              <a:gd name="connsiteY57" fmla="*/ 2813 h 10686"/>
              <a:gd name="connsiteX58" fmla="*/ 4221 w 10000"/>
              <a:gd name="connsiteY58" fmla="*/ 3126 h 10686"/>
              <a:gd name="connsiteX59" fmla="*/ 4258 w 10000"/>
              <a:gd name="connsiteY59" fmla="*/ 3424 h 10686"/>
              <a:gd name="connsiteX60" fmla="*/ 4321 w 10000"/>
              <a:gd name="connsiteY60" fmla="*/ 3707 h 10686"/>
              <a:gd name="connsiteX61" fmla="*/ 4404 w 10000"/>
              <a:gd name="connsiteY61" fmla="*/ 3975 h 10686"/>
              <a:gd name="connsiteX62" fmla="*/ 4508 w 10000"/>
              <a:gd name="connsiteY62" fmla="*/ 4231 h 10686"/>
              <a:gd name="connsiteX63" fmla="*/ 4621 w 10000"/>
              <a:gd name="connsiteY63" fmla="*/ 4476 h 10686"/>
              <a:gd name="connsiteX64" fmla="*/ 4750 w 10000"/>
              <a:gd name="connsiteY64" fmla="*/ 4708 h 10686"/>
              <a:gd name="connsiteX65" fmla="*/ 4879 w 10000"/>
              <a:gd name="connsiteY65" fmla="*/ 4934 h 10686"/>
              <a:gd name="connsiteX66" fmla="*/ 4917 w 10000"/>
              <a:gd name="connsiteY66" fmla="*/ 4988 h 10686"/>
              <a:gd name="connsiteX67" fmla="*/ 4950 w 10000"/>
              <a:gd name="connsiteY67" fmla="*/ 5054 h 10686"/>
              <a:gd name="connsiteX68" fmla="*/ 4996 w 10000"/>
              <a:gd name="connsiteY68" fmla="*/ 5125 h 10686"/>
              <a:gd name="connsiteX69" fmla="*/ 5038 w 10000"/>
              <a:gd name="connsiteY69" fmla="*/ 5200 h 10686"/>
              <a:gd name="connsiteX70" fmla="*/ 5092 w 10000"/>
              <a:gd name="connsiteY70" fmla="*/ 5271 h 10686"/>
              <a:gd name="connsiteX71" fmla="*/ 5154 w 10000"/>
              <a:gd name="connsiteY71" fmla="*/ 5331 h 10686"/>
              <a:gd name="connsiteX72" fmla="*/ 5229 w 10000"/>
              <a:gd name="connsiteY72" fmla="*/ 5384 h 10686"/>
              <a:gd name="connsiteX73" fmla="*/ 5313 w 10000"/>
              <a:gd name="connsiteY73" fmla="*/ 5423 h 10686"/>
              <a:gd name="connsiteX74" fmla="*/ 5413 w 10000"/>
              <a:gd name="connsiteY74" fmla="*/ 5438 h 10686"/>
              <a:gd name="connsiteX75" fmla="*/ 5517 w 10000"/>
              <a:gd name="connsiteY75" fmla="*/ 5435 h 10686"/>
              <a:gd name="connsiteX76" fmla="*/ 5704 w 10000"/>
              <a:gd name="connsiteY76" fmla="*/ 5390 h 10686"/>
              <a:gd name="connsiteX77" fmla="*/ 5871 w 10000"/>
              <a:gd name="connsiteY77" fmla="*/ 5316 h 10686"/>
              <a:gd name="connsiteX78" fmla="*/ 6033 w 10000"/>
              <a:gd name="connsiteY78" fmla="*/ 5223 h 10686"/>
              <a:gd name="connsiteX79" fmla="*/ 6167 w 10000"/>
              <a:gd name="connsiteY79" fmla="*/ 5113 h 10686"/>
              <a:gd name="connsiteX80" fmla="*/ 6296 w 10000"/>
              <a:gd name="connsiteY80" fmla="*/ 4994 h 10686"/>
              <a:gd name="connsiteX81" fmla="*/ 6417 w 10000"/>
              <a:gd name="connsiteY81" fmla="*/ 4869 h 10686"/>
              <a:gd name="connsiteX82" fmla="*/ 6525 w 10000"/>
              <a:gd name="connsiteY82" fmla="*/ 4750 h 10686"/>
              <a:gd name="connsiteX83" fmla="*/ 6617 w 10000"/>
              <a:gd name="connsiteY83" fmla="*/ 4636 h 10686"/>
              <a:gd name="connsiteX84" fmla="*/ 6821 w 10000"/>
              <a:gd name="connsiteY84" fmla="*/ 4377 h 10686"/>
              <a:gd name="connsiteX85" fmla="*/ 7017 w 10000"/>
              <a:gd name="connsiteY85" fmla="*/ 4085 h 10686"/>
              <a:gd name="connsiteX86" fmla="*/ 7213 w 10000"/>
              <a:gd name="connsiteY86" fmla="*/ 3766 h 10686"/>
              <a:gd name="connsiteX87" fmla="*/ 7396 w 10000"/>
              <a:gd name="connsiteY87" fmla="*/ 3418 h 10686"/>
              <a:gd name="connsiteX88" fmla="*/ 7563 w 10000"/>
              <a:gd name="connsiteY88" fmla="*/ 3051 h 10686"/>
              <a:gd name="connsiteX89" fmla="*/ 7713 w 10000"/>
              <a:gd name="connsiteY89" fmla="*/ 2661 h 10686"/>
              <a:gd name="connsiteX90" fmla="*/ 7850 w 10000"/>
              <a:gd name="connsiteY90" fmla="*/ 2253 h 10686"/>
              <a:gd name="connsiteX91" fmla="*/ 7950 w 10000"/>
              <a:gd name="connsiteY91" fmla="*/ 1830 h 10686"/>
              <a:gd name="connsiteX92" fmla="*/ 8025 w 10000"/>
              <a:gd name="connsiteY92" fmla="*/ 1397 h 10686"/>
              <a:gd name="connsiteX93" fmla="*/ 8071 w 10000"/>
              <a:gd name="connsiteY93" fmla="*/ 954 h 10686"/>
              <a:gd name="connsiteX94" fmla="*/ 8108 w 10000"/>
              <a:gd name="connsiteY94" fmla="*/ 974 h 10686"/>
              <a:gd name="connsiteX95" fmla="*/ 8138 w 10000"/>
              <a:gd name="connsiteY95" fmla="*/ 1025 h 10686"/>
              <a:gd name="connsiteX96" fmla="*/ 8163 w 10000"/>
              <a:gd name="connsiteY96" fmla="*/ 1100 h 10686"/>
              <a:gd name="connsiteX97" fmla="*/ 8175 w 10000"/>
              <a:gd name="connsiteY97" fmla="*/ 1198 h 10686"/>
              <a:gd name="connsiteX98" fmla="*/ 8183 w 10000"/>
              <a:gd name="connsiteY98" fmla="*/ 1311 h 10686"/>
              <a:gd name="connsiteX99" fmla="*/ 8183 w 10000"/>
              <a:gd name="connsiteY99" fmla="*/ 1442 h 10686"/>
              <a:gd name="connsiteX100" fmla="*/ 8183 w 10000"/>
              <a:gd name="connsiteY100" fmla="*/ 1582 h 10686"/>
              <a:gd name="connsiteX101" fmla="*/ 8175 w 10000"/>
              <a:gd name="connsiteY101" fmla="*/ 1734 h 10686"/>
              <a:gd name="connsiteX102" fmla="*/ 8163 w 10000"/>
              <a:gd name="connsiteY102" fmla="*/ 1889 h 10686"/>
              <a:gd name="connsiteX103" fmla="*/ 8146 w 10000"/>
              <a:gd name="connsiteY103" fmla="*/ 2047 h 10686"/>
              <a:gd name="connsiteX104" fmla="*/ 8121 w 10000"/>
              <a:gd name="connsiteY104" fmla="*/ 2205 h 10686"/>
              <a:gd name="connsiteX105" fmla="*/ 8108 w 10000"/>
              <a:gd name="connsiteY105" fmla="*/ 2357 h 10686"/>
              <a:gd name="connsiteX106" fmla="*/ 8083 w 10000"/>
              <a:gd name="connsiteY106" fmla="*/ 2497 h 10686"/>
              <a:gd name="connsiteX107" fmla="*/ 8063 w 10000"/>
              <a:gd name="connsiteY107" fmla="*/ 2628 h 10686"/>
              <a:gd name="connsiteX108" fmla="*/ 8038 w 10000"/>
              <a:gd name="connsiteY108" fmla="*/ 2741 h 10686"/>
              <a:gd name="connsiteX109" fmla="*/ 8017 w 10000"/>
              <a:gd name="connsiteY109" fmla="*/ 2834 h 10686"/>
              <a:gd name="connsiteX110" fmla="*/ 8000 w 10000"/>
              <a:gd name="connsiteY110" fmla="*/ 2908 h 10686"/>
              <a:gd name="connsiteX111" fmla="*/ 7700 w 10000"/>
              <a:gd name="connsiteY111" fmla="*/ 3754 h 10686"/>
              <a:gd name="connsiteX112" fmla="*/ 7942 w 10000"/>
              <a:gd name="connsiteY112" fmla="*/ 3737 h 10686"/>
              <a:gd name="connsiteX113" fmla="*/ 8167 w 10000"/>
              <a:gd name="connsiteY113" fmla="*/ 3695 h 10686"/>
              <a:gd name="connsiteX114" fmla="*/ 8379 w 10000"/>
              <a:gd name="connsiteY114" fmla="*/ 3635 h 10686"/>
              <a:gd name="connsiteX115" fmla="*/ 8583 w 10000"/>
              <a:gd name="connsiteY115" fmla="*/ 3558 h 10686"/>
              <a:gd name="connsiteX116" fmla="*/ 8767 w 10000"/>
              <a:gd name="connsiteY116" fmla="*/ 3471 h 10686"/>
              <a:gd name="connsiteX117" fmla="*/ 8933 w 10000"/>
              <a:gd name="connsiteY117" fmla="*/ 3376 h 10686"/>
              <a:gd name="connsiteX118" fmla="*/ 9092 w 10000"/>
              <a:gd name="connsiteY118" fmla="*/ 3278 h 10686"/>
              <a:gd name="connsiteX119" fmla="*/ 9238 w 10000"/>
              <a:gd name="connsiteY119" fmla="*/ 3185 h 10686"/>
              <a:gd name="connsiteX120" fmla="*/ 9250 w 10000"/>
              <a:gd name="connsiteY120" fmla="*/ 3230 h 10686"/>
              <a:gd name="connsiteX121" fmla="*/ 9117 w 10000"/>
              <a:gd name="connsiteY121" fmla="*/ 3376 h 10686"/>
              <a:gd name="connsiteX122" fmla="*/ 8954 w 10000"/>
              <a:gd name="connsiteY122" fmla="*/ 3516 h 10686"/>
              <a:gd name="connsiteX123" fmla="*/ 8758 w 10000"/>
              <a:gd name="connsiteY123" fmla="*/ 3641 h 10686"/>
              <a:gd name="connsiteX124" fmla="*/ 8538 w 10000"/>
              <a:gd name="connsiteY124" fmla="*/ 3754 h 10686"/>
              <a:gd name="connsiteX125" fmla="*/ 8304 w 10000"/>
              <a:gd name="connsiteY125" fmla="*/ 3856 h 10686"/>
              <a:gd name="connsiteX126" fmla="*/ 8054 w 10000"/>
              <a:gd name="connsiteY126" fmla="*/ 3945 h 10686"/>
              <a:gd name="connsiteX127" fmla="*/ 7796 w 10000"/>
              <a:gd name="connsiteY127" fmla="*/ 4014 h 10686"/>
              <a:gd name="connsiteX128" fmla="*/ 7533 w 10000"/>
              <a:gd name="connsiteY128" fmla="*/ 4064 h 10686"/>
              <a:gd name="connsiteX129" fmla="*/ 7479 w 10000"/>
              <a:gd name="connsiteY129" fmla="*/ 4184 h 10686"/>
              <a:gd name="connsiteX130" fmla="*/ 7404 w 10000"/>
              <a:gd name="connsiteY130" fmla="*/ 4324 h 10686"/>
              <a:gd name="connsiteX131" fmla="*/ 7321 w 10000"/>
              <a:gd name="connsiteY131" fmla="*/ 4470 h 10686"/>
              <a:gd name="connsiteX132" fmla="*/ 7213 w 10000"/>
              <a:gd name="connsiteY132" fmla="*/ 4628 h 10686"/>
              <a:gd name="connsiteX133" fmla="*/ 7100 w 10000"/>
              <a:gd name="connsiteY133" fmla="*/ 4794 h 10686"/>
              <a:gd name="connsiteX134" fmla="*/ 6979 w 10000"/>
              <a:gd name="connsiteY134" fmla="*/ 4958 h 10686"/>
              <a:gd name="connsiteX135" fmla="*/ 6850 w 10000"/>
              <a:gd name="connsiteY135" fmla="*/ 5113 h 10686"/>
              <a:gd name="connsiteX136" fmla="*/ 6721 w 10000"/>
              <a:gd name="connsiteY136" fmla="*/ 5265 h 10686"/>
              <a:gd name="connsiteX137" fmla="*/ 6600 w 10000"/>
              <a:gd name="connsiteY137" fmla="*/ 5405 h 10686"/>
              <a:gd name="connsiteX138" fmla="*/ 6471 w 10000"/>
              <a:gd name="connsiteY138" fmla="*/ 5530 h 10686"/>
              <a:gd name="connsiteX139" fmla="*/ 6358 w 10000"/>
              <a:gd name="connsiteY139" fmla="*/ 5641 h 10686"/>
              <a:gd name="connsiteX140" fmla="*/ 6250 w 10000"/>
              <a:gd name="connsiteY140" fmla="*/ 5721 h 10686"/>
              <a:gd name="connsiteX141" fmla="*/ 6267 w 10000"/>
              <a:gd name="connsiteY141" fmla="*/ 5781 h 10686"/>
              <a:gd name="connsiteX142" fmla="*/ 6296 w 10000"/>
              <a:gd name="connsiteY142" fmla="*/ 5793 h 10686"/>
              <a:gd name="connsiteX143" fmla="*/ 6479 w 10000"/>
              <a:gd name="connsiteY143" fmla="*/ 5754 h 10686"/>
              <a:gd name="connsiteX144" fmla="*/ 6663 w 10000"/>
              <a:gd name="connsiteY144" fmla="*/ 5736 h 10686"/>
              <a:gd name="connsiteX145" fmla="*/ 6858 w 10000"/>
              <a:gd name="connsiteY145" fmla="*/ 5736 h 10686"/>
              <a:gd name="connsiteX146" fmla="*/ 7046 w 10000"/>
              <a:gd name="connsiteY146" fmla="*/ 5742 h 10686"/>
              <a:gd name="connsiteX147" fmla="*/ 7246 w 10000"/>
              <a:gd name="connsiteY147" fmla="*/ 5748 h 10686"/>
              <a:gd name="connsiteX148" fmla="*/ 7425 w 10000"/>
              <a:gd name="connsiteY148" fmla="*/ 5748 h 10686"/>
              <a:gd name="connsiteX149" fmla="*/ 7600 w 10000"/>
              <a:gd name="connsiteY149" fmla="*/ 5733 h 10686"/>
              <a:gd name="connsiteX150" fmla="*/ 7950 w 10000"/>
              <a:gd name="connsiteY150" fmla="*/ 5673 h 10686"/>
              <a:gd name="connsiteX151" fmla="*/ 8275 w 10000"/>
              <a:gd name="connsiteY151" fmla="*/ 5596 h 10686"/>
              <a:gd name="connsiteX152" fmla="*/ 8579 w 10000"/>
              <a:gd name="connsiteY152" fmla="*/ 5504 h 10686"/>
              <a:gd name="connsiteX153" fmla="*/ 8858 w 10000"/>
              <a:gd name="connsiteY153" fmla="*/ 5390 h 10686"/>
              <a:gd name="connsiteX154" fmla="*/ 9117 w 10000"/>
              <a:gd name="connsiteY154" fmla="*/ 5265 h 10686"/>
              <a:gd name="connsiteX155" fmla="*/ 9350 w 10000"/>
              <a:gd name="connsiteY155" fmla="*/ 5119 h 10686"/>
              <a:gd name="connsiteX156" fmla="*/ 9563 w 10000"/>
              <a:gd name="connsiteY156" fmla="*/ 4967 h 10686"/>
              <a:gd name="connsiteX157" fmla="*/ 9758 w 10000"/>
              <a:gd name="connsiteY157" fmla="*/ 4794 h 10686"/>
              <a:gd name="connsiteX158" fmla="*/ 9933 w 10000"/>
              <a:gd name="connsiteY158" fmla="*/ 4610 h 10686"/>
              <a:gd name="connsiteX159" fmla="*/ 10000 w 10000"/>
              <a:gd name="connsiteY159" fmla="*/ 4648 h 10686"/>
              <a:gd name="connsiteX160" fmla="*/ 10000 w 10000"/>
              <a:gd name="connsiteY160" fmla="*/ 4660 h 10686"/>
              <a:gd name="connsiteX161" fmla="*/ 9904 w 10000"/>
              <a:gd name="connsiteY161" fmla="*/ 4827 h 10686"/>
              <a:gd name="connsiteX162" fmla="*/ 9767 w 10000"/>
              <a:gd name="connsiteY162" fmla="*/ 5000 h 10686"/>
              <a:gd name="connsiteX163" fmla="*/ 9600 w 10000"/>
              <a:gd name="connsiteY163" fmla="*/ 5173 h 10686"/>
              <a:gd name="connsiteX164" fmla="*/ 9404 w 10000"/>
              <a:gd name="connsiteY164" fmla="*/ 5343 h 10686"/>
              <a:gd name="connsiteX165" fmla="*/ 9183 w 10000"/>
              <a:gd name="connsiteY165" fmla="*/ 5504 h 10686"/>
              <a:gd name="connsiteX166" fmla="*/ 8950 w 10000"/>
              <a:gd name="connsiteY166" fmla="*/ 5662 h 10686"/>
              <a:gd name="connsiteX167" fmla="*/ 8704 w 10000"/>
              <a:gd name="connsiteY167" fmla="*/ 5802 h 10686"/>
              <a:gd name="connsiteX168" fmla="*/ 8463 w 10000"/>
              <a:gd name="connsiteY168" fmla="*/ 5927 h 10686"/>
              <a:gd name="connsiteX169" fmla="*/ 8229 w 10000"/>
              <a:gd name="connsiteY169" fmla="*/ 6025 h 10686"/>
              <a:gd name="connsiteX170" fmla="*/ 8000 w 10000"/>
              <a:gd name="connsiteY170" fmla="*/ 6105 h 10686"/>
              <a:gd name="connsiteX171" fmla="*/ 7879 w 10000"/>
              <a:gd name="connsiteY171" fmla="*/ 6132 h 10686"/>
              <a:gd name="connsiteX172" fmla="*/ 7729 w 10000"/>
              <a:gd name="connsiteY172" fmla="*/ 6153 h 10686"/>
              <a:gd name="connsiteX173" fmla="*/ 7563 w 10000"/>
              <a:gd name="connsiteY173" fmla="*/ 6177 h 10686"/>
              <a:gd name="connsiteX174" fmla="*/ 7388 w 10000"/>
              <a:gd name="connsiteY174" fmla="*/ 6198 h 10686"/>
              <a:gd name="connsiteX175" fmla="*/ 7204 w 10000"/>
              <a:gd name="connsiteY175" fmla="*/ 6219 h 10686"/>
              <a:gd name="connsiteX176" fmla="*/ 7017 w 10000"/>
              <a:gd name="connsiteY176" fmla="*/ 6240 h 10686"/>
              <a:gd name="connsiteX177" fmla="*/ 6842 w 10000"/>
              <a:gd name="connsiteY177" fmla="*/ 6263 h 10686"/>
              <a:gd name="connsiteX178" fmla="*/ 6675 w 10000"/>
              <a:gd name="connsiteY178" fmla="*/ 6290 h 10686"/>
              <a:gd name="connsiteX179" fmla="*/ 6517 w 10000"/>
              <a:gd name="connsiteY179" fmla="*/ 6329 h 10686"/>
              <a:gd name="connsiteX180" fmla="*/ 6388 w 10000"/>
              <a:gd name="connsiteY180" fmla="*/ 6365 h 10686"/>
              <a:gd name="connsiteX181" fmla="*/ 6288 w 10000"/>
              <a:gd name="connsiteY181" fmla="*/ 6415 h 10686"/>
              <a:gd name="connsiteX182" fmla="*/ 6213 w 10000"/>
              <a:gd name="connsiteY182" fmla="*/ 6475 h 10686"/>
              <a:gd name="connsiteX183" fmla="*/ 6092 w 10000"/>
              <a:gd name="connsiteY183" fmla="*/ 6648 h 10686"/>
              <a:gd name="connsiteX184" fmla="*/ 6008 w 10000"/>
              <a:gd name="connsiteY184" fmla="*/ 6836 h 10686"/>
              <a:gd name="connsiteX185" fmla="*/ 5942 w 10000"/>
              <a:gd name="connsiteY185" fmla="*/ 7032 h 10686"/>
              <a:gd name="connsiteX186" fmla="*/ 5904 w 10000"/>
              <a:gd name="connsiteY186" fmla="*/ 7232 h 10686"/>
              <a:gd name="connsiteX187" fmla="*/ 5888 w 10000"/>
              <a:gd name="connsiteY187" fmla="*/ 7443 h 10686"/>
              <a:gd name="connsiteX188" fmla="*/ 5879 w 10000"/>
              <a:gd name="connsiteY188" fmla="*/ 7655 h 10686"/>
              <a:gd name="connsiteX189" fmla="*/ 5888 w 10000"/>
              <a:gd name="connsiteY189" fmla="*/ 7867 h 10686"/>
              <a:gd name="connsiteX190" fmla="*/ 5904 w 10000"/>
              <a:gd name="connsiteY190" fmla="*/ 8084 h 10686"/>
              <a:gd name="connsiteX191" fmla="*/ 5925 w 10000"/>
              <a:gd name="connsiteY191" fmla="*/ 8299 h 10686"/>
              <a:gd name="connsiteX192" fmla="*/ 5950 w 10000"/>
              <a:gd name="connsiteY192" fmla="*/ 8510 h 10686"/>
              <a:gd name="connsiteX193" fmla="*/ 5954 w 10000"/>
              <a:gd name="connsiteY193" fmla="*/ 8820 h 10686"/>
              <a:gd name="connsiteX194" fmla="*/ 5933 w 10000"/>
              <a:gd name="connsiteY194" fmla="*/ 9130 h 10686"/>
              <a:gd name="connsiteX195" fmla="*/ 5896 w 10000"/>
              <a:gd name="connsiteY195" fmla="*/ 9428 h 10686"/>
              <a:gd name="connsiteX196" fmla="*/ 5850 w 10000"/>
              <a:gd name="connsiteY196" fmla="*/ 9720 h 10686"/>
              <a:gd name="connsiteX197" fmla="*/ 5794 w 10000"/>
              <a:gd name="connsiteY197" fmla="*/ 10686 h 10686"/>
              <a:gd name="connsiteX198" fmla="*/ 4117 w 10000"/>
              <a:gd name="connsiteY198" fmla="*/ 10686 h 10686"/>
              <a:gd name="connsiteX199" fmla="*/ 4309 w 10000"/>
              <a:gd name="connsiteY199" fmla="*/ 10293 h 10686"/>
              <a:gd name="connsiteX200" fmla="*/ 4546 w 10000"/>
              <a:gd name="connsiteY200" fmla="*/ 9848 h 10686"/>
              <a:gd name="connsiteX201" fmla="*/ 4629 w 10000"/>
              <a:gd name="connsiteY201" fmla="*/ 9687 h 10686"/>
              <a:gd name="connsiteX202" fmla="*/ 4700 w 10000"/>
              <a:gd name="connsiteY202" fmla="*/ 9508 h 10686"/>
              <a:gd name="connsiteX203" fmla="*/ 4767 w 10000"/>
              <a:gd name="connsiteY203" fmla="*/ 9309 h 10686"/>
              <a:gd name="connsiteX204" fmla="*/ 4829 w 10000"/>
              <a:gd name="connsiteY204" fmla="*/ 9097 h 10686"/>
              <a:gd name="connsiteX205" fmla="*/ 4879 w 10000"/>
              <a:gd name="connsiteY205" fmla="*/ 8868 h 10686"/>
              <a:gd name="connsiteX206" fmla="*/ 4917 w 10000"/>
              <a:gd name="connsiteY206" fmla="*/ 8635 h 10686"/>
              <a:gd name="connsiteX207" fmla="*/ 4954 w 10000"/>
              <a:gd name="connsiteY207" fmla="*/ 8391 h 10686"/>
              <a:gd name="connsiteX208" fmla="*/ 4979 w 10000"/>
              <a:gd name="connsiteY208" fmla="*/ 8144 h 10686"/>
              <a:gd name="connsiteX209" fmla="*/ 5000 w 10000"/>
              <a:gd name="connsiteY209" fmla="*/ 7887 h 10686"/>
              <a:gd name="connsiteX210" fmla="*/ 5000 w 10000"/>
              <a:gd name="connsiteY210" fmla="*/ 7634 h 10686"/>
              <a:gd name="connsiteX211" fmla="*/ 5000 w 10000"/>
              <a:gd name="connsiteY211" fmla="*/ 7384 h 10686"/>
              <a:gd name="connsiteX212" fmla="*/ 4979 w 10000"/>
              <a:gd name="connsiteY212" fmla="*/ 7133 h 10686"/>
              <a:gd name="connsiteX213" fmla="*/ 4950 w 10000"/>
              <a:gd name="connsiteY213" fmla="*/ 6892 h 10686"/>
              <a:gd name="connsiteX214" fmla="*/ 4913 w 10000"/>
              <a:gd name="connsiteY214" fmla="*/ 6657 h 10686"/>
              <a:gd name="connsiteX215" fmla="*/ 4858 w 10000"/>
              <a:gd name="connsiteY215" fmla="*/ 6430 h 10686"/>
              <a:gd name="connsiteX216" fmla="*/ 4783 w 10000"/>
              <a:gd name="connsiteY216" fmla="*/ 6219 h 10686"/>
              <a:gd name="connsiteX217" fmla="*/ 4700 w 10000"/>
              <a:gd name="connsiteY217" fmla="*/ 6019 h 10686"/>
              <a:gd name="connsiteX218" fmla="*/ 4600 w 10000"/>
              <a:gd name="connsiteY218" fmla="*/ 5840 h 10686"/>
              <a:gd name="connsiteX219" fmla="*/ 4488 w 10000"/>
              <a:gd name="connsiteY219" fmla="*/ 5682 h 10686"/>
              <a:gd name="connsiteX220" fmla="*/ 4358 w 10000"/>
              <a:gd name="connsiteY220" fmla="*/ 5542 h 10686"/>
              <a:gd name="connsiteX221" fmla="*/ 4213 w 10000"/>
              <a:gd name="connsiteY221" fmla="*/ 5429 h 10686"/>
              <a:gd name="connsiteX222" fmla="*/ 4046 w 10000"/>
              <a:gd name="connsiteY222" fmla="*/ 5343 h 10686"/>
              <a:gd name="connsiteX223" fmla="*/ 3904 w 10000"/>
              <a:gd name="connsiteY223" fmla="*/ 5292 h 10686"/>
              <a:gd name="connsiteX224" fmla="*/ 3746 w 10000"/>
              <a:gd name="connsiteY224" fmla="*/ 5271 h 10686"/>
              <a:gd name="connsiteX225" fmla="*/ 3583 w 10000"/>
              <a:gd name="connsiteY225" fmla="*/ 5271 h 10686"/>
              <a:gd name="connsiteX226" fmla="*/ 3413 w 10000"/>
              <a:gd name="connsiteY226" fmla="*/ 5286 h 10686"/>
              <a:gd name="connsiteX227" fmla="*/ 3246 w 10000"/>
              <a:gd name="connsiteY227" fmla="*/ 5310 h 10686"/>
              <a:gd name="connsiteX228" fmla="*/ 3079 w 10000"/>
              <a:gd name="connsiteY228" fmla="*/ 5343 h 10686"/>
              <a:gd name="connsiteX229" fmla="*/ 2913 w 10000"/>
              <a:gd name="connsiteY229" fmla="*/ 5369 h 10686"/>
              <a:gd name="connsiteX230" fmla="*/ 2750 w 10000"/>
              <a:gd name="connsiteY230" fmla="*/ 5396 h 10686"/>
              <a:gd name="connsiteX231" fmla="*/ 2600 w 10000"/>
              <a:gd name="connsiteY231" fmla="*/ 5411 h 10686"/>
              <a:gd name="connsiteX232" fmla="*/ 2258 w 10000"/>
              <a:gd name="connsiteY232" fmla="*/ 5423 h 10686"/>
              <a:gd name="connsiteX233" fmla="*/ 1925 w 10000"/>
              <a:gd name="connsiteY233" fmla="*/ 5411 h 10686"/>
              <a:gd name="connsiteX234" fmla="*/ 1617 w 10000"/>
              <a:gd name="connsiteY234" fmla="*/ 5384 h 10686"/>
              <a:gd name="connsiteX235" fmla="*/ 1321 w 10000"/>
              <a:gd name="connsiteY235" fmla="*/ 5346 h 10686"/>
              <a:gd name="connsiteX236" fmla="*/ 1033 w 10000"/>
              <a:gd name="connsiteY236" fmla="*/ 5298 h 10686"/>
              <a:gd name="connsiteX237" fmla="*/ 758 w 10000"/>
              <a:gd name="connsiteY237" fmla="*/ 5250 h 10686"/>
              <a:gd name="connsiteX238" fmla="*/ 500 w 10000"/>
              <a:gd name="connsiteY238" fmla="*/ 5197 h 10686"/>
              <a:gd name="connsiteX239" fmla="*/ 517 w 10000"/>
              <a:gd name="connsiteY239" fmla="*/ 5137 h 10686"/>
              <a:gd name="connsiteX240" fmla="*/ 871 w 10000"/>
              <a:gd name="connsiteY240" fmla="*/ 5173 h 10686"/>
              <a:gd name="connsiteX241" fmla="*/ 1221 w 10000"/>
              <a:gd name="connsiteY241" fmla="*/ 5197 h 10686"/>
              <a:gd name="connsiteX242" fmla="*/ 1563 w 10000"/>
              <a:gd name="connsiteY242" fmla="*/ 5206 h 10686"/>
              <a:gd name="connsiteX243" fmla="*/ 1896 w 10000"/>
              <a:gd name="connsiteY243" fmla="*/ 5197 h 10686"/>
              <a:gd name="connsiteX244" fmla="*/ 2221 w 10000"/>
              <a:gd name="connsiteY244" fmla="*/ 5164 h 10686"/>
              <a:gd name="connsiteX245" fmla="*/ 2538 w 10000"/>
              <a:gd name="connsiteY245" fmla="*/ 5113 h 10686"/>
              <a:gd name="connsiteX246" fmla="*/ 2842 w 10000"/>
              <a:gd name="connsiteY246" fmla="*/ 5045 h 10686"/>
              <a:gd name="connsiteX247" fmla="*/ 3129 w 10000"/>
              <a:gd name="connsiteY247" fmla="*/ 4946 h 10686"/>
              <a:gd name="connsiteX248" fmla="*/ 3500 w 10000"/>
              <a:gd name="connsiteY248" fmla="*/ 4815 h 10686"/>
              <a:gd name="connsiteX249" fmla="*/ 2821 w 10000"/>
              <a:gd name="connsiteY249" fmla="*/ 4389 h 10686"/>
              <a:gd name="connsiteX250" fmla="*/ 2213 w 10000"/>
              <a:gd name="connsiteY250" fmla="*/ 3912 h 10686"/>
              <a:gd name="connsiteX251" fmla="*/ 1879 w 10000"/>
              <a:gd name="connsiteY251" fmla="*/ 3939 h 10686"/>
              <a:gd name="connsiteX252" fmla="*/ 1554 w 10000"/>
              <a:gd name="connsiteY252" fmla="*/ 3939 h 10686"/>
              <a:gd name="connsiteX253" fmla="*/ 1258 w 10000"/>
              <a:gd name="connsiteY253" fmla="*/ 3912 h 10686"/>
              <a:gd name="connsiteX254" fmla="*/ 979 w 10000"/>
              <a:gd name="connsiteY254" fmla="*/ 3856 h 10686"/>
              <a:gd name="connsiteX255" fmla="*/ 721 w 10000"/>
              <a:gd name="connsiteY255" fmla="*/ 3775 h 10686"/>
              <a:gd name="connsiteX256" fmla="*/ 496 w 10000"/>
              <a:gd name="connsiteY256" fmla="*/ 3674 h 10686"/>
              <a:gd name="connsiteX257" fmla="*/ 296 w 10000"/>
              <a:gd name="connsiteY257" fmla="*/ 3549 h 10686"/>
              <a:gd name="connsiteX258" fmla="*/ 129 w 10000"/>
              <a:gd name="connsiteY258" fmla="*/ 3403 h 10686"/>
              <a:gd name="connsiteX259" fmla="*/ 0 w 10000"/>
              <a:gd name="connsiteY259" fmla="*/ 3245 h 10686"/>
              <a:gd name="connsiteX260" fmla="*/ 17 w 10000"/>
              <a:gd name="connsiteY260" fmla="*/ 3218 h 10686"/>
              <a:gd name="connsiteX261" fmla="*/ 71 w 10000"/>
              <a:gd name="connsiteY261" fmla="*/ 3245 h 10686"/>
              <a:gd name="connsiteX262" fmla="*/ 138 w 10000"/>
              <a:gd name="connsiteY262" fmla="*/ 3349 h 10686"/>
              <a:gd name="connsiteX263" fmla="*/ 246 w 10000"/>
              <a:gd name="connsiteY263" fmla="*/ 3439 h 10686"/>
              <a:gd name="connsiteX264" fmla="*/ 379 w 10000"/>
              <a:gd name="connsiteY264" fmla="*/ 3528 h 10686"/>
              <a:gd name="connsiteX265" fmla="*/ 538 w 10000"/>
              <a:gd name="connsiteY265" fmla="*/ 3597 h 10686"/>
              <a:gd name="connsiteX266" fmla="*/ 721 w 10000"/>
              <a:gd name="connsiteY266" fmla="*/ 3656 h 10686"/>
              <a:gd name="connsiteX267" fmla="*/ 913 w 10000"/>
              <a:gd name="connsiteY267" fmla="*/ 3701 h 10686"/>
              <a:gd name="connsiteX268" fmla="*/ 1117 w 10000"/>
              <a:gd name="connsiteY268" fmla="*/ 3728 h 10686"/>
              <a:gd name="connsiteX269" fmla="*/ 1329 w 10000"/>
              <a:gd name="connsiteY269" fmla="*/ 3737 h 10686"/>
              <a:gd name="connsiteX270" fmla="*/ 1533 w 10000"/>
              <a:gd name="connsiteY270" fmla="*/ 3734 h 10686"/>
              <a:gd name="connsiteX271" fmla="*/ 1646 w 10000"/>
              <a:gd name="connsiteY271" fmla="*/ 3722 h 10686"/>
              <a:gd name="connsiteX272" fmla="*/ 1746 w 10000"/>
              <a:gd name="connsiteY272" fmla="*/ 3722 h 10686"/>
              <a:gd name="connsiteX273" fmla="*/ 1833 w 10000"/>
              <a:gd name="connsiteY273" fmla="*/ 3710 h 10686"/>
              <a:gd name="connsiteX274" fmla="*/ 1917 w 10000"/>
              <a:gd name="connsiteY274" fmla="*/ 3695 h 10686"/>
              <a:gd name="connsiteX275" fmla="*/ 1988 w 10000"/>
              <a:gd name="connsiteY275" fmla="*/ 3662 h 10686"/>
              <a:gd name="connsiteX276" fmla="*/ 1788 w 10000"/>
              <a:gd name="connsiteY276" fmla="*/ 3391 h 10686"/>
              <a:gd name="connsiteX277" fmla="*/ 1617 w 10000"/>
              <a:gd name="connsiteY277" fmla="*/ 3126 h 10686"/>
              <a:gd name="connsiteX278" fmla="*/ 1454 w 10000"/>
              <a:gd name="connsiteY278" fmla="*/ 2849 h 10686"/>
              <a:gd name="connsiteX279" fmla="*/ 1313 w 10000"/>
              <a:gd name="connsiteY279" fmla="*/ 2563 h 10686"/>
              <a:gd name="connsiteX280" fmla="*/ 1175 w 10000"/>
              <a:gd name="connsiteY280" fmla="*/ 2253 h 10686"/>
              <a:gd name="connsiteX281" fmla="*/ 1046 w 10000"/>
              <a:gd name="connsiteY281" fmla="*/ 1919 h 10686"/>
              <a:gd name="connsiteX282" fmla="*/ 1033 w 10000"/>
              <a:gd name="connsiteY282" fmla="*/ 1859 h 10686"/>
              <a:gd name="connsiteX283" fmla="*/ 1000 w 10000"/>
              <a:gd name="connsiteY283" fmla="*/ 1776 h 10686"/>
              <a:gd name="connsiteX284" fmla="*/ 979 w 10000"/>
              <a:gd name="connsiteY284" fmla="*/ 1684 h 10686"/>
              <a:gd name="connsiteX285" fmla="*/ 950 w 10000"/>
              <a:gd name="connsiteY285" fmla="*/ 1591 h 10686"/>
              <a:gd name="connsiteX286" fmla="*/ 925 w 10000"/>
              <a:gd name="connsiteY286" fmla="*/ 1490 h 10686"/>
              <a:gd name="connsiteX287" fmla="*/ 917 w 10000"/>
              <a:gd name="connsiteY287" fmla="*/ 1397 h 10686"/>
              <a:gd name="connsiteX288" fmla="*/ 917 w 10000"/>
              <a:gd name="connsiteY288" fmla="*/ 1311 h 10686"/>
              <a:gd name="connsiteX289" fmla="*/ 933 w 10000"/>
              <a:gd name="connsiteY289" fmla="*/ 1234 h 10686"/>
              <a:gd name="connsiteX290" fmla="*/ 963 w 10000"/>
              <a:gd name="connsiteY290" fmla="*/ 1180 h 10686"/>
              <a:gd name="connsiteX291" fmla="*/ 1000 w 10000"/>
              <a:gd name="connsiteY291" fmla="*/ 1192 h 10686"/>
              <a:gd name="connsiteX292" fmla="*/ 1033 w 10000"/>
              <a:gd name="connsiteY292" fmla="*/ 1496 h 10686"/>
              <a:gd name="connsiteX293" fmla="*/ 1108 w 10000"/>
              <a:gd name="connsiteY293" fmla="*/ 1800 h 10686"/>
              <a:gd name="connsiteX294" fmla="*/ 1221 w 10000"/>
              <a:gd name="connsiteY294" fmla="*/ 2098 h 10686"/>
              <a:gd name="connsiteX295" fmla="*/ 1358 w 10000"/>
              <a:gd name="connsiteY295" fmla="*/ 2372 h 10686"/>
              <a:gd name="connsiteX296" fmla="*/ 1508 w 10000"/>
              <a:gd name="connsiteY296" fmla="*/ 2628 h 10686"/>
              <a:gd name="connsiteX297" fmla="*/ 1646 w 10000"/>
              <a:gd name="connsiteY297" fmla="*/ 2795 h 10686"/>
              <a:gd name="connsiteX298" fmla="*/ 1629 w 10000"/>
              <a:gd name="connsiteY298" fmla="*/ 2801 h 10686"/>
              <a:gd name="connsiteX299" fmla="*/ 1629 w 10000"/>
              <a:gd name="connsiteY299" fmla="*/ 2807 h 10686"/>
              <a:gd name="connsiteX300" fmla="*/ 1638 w 10000"/>
              <a:gd name="connsiteY300" fmla="*/ 2813 h 10686"/>
              <a:gd name="connsiteX301" fmla="*/ 1646 w 10000"/>
              <a:gd name="connsiteY301" fmla="*/ 2816 h 10686"/>
              <a:gd name="connsiteX302" fmla="*/ 1663 w 10000"/>
              <a:gd name="connsiteY302" fmla="*/ 2822 h 10686"/>
              <a:gd name="connsiteX303" fmla="*/ 1667 w 10000"/>
              <a:gd name="connsiteY303" fmla="*/ 2834 h 10686"/>
              <a:gd name="connsiteX304" fmla="*/ 1675 w 10000"/>
              <a:gd name="connsiteY304" fmla="*/ 2840 h 10686"/>
              <a:gd name="connsiteX305" fmla="*/ 1683 w 10000"/>
              <a:gd name="connsiteY305" fmla="*/ 2849 h 10686"/>
              <a:gd name="connsiteX306" fmla="*/ 1683 w 10000"/>
              <a:gd name="connsiteY306" fmla="*/ 2843 h 10686"/>
              <a:gd name="connsiteX307" fmla="*/ 1675 w 10000"/>
              <a:gd name="connsiteY307" fmla="*/ 2840 h 10686"/>
              <a:gd name="connsiteX308" fmla="*/ 1675 w 10000"/>
              <a:gd name="connsiteY308" fmla="*/ 2840 h 10686"/>
              <a:gd name="connsiteX309" fmla="*/ 1646 w 10000"/>
              <a:gd name="connsiteY309" fmla="*/ 2795 h 10686"/>
              <a:gd name="connsiteX310" fmla="*/ 1746 w 10000"/>
              <a:gd name="connsiteY310" fmla="*/ 2741 h 10686"/>
              <a:gd name="connsiteX311" fmla="*/ 1842 w 10000"/>
              <a:gd name="connsiteY311" fmla="*/ 2649 h 10686"/>
              <a:gd name="connsiteX312" fmla="*/ 1933 w 10000"/>
              <a:gd name="connsiteY312" fmla="*/ 2542 h 10686"/>
              <a:gd name="connsiteX313" fmla="*/ 2017 w 10000"/>
              <a:gd name="connsiteY313" fmla="*/ 2411 h 10686"/>
              <a:gd name="connsiteX314" fmla="*/ 2092 w 10000"/>
              <a:gd name="connsiteY314" fmla="*/ 2265 h 10686"/>
              <a:gd name="connsiteX315" fmla="*/ 2163 w 10000"/>
              <a:gd name="connsiteY315" fmla="*/ 2113 h 10686"/>
              <a:gd name="connsiteX316" fmla="*/ 2221 w 10000"/>
              <a:gd name="connsiteY316" fmla="*/ 1955 h 10686"/>
              <a:gd name="connsiteX317" fmla="*/ 2275 w 10000"/>
              <a:gd name="connsiteY317" fmla="*/ 1803 h 10686"/>
              <a:gd name="connsiteX318" fmla="*/ 2321 w 10000"/>
              <a:gd name="connsiteY318" fmla="*/ 1657 h 10686"/>
              <a:gd name="connsiteX319" fmla="*/ 2329 w 10000"/>
              <a:gd name="connsiteY319" fmla="*/ 1853 h 10686"/>
              <a:gd name="connsiteX320" fmla="*/ 2321 w 10000"/>
              <a:gd name="connsiteY320" fmla="*/ 2032 h 10686"/>
              <a:gd name="connsiteX321" fmla="*/ 2283 w 10000"/>
              <a:gd name="connsiteY321" fmla="*/ 2199 h 10686"/>
              <a:gd name="connsiteX322" fmla="*/ 2229 w 10000"/>
              <a:gd name="connsiteY322" fmla="*/ 2366 h 10686"/>
              <a:gd name="connsiteX323" fmla="*/ 2154 w 10000"/>
              <a:gd name="connsiteY323" fmla="*/ 2524 h 10686"/>
              <a:gd name="connsiteX324" fmla="*/ 2046 w 10000"/>
              <a:gd name="connsiteY324" fmla="*/ 2682 h 10686"/>
              <a:gd name="connsiteX325" fmla="*/ 1796 w 10000"/>
              <a:gd name="connsiteY325" fmla="*/ 3027 h 10686"/>
              <a:gd name="connsiteX326" fmla="*/ 2054 w 10000"/>
              <a:gd name="connsiteY326" fmla="*/ 3305 h 10686"/>
              <a:gd name="connsiteX327" fmla="*/ 2333 w 10000"/>
              <a:gd name="connsiteY327" fmla="*/ 3564 h 10686"/>
              <a:gd name="connsiteX328" fmla="*/ 2638 w 10000"/>
              <a:gd name="connsiteY328" fmla="*/ 3808 h 10686"/>
              <a:gd name="connsiteX329" fmla="*/ 2963 w 10000"/>
              <a:gd name="connsiteY329" fmla="*/ 4032 h 10686"/>
              <a:gd name="connsiteX330" fmla="*/ 4129 w 10000"/>
              <a:gd name="connsiteY330" fmla="*/ 4610 h 10686"/>
              <a:gd name="connsiteX331" fmla="*/ 4167 w 10000"/>
              <a:gd name="connsiteY331" fmla="*/ 4589 h 10686"/>
              <a:gd name="connsiteX332" fmla="*/ 4071 w 10000"/>
              <a:gd name="connsiteY332" fmla="*/ 4333 h 10686"/>
              <a:gd name="connsiteX333" fmla="*/ 3996 w 10000"/>
              <a:gd name="connsiteY333" fmla="*/ 4058 h 10686"/>
              <a:gd name="connsiteX334" fmla="*/ 3933 w 10000"/>
              <a:gd name="connsiteY334" fmla="*/ 3760 h 10686"/>
              <a:gd name="connsiteX335" fmla="*/ 3904 w 10000"/>
              <a:gd name="connsiteY335" fmla="*/ 3456 h 10686"/>
              <a:gd name="connsiteX336" fmla="*/ 3879 w 10000"/>
              <a:gd name="connsiteY336" fmla="*/ 3138 h 10686"/>
              <a:gd name="connsiteX337" fmla="*/ 3879 w 10000"/>
              <a:gd name="connsiteY337" fmla="*/ 2813 h 10686"/>
              <a:gd name="connsiteX338" fmla="*/ 3896 w 10000"/>
              <a:gd name="connsiteY338" fmla="*/ 2485 h 10686"/>
              <a:gd name="connsiteX339" fmla="*/ 3933 w 10000"/>
              <a:gd name="connsiteY339" fmla="*/ 2160 h 10686"/>
              <a:gd name="connsiteX340" fmla="*/ 3988 w 10000"/>
              <a:gd name="connsiteY340" fmla="*/ 1836 h 10686"/>
              <a:gd name="connsiteX341" fmla="*/ 4046 w 10000"/>
              <a:gd name="connsiteY341" fmla="*/ 1523 h 10686"/>
              <a:gd name="connsiteX342" fmla="*/ 4129 w 10000"/>
              <a:gd name="connsiteY342" fmla="*/ 1219 h 10686"/>
              <a:gd name="connsiteX343" fmla="*/ 4229 w 10000"/>
              <a:gd name="connsiteY343" fmla="*/ 933 h 10686"/>
              <a:gd name="connsiteX344" fmla="*/ 4333 w 10000"/>
              <a:gd name="connsiteY344" fmla="*/ 662 h 10686"/>
              <a:gd name="connsiteX345" fmla="*/ 4454 w 10000"/>
              <a:gd name="connsiteY345" fmla="*/ 417 h 10686"/>
              <a:gd name="connsiteX346" fmla="*/ 4583 w 10000"/>
              <a:gd name="connsiteY346" fmla="*/ 194 h 10686"/>
              <a:gd name="connsiteX347" fmla="*/ 4738 w 10000"/>
              <a:gd name="connsiteY347" fmla="*/ 0 h 1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</a:cxnLst>
            <a:rect l="l" t="t" r="r" b="b"/>
            <a:pathLst>
              <a:path w="10000" h="10686">
                <a:moveTo>
                  <a:pt x="4738" y="0"/>
                </a:moveTo>
                <a:cubicBezTo>
                  <a:pt x="4732" y="16"/>
                  <a:pt x="4727" y="32"/>
                  <a:pt x="4721" y="48"/>
                </a:cubicBezTo>
                <a:cubicBezTo>
                  <a:pt x="4718" y="59"/>
                  <a:pt x="4716" y="69"/>
                  <a:pt x="4713" y="80"/>
                </a:cubicBezTo>
                <a:lnTo>
                  <a:pt x="4704" y="101"/>
                </a:lnTo>
                <a:lnTo>
                  <a:pt x="4704" y="113"/>
                </a:lnTo>
                <a:lnTo>
                  <a:pt x="4713" y="119"/>
                </a:lnTo>
                <a:lnTo>
                  <a:pt x="4713" y="125"/>
                </a:lnTo>
                <a:lnTo>
                  <a:pt x="4721" y="125"/>
                </a:lnTo>
                <a:lnTo>
                  <a:pt x="4721" y="125"/>
                </a:lnTo>
                <a:lnTo>
                  <a:pt x="4721" y="134"/>
                </a:lnTo>
                <a:cubicBezTo>
                  <a:pt x="4718" y="140"/>
                  <a:pt x="4716" y="146"/>
                  <a:pt x="4713" y="152"/>
                </a:cubicBezTo>
                <a:lnTo>
                  <a:pt x="4704" y="179"/>
                </a:lnTo>
                <a:lnTo>
                  <a:pt x="4692" y="221"/>
                </a:lnTo>
                <a:cubicBezTo>
                  <a:pt x="4684" y="241"/>
                  <a:pt x="4675" y="260"/>
                  <a:pt x="4667" y="280"/>
                </a:cubicBezTo>
                <a:cubicBezTo>
                  <a:pt x="4654" y="308"/>
                  <a:pt x="4642" y="336"/>
                  <a:pt x="4629" y="364"/>
                </a:cubicBezTo>
                <a:cubicBezTo>
                  <a:pt x="4617" y="398"/>
                  <a:pt x="4604" y="431"/>
                  <a:pt x="4592" y="465"/>
                </a:cubicBezTo>
                <a:cubicBezTo>
                  <a:pt x="4572" y="509"/>
                  <a:pt x="4553" y="552"/>
                  <a:pt x="4533" y="596"/>
                </a:cubicBezTo>
                <a:cubicBezTo>
                  <a:pt x="4510" y="649"/>
                  <a:pt x="4486" y="701"/>
                  <a:pt x="4463" y="754"/>
                </a:cubicBezTo>
                <a:cubicBezTo>
                  <a:pt x="4435" y="836"/>
                  <a:pt x="4407" y="919"/>
                  <a:pt x="4379" y="1001"/>
                </a:cubicBezTo>
                <a:cubicBezTo>
                  <a:pt x="4360" y="1089"/>
                  <a:pt x="4340" y="1178"/>
                  <a:pt x="4321" y="1266"/>
                </a:cubicBezTo>
                <a:cubicBezTo>
                  <a:pt x="4306" y="1357"/>
                  <a:pt x="4290" y="1447"/>
                  <a:pt x="4275" y="1538"/>
                </a:cubicBezTo>
                <a:cubicBezTo>
                  <a:pt x="4254" y="1634"/>
                  <a:pt x="4234" y="1731"/>
                  <a:pt x="4213" y="1827"/>
                </a:cubicBezTo>
                <a:cubicBezTo>
                  <a:pt x="4210" y="1848"/>
                  <a:pt x="4207" y="1868"/>
                  <a:pt x="4204" y="1889"/>
                </a:cubicBezTo>
                <a:lnTo>
                  <a:pt x="4192" y="1982"/>
                </a:lnTo>
                <a:cubicBezTo>
                  <a:pt x="4189" y="2015"/>
                  <a:pt x="4186" y="2047"/>
                  <a:pt x="4183" y="2080"/>
                </a:cubicBezTo>
                <a:cubicBezTo>
                  <a:pt x="4180" y="2116"/>
                  <a:pt x="4178" y="2151"/>
                  <a:pt x="4175" y="2187"/>
                </a:cubicBezTo>
                <a:lnTo>
                  <a:pt x="4175" y="2297"/>
                </a:lnTo>
                <a:cubicBezTo>
                  <a:pt x="4181" y="2330"/>
                  <a:pt x="4186" y="2363"/>
                  <a:pt x="4192" y="2396"/>
                </a:cubicBezTo>
                <a:cubicBezTo>
                  <a:pt x="4199" y="2425"/>
                  <a:pt x="4206" y="2453"/>
                  <a:pt x="4213" y="2482"/>
                </a:cubicBezTo>
                <a:cubicBezTo>
                  <a:pt x="4225" y="2502"/>
                  <a:pt x="4238" y="2522"/>
                  <a:pt x="4250" y="2542"/>
                </a:cubicBezTo>
                <a:lnTo>
                  <a:pt x="4450" y="2530"/>
                </a:lnTo>
                <a:lnTo>
                  <a:pt x="4646" y="2482"/>
                </a:lnTo>
                <a:lnTo>
                  <a:pt x="4833" y="2405"/>
                </a:lnTo>
                <a:lnTo>
                  <a:pt x="5025" y="2297"/>
                </a:lnTo>
                <a:lnTo>
                  <a:pt x="5200" y="2172"/>
                </a:lnTo>
                <a:lnTo>
                  <a:pt x="5371" y="2020"/>
                </a:lnTo>
                <a:lnTo>
                  <a:pt x="5533" y="1859"/>
                </a:lnTo>
                <a:lnTo>
                  <a:pt x="5683" y="1690"/>
                </a:lnTo>
                <a:lnTo>
                  <a:pt x="5829" y="1511"/>
                </a:lnTo>
                <a:lnTo>
                  <a:pt x="5954" y="1326"/>
                </a:lnTo>
                <a:lnTo>
                  <a:pt x="6071" y="1147"/>
                </a:lnTo>
                <a:cubicBezTo>
                  <a:pt x="6103" y="1089"/>
                  <a:pt x="6135" y="1032"/>
                  <a:pt x="6167" y="974"/>
                </a:cubicBezTo>
                <a:lnTo>
                  <a:pt x="6213" y="974"/>
                </a:lnTo>
                <a:lnTo>
                  <a:pt x="6213" y="992"/>
                </a:lnTo>
                <a:cubicBezTo>
                  <a:pt x="6188" y="1050"/>
                  <a:pt x="6163" y="1107"/>
                  <a:pt x="6138" y="1165"/>
                </a:cubicBezTo>
                <a:cubicBezTo>
                  <a:pt x="6110" y="1225"/>
                  <a:pt x="6082" y="1284"/>
                  <a:pt x="6054" y="1344"/>
                </a:cubicBezTo>
                <a:cubicBezTo>
                  <a:pt x="6024" y="1402"/>
                  <a:pt x="5993" y="1459"/>
                  <a:pt x="5963" y="1517"/>
                </a:cubicBezTo>
                <a:lnTo>
                  <a:pt x="5871" y="1684"/>
                </a:lnTo>
                <a:cubicBezTo>
                  <a:pt x="5839" y="1738"/>
                  <a:pt x="5807" y="1793"/>
                  <a:pt x="5775" y="1847"/>
                </a:cubicBezTo>
                <a:lnTo>
                  <a:pt x="5667" y="1999"/>
                </a:lnTo>
                <a:lnTo>
                  <a:pt x="5554" y="2145"/>
                </a:lnTo>
                <a:lnTo>
                  <a:pt x="5417" y="2279"/>
                </a:lnTo>
                <a:lnTo>
                  <a:pt x="5275" y="2411"/>
                </a:lnTo>
                <a:lnTo>
                  <a:pt x="5108" y="2518"/>
                </a:lnTo>
                <a:lnTo>
                  <a:pt x="4917" y="2616"/>
                </a:lnTo>
                <a:lnTo>
                  <a:pt x="4704" y="2703"/>
                </a:lnTo>
                <a:lnTo>
                  <a:pt x="4479" y="2768"/>
                </a:lnTo>
                <a:lnTo>
                  <a:pt x="4213" y="2813"/>
                </a:lnTo>
                <a:cubicBezTo>
                  <a:pt x="4216" y="2917"/>
                  <a:pt x="4218" y="3022"/>
                  <a:pt x="4221" y="3126"/>
                </a:cubicBezTo>
                <a:cubicBezTo>
                  <a:pt x="4233" y="3225"/>
                  <a:pt x="4246" y="3325"/>
                  <a:pt x="4258" y="3424"/>
                </a:cubicBezTo>
                <a:cubicBezTo>
                  <a:pt x="4279" y="3518"/>
                  <a:pt x="4300" y="3613"/>
                  <a:pt x="4321" y="3707"/>
                </a:cubicBezTo>
                <a:cubicBezTo>
                  <a:pt x="4349" y="3796"/>
                  <a:pt x="4376" y="3886"/>
                  <a:pt x="4404" y="3975"/>
                </a:cubicBezTo>
                <a:cubicBezTo>
                  <a:pt x="4439" y="4060"/>
                  <a:pt x="4473" y="4146"/>
                  <a:pt x="4508" y="4231"/>
                </a:cubicBezTo>
                <a:cubicBezTo>
                  <a:pt x="4546" y="4313"/>
                  <a:pt x="4583" y="4394"/>
                  <a:pt x="4621" y="4476"/>
                </a:cubicBezTo>
                <a:lnTo>
                  <a:pt x="4750" y="4708"/>
                </a:lnTo>
                <a:lnTo>
                  <a:pt x="4879" y="4934"/>
                </a:lnTo>
                <a:cubicBezTo>
                  <a:pt x="4892" y="4952"/>
                  <a:pt x="4904" y="4970"/>
                  <a:pt x="4917" y="4988"/>
                </a:cubicBezTo>
                <a:lnTo>
                  <a:pt x="4950" y="5054"/>
                </a:lnTo>
                <a:cubicBezTo>
                  <a:pt x="4965" y="5078"/>
                  <a:pt x="4981" y="5101"/>
                  <a:pt x="4996" y="5125"/>
                </a:cubicBezTo>
                <a:lnTo>
                  <a:pt x="5038" y="5200"/>
                </a:lnTo>
                <a:cubicBezTo>
                  <a:pt x="5056" y="5224"/>
                  <a:pt x="5074" y="5247"/>
                  <a:pt x="5092" y="5271"/>
                </a:cubicBezTo>
                <a:cubicBezTo>
                  <a:pt x="5113" y="5291"/>
                  <a:pt x="5133" y="5311"/>
                  <a:pt x="5154" y="5331"/>
                </a:cubicBezTo>
                <a:cubicBezTo>
                  <a:pt x="5179" y="5349"/>
                  <a:pt x="5204" y="5366"/>
                  <a:pt x="5229" y="5384"/>
                </a:cubicBezTo>
                <a:lnTo>
                  <a:pt x="5313" y="5423"/>
                </a:lnTo>
                <a:lnTo>
                  <a:pt x="5413" y="5438"/>
                </a:lnTo>
                <a:lnTo>
                  <a:pt x="5517" y="5435"/>
                </a:lnTo>
                <a:lnTo>
                  <a:pt x="5704" y="5390"/>
                </a:lnTo>
                <a:lnTo>
                  <a:pt x="5871" y="5316"/>
                </a:lnTo>
                <a:lnTo>
                  <a:pt x="6033" y="5223"/>
                </a:lnTo>
                <a:lnTo>
                  <a:pt x="6167" y="5113"/>
                </a:lnTo>
                <a:lnTo>
                  <a:pt x="6296" y="4994"/>
                </a:lnTo>
                <a:cubicBezTo>
                  <a:pt x="6336" y="4952"/>
                  <a:pt x="6377" y="4911"/>
                  <a:pt x="6417" y="4869"/>
                </a:cubicBezTo>
                <a:lnTo>
                  <a:pt x="6525" y="4750"/>
                </a:lnTo>
                <a:cubicBezTo>
                  <a:pt x="6556" y="4712"/>
                  <a:pt x="6586" y="4674"/>
                  <a:pt x="6617" y="4636"/>
                </a:cubicBezTo>
                <a:lnTo>
                  <a:pt x="6821" y="4377"/>
                </a:lnTo>
                <a:lnTo>
                  <a:pt x="7017" y="4085"/>
                </a:lnTo>
                <a:lnTo>
                  <a:pt x="7213" y="3766"/>
                </a:lnTo>
                <a:lnTo>
                  <a:pt x="7396" y="3418"/>
                </a:lnTo>
                <a:cubicBezTo>
                  <a:pt x="7452" y="3296"/>
                  <a:pt x="7507" y="3173"/>
                  <a:pt x="7563" y="3051"/>
                </a:cubicBezTo>
                <a:lnTo>
                  <a:pt x="7713" y="2661"/>
                </a:lnTo>
                <a:cubicBezTo>
                  <a:pt x="7759" y="2525"/>
                  <a:pt x="7804" y="2389"/>
                  <a:pt x="7850" y="2253"/>
                </a:cubicBezTo>
                <a:cubicBezTo>
                  <a:pt x="7883" y="2112"/>
                  <a:pt x="7917" y="1971"/>
                  <a:pt x="7950" y="1830"/>
                </a:cubicBezTo>
                <a:cubicBezTo>
                  <a:pt x="7975" y="1686"/>
                  <a:pt x="8000" y="1541"/>
                  <a:pt x="8025" y="1397"/>
                </a:cubicBezTo>
                <a:cubicBezTo>
                  <a:pt x="8040" y="1249"/>
                  <a:pt x="8056" y="1102"/>
                  <a:pt x="8071" y="954"/>
                </a:cubicBezTo>
                <a:cubicBezTo>
                  <a:pt x="8083" y="961"/>
                  <a:pt x="8096" y="967"/>
                  <a:pt x="8108" y="974"/>
                </a:cubicBezTo>
                <a:lnTo>
                  <a:pt x="8138" y="1025"/>
                </a:lnTo>
                <a:cubicBezTo>
                  <a:pt x="8146" y="1050"/>
                  <a:pt x="8155" y="1075"/>
                  <a:pt x="8163" y="1100"/>
                </a:cubicBezTo>
                <a:cubicBezTo>
                  <a:pt x="8167" y="1133"/>
                  <a:pt x="8171" y="1165"/>
                  <a:pt x="8175" y="1198"/>
                </a:cubicBezTo>
                <a:cubicBezTo>
                  <a:pt x="8178" y="1236"/>
                  <a:pt x="8180" y="1273"/>
                  <a:pt x="8183" y="1311"/>
                </a:cubicBezTo>
                <a:lnTo>
                  <a:pt x="8183" y="1442"/>
                </a:lnTo>
                <a:lnTo>
                  <a:pt x="8183" y="1582"/>
                </a:lnTo>
                <a:cubicBezTo>
                  <a:pt x="8180" y="1633"/>
                  <a:pt x="8178" y="1683"/>
                  <a:pt x="8175" y="1734"/>
                </a:cubicBezTo>
                <a:cubicBezTo>
                  <a:pt x="8171" y="1786"/>
                  <a:pt x="8167" y="1837"/>
                  <a:pt x="8163" y="1889"/>
                </a:cubicBezTo>
                <a:cubicBezTo>
                  <a:pt x="8157" y="1942"/>
                  <a:pt x="8152" y="1994"/>
                  <a:pt x="8146" y="2047"/>
                </a:cubicBezTo>
                <a:cubicBezTo>
                  <a:pt x="8138" y="2100"/>
                  <a:pt x="8129" y="2152"/>
                  <a:pt x="8121" y="2205"/>
                </a:cubicBezTo>
                <a:cubicBezTo>
                  <a:pt x="8117" y="2256"/>
                  <a:pt x="8112" y="2306"/>
                  <a:pt x="8108" y="2357"/>
                </a:cubicBezTo>
                <a:cubicBezTo>
                  <a:pt x="8100" y="2404"/>
                  <a:pt x="8091" y="2450"/>
                  <a:pt x="8083" y="2497"/>
                </a:cubicBezTo>
                <a:cubicBezTo>
                  <a:pt x="8076" y="2541"/>
                  <a:pt x="8070" y="2584"/>
                  <a:pt x="8063" y="2628"/>
                </a:cubicBezTo>
                <a:cubicBezTo>
                  <a:pt x="8055" y="2666"/>
                  <a:pt x="8046" y="2703"/>
                  <a:pt x="8038" y="2741"/>
                </a:cubicBezTo>
                <a:lnTo>
                  <a:pt x="8017" y="2834"/>
                </a:lnTo>
                <a:cubicBezTo>
                  <a:pt x="8011" y="2859"/>
                  <a:pt x="8006" y="2883"/>
                  <a:pt x="8000" y="2908"/>
                </a:cubicBezTo>
                <a:lnTo>
                  <a:pt x="7700" y="3754"/>
                </a:lnTo>
                <a:lnTo>
                  <a:pt x="7942" y="3737"/>
                </a:lnTo>
                <a:lnTo>
                  <a:pt x="8167" y="3695"/>
                </a:lnTo>
                <a:lnTo>
                  <a:pt x="8379" y="3635"/>
                </a:lnTo>
                <a:lnTo>
                  <a:pt x="8583" y="3558"/>
                </a:lnTo>
                <a:lnTo>
                  <a:pt x="8767" y="3471"/>
                </a:lnTo>
                <a:lnTo>
                  <a:pt x="8933" y="3376"/>
                </a:lnTo>
                <a:lnTo>
                  <a:pt x="9092" y="3278"/>
                </a:lnTo>
                <a:lnTo>
                  <a:pt x="9238" y="3185"/>
                </a:lnTo>
                <a:lnTo>
                  <a:pt x="9250" y="3230"/>
                </a:lnTo>
                <a:cubicBezTo>
                  <a:pt x="9206" y="3279"/>
                  <a:pt x="9161" y="3327"/>
                  <a:pt x="9117" y="3376"/>
                </a:cubicBezTo>
                <a:cubicBezTo>
                  <a:pt x="9063" y="3423"/>
                  <a:pt x="9008" y="3469"/>
                  <a:pt x="8954" y="3516"/>
                </a:cubicBezTo>
                <a:lnTo>
                  <a:pt x="8758" y="3641"/>
                </a:lnTo>
                <a:lnTo>
                  <a:pt x="8538" y="3754"/>
                </a:lnTo>
                <a:lnTo>
                  <a:pt x="8304" y="3856"/>
                </a:lnTo>
                <a:lnTo>
                  <a:pt x="8054" y="3945"/>
                </a:lnTo>
                <a:lnTo>
                  <a:pt x="7796" y="4014"/>
                </a:lnTo>
                <a:lnTo>
                  <a:pt x="7533" y="4064"/>
                </a:lnTo>
                <a:lnTo>
                  <a:pt x="7479" y="4184"/>
                </a:lnTo>
                <a:cubicBezTo>
                  <a:pt x="7454" y="4231"/>
                  <a:pt x="7429" y="4277"/>
                  <a:pt x="7404" y="4324"/>
                </a:cubicBezTo>
                <a:lnTo>
                  <a:pt x="7321" y="4470"/>
                </a:lnTo>
                <a:lnTo>
                  <a:pt x="7213" y="4628"/>
                </a:lnTo>
                <a:cubicBezTo>
                  <a:pt x="7175" y="4683"/>
                  <a:pt x="7138" y="4739"/>
                  <a:pt x="7100" y="4794"/>
                </a:cubicBezTo>
                <a:cubicBezTo>
                  <a:pt x="7060" y="4849"/>
                  <a:pt x="7019" y="4903"/>
                  <a:pt x="6979" y="4958"/>
                </a:cubicBezTo>
                <a:lnTo>
                  <a:pt x="6850" y="5113"/>
                </a:lnTo>
                <a:lnTo>
                  <a:pt x="6721" y="5265"/>
                </a:lnTo>
                <a:cubicBezTo>
                  <a:pt x="6681" y="5312"/>
                  <a:pt x="6640" y="5358"/>
                  <a:pt x="6600" y="5405"/>
                </a:cubicBezTo>
                <a:lnTo>
                  <a:pt x="6471" y="5530"/>
                </a:lnTo>
                <a:lnTo>
                  <a:pt x="6358" y="5641"/>
                </a:lnTo>
                <a:lnTo>
                  <a:pt x="6250" y="5721"/>
                </a:lnTo>
                <a:cubicBezTo>
                  <a:pt x="6256" y="5741"/>
                  <a:pt x="6261" y="5761"/>
                  <a:pt x="6267" y="5781"/>
                </a:cubicBezTo>
                <a:cubicBezTo>
                  <a:pt x="6277" y="5785"/>
                  <a:pt x="6286" y="5789"/>
                  <a:pt x="6296" y="5793"/>
                </a:cubicBezTo>
                <a:lnTo>
                  <a:pt x="6479" y="5754"/>
                </a:lnTo>
                <a:lnTo>
                  <a:pt x="6663" y="5736"/>
                </a:lnTo>
                <a:lnTo>
                  <a:pt x="6858" y="5736"/>
                </a:lnTo>
                <a:lnTo>
                  <a:pt x="7046" y="5742"/>
                </a:lnTo>
                <a:lnTo>
                  <a:pt x="7246" y="5748"/>
                </a:lnTo>
                <a:lnTo>
                  <a:pt x="7425" y="5748"/>
                </a:lnTo>
                <a:lnTo>
                  <a:pt x="7600" y="5733"/>
                </a:lnTo>
                <a:lnTo>
                  <a:pt x="7950" y="5673"/>
                </a:lnTo>
                <a:lnTo>
                  <a:pt x="8275" y="5596"/>
                </a:lnTo>
                <a:lnTo>
                  <a:pt x="8579" y="5504"/>
                </a:lnTo>
                <a:lnTo>
                  <a:pt x="8858" y="5390"/>
                </a:lnTo>
                <a:lnTo>
                  <a:pt x="9117" y="5265"/>
                </a:lnTo>
                <a:lnTo>
                  <a:pt x="9350" y="5119"/>
                </a:lnTo>
                <a:lnTo>
                  <a:pt x="9563" y="4967"/>
                </a:lnTo>
                <a:lnTo>
                  <a:pt x="9758" y="4794"/>
                </a:lnTo>
                <a:lnTo>
                  <a:pt x="9933" y="4610"/>
                </a:lnTo>
                <a:cubicBezTo>
                  <a:pt x="9955" y="4623"/>
                  <a:pt x="9978" y="4635"/>
                  <a:pt x="10000" y="4648"/>
                </a:cubicBezTo>
                <a:lnTo>
                  <a:pt x="10000" y="4660"/>
                </a:lnTo>
                <a:cubicBezTo>
                  <a:pt x="9968" y="4716"/>
                  <a:pt x="9936" y="4771"/>
                  <a:pt x="9904" y="4827"/>
                </a:cubicBezTo>
                <a:lnTo>
                  <a:pt x="9767" y="5000"/>
                </a:lnTo>
                <a:lnTo>
                  <a:pt x="9600" y="5173"/>
                </a:lnTo>
                <a:lnTo>
                  <a:pt x="9404" y="5343"/>
                </a:lnTo>
                <a:lnTo>
                  <a:pt x="9183" y="5504"/>
                </a:lnTo>
                <a:lnTo>
                  <a:pt x="8950" y="5662"/>
                </a:lnTo>
                <a:lnTo>
                  <a:pt x="8704" y="5802"/>
                </a:lnTo>
                <a:lnTo>
                  <a:pt x="8463" y="5927"/>
                </a:lnTo>
                <a:lnTo>
                  <a:pt x="8229" y="6025"/>
                </a:lnTo>
                <a:lnTo>
                  <a:pt x="8000" y="6105"/>
                </a:lnTo>
                <a:lnTo>
                  <a:pt x="7879" y="6132"/>
                </a:lnTo>
                <a:lnTo>
                  <a:pt x="7729" y="6153"/>
                </a:lnTo>
                <a:lnTo>
                  <a:pt x="7563" y="6177"/>
                </a:lnTo>
                <a:lnTo>
                  <a:pt x="7388" y="6198"/>
                </a:lnTo>
                <a:lnTo>
                  <a:pt x="7204" y="6219"/>
                </a:lnTo>
                <a:lnTo>
                  <a:pt x="7017" y="6240"/>
                </a:lnTo>
                <a:lnTo>
                  <a:pt x="6842" y="6263"/>
                </a:lnTo>
                <a:lnTo>
                  <a:pt x="6675" y="6290"/>
                </a:lnTo>
                <a:lnTo>
                  <a:pt x="6517" y="6329"/>
                </a:lnTo>
                <a:lnTo>
                  <a:pt x="6388" y="6365"/>
                </a:lnTo>
                <a:cubicBezTo>
                  <a:pt x="6355" y="6382"/>
                  <a:pt x="6321" y="6398"/>
                  <a:pt x="6288" y="6415"/>
                </a:cubicBezTo>
                <a:lnTo>
                  <a:pt x="6213" y="6475"/>
                </a:lnTo>
                <a:cubicBezTo>
                  <a:pt x="6173" y="6533"/>
                  <a:pt x="6132" y="6590"/>
                  <a:pt x="6092" y="6648"/>
                </a:cubicBezTo>
                <a:cubicBezTo>
                  <a:pt x="6064" y="6711"/>
                  <a:pt x="6036" y="6773"/>
                  <a:pt x="6008" y="6836"/>
                </a:cubicBezTo>
                <a:cubicBezTo>
                  <a:pt x="5986" y="6901"/>
                  <a:pt x="5964" y="6967"/>
                  <a:pt x="5942" y="7032"/>
                </a:cubicBezTo>
                <a:cubicBezTo>
                  <a:pt x="5929" y="7099"/>
                  <a:pt x="5917" y="7165"/>
                  <a:pt x="5904" y="7232"/>
                </a:cubicBezTo>
                <a:cubicBezTo>
                  <a:pt x="5899" y="7302"/>
                  <a:pt x="5893" y="7373"/>
                  <a:pt x="5888" y="7443"/>
                </a:cubicBezTo>
                <a:cubicBezTo>
                  <a:pt x="5885" y="7514"/>
                  <a:pt x="5882" y="7584"/>
                  <a:pt x="5879" y="7655"/>
                </a:cubicBezTo>
                <a:cubicBezTo>
                  <a:pt x="5882" y="7726"/>
                  <a:pt x="5885" y="7796"/>
                  <a:pt x="5888" y="7867"/>
                </a:cubicBezTo>
                <a:cubicBezTo>
                  <a:pt x="5893" y="7939"/>
                  <a:pt x="5899" y="8012"/>
                  <a:pt x="5904" y="8084"/>
                </a:cubicBezTo>
                <a:cubicBezTo>
                  <a:pt x="5911" y="8156"/>
                  <a:pt x="5918" y="8227"/>
                  <a:pt x="5925" y="8299"/>
                </a:cubicBezTo>
                <a:cubicBezTo>
                  <a:pt x="5933" y="8369"/>
                  <a:pt x="5942" y="8440"/>
                  <a:pt x="5950" y="8510"/>
                </a:cubicBezTo>
                <a:cubicBezTo>
                  <a:pt x="5951" y="8613"/>
                  <a:pt x="5953" y="8717"/>
                  <a:pt x="5954" y="8820"/>
                </a:cubicBezTo>
                <a:cubicBezTo>
                  <a:pt x="5947" y="8923"/>
                  <a:pt x="5940" y="9027"/>
                  <a:pt x="5933" y="9130"/>
                </a:cubicBezTo>
                <a:cubicBezTo>
                  <a:pt x="5921" y="9229"/>
                  <a:pt x="5908" y="9329"/>
                  <a:pt x="5896" y="9428"/>
                </a:cubicBezTo>
                <a:cubicBezTo>
                  <a:pt x="5881" y="9525"/>
                  <a:pt x="5865" y="9623"/>
                  <a:pt x="5850" y="9720"/>
                </a:cubicBezTo>
                <a:cubicBezTo>
                  <a:pt x="5819" y="10051"/>
                  <a:pt x="5825" y="10355"/>
                  <a:pt x="5794" y="10686"/>
                </a:cubicBezTo>
                <a:lnTo>
                  <a:pt x="4117" y="10686"/>
                </a:lnTo>
                <a:lnTo>
                  <a:pt x="4309" y="10293"/>
                </a:lnTo>
                <a:lnTo>
                  <a:pt x="4546" y="9848"/>
                </a:lnTo>
                <a:cubicBezTo>
                  <a:pt x="4574" y="9794"/>
                  <a:pt x="4601" y="9741"/>
                  <a:pt x="4629" y="9687"/>
                </a:cubicBezTo>
                <a:cubicBezTo>
                  <a:pt x="4653" y="9627"/>
                  <a:pt x="4676" y="9568"/>
                  <a:pt x="4700" y="9508"/>
                </a:cubicBezTo>
                <a:cubicBezTo>
                  <a:pt x="4722" y="9442"/>
                  <a:pt x="4745" y="9375"/>
                  <a:pt x="4767" y="9309"/>
                </a:cubicBezTo>
                <a:cubicBezTo>
                  <a:pt x="4788" y="9238"/>
                  <a:pt x="4808" y="9168"/>
                  <a:pt x="4829" y="9097"/>
                </a:cubicBezTo>
                <a:cubicBezTo>
                  <a:pt x="4846" y="9021"/>
                  <a:pt x="4862" y="8944"/>
                  <a:pt x="4879" y="8868"/>
                </a:cubicBezTo>
                <a:cubicBezTo>
                  <a:pt x="4892" y="8790"/>
                  <a:pt x="4904" y="8713"/>
                  <a:pt x="4917" y="8635"/>
                </a:cubicBezTo>
                <a:cubicBezTo>
                  <a:pt x="4929" y="8554"/>
                  <a:pt x="4942" y="8472"/>
                  <a:pt x="4954" y="8391"/>
                </a:cubicBezTo>
                <a:cubicBezTo>
                  <a:pt x="4962" y="8309"/>
                  <a:pt x="4971" y="8226"/>
                  <a:pt x="4979" y="8144"/>
                </a:cubicBezTo>
                <a:cubicBezTo>
                  <a:pt x="4986" y="8058"/>
                  <a:pt x="4993" y="7973"/>
                  <a:pt x="5000" y="7887"/>
                </a:cubicBezTo>
                <a:lnTo>
                  <a:pt x="5000" y="7634"/>
                </a:lnTo>
                <a:lnTo>
                  <a:pt x="5000" y="7384"/>
                </a:lnTo>
                <a:cubicBezTo>
                  <a:pt x="4993" y="7300"/>
                  <a:pt x="4986" y="7217"/>
                  <a:pt x="4979" y="7133"/>
                </a:cubicBezTo>
                <a:cubicBezTo>
                  <a:pt x="4969" y="7053"/>
                  <a:pt x="4960" y="6972"/>
                  <a:pt x="4950" y="6892"/>
                </a:cubicBezTo>
                <a:cubicBezTo>
                  <a:pt x="4938" y="6814"/>
                  <a:pt x="4925" y="6735"/>
                  <a:pt x="4913" y="6657"/>
                </a:cubicBezTo>
                <a:cubicBezTo>
                  <a:pt x="4895" y="6581"/>
                  <a:pt x="4876" y="6506"/>
                  <a:pt x="4858" y="6430"/>
                </a:cubicBezTo>
                <a:cubicBezTo>
                  <a:pt x="4833" y="6360"/>
                  <a:pt x="4808" y="6289"/>
                  <a:pt x="4783" y="6219"/>
                </a:cubicBezTo>
                <a:cubicBezTo>
                  <a:pt x="4755" y="6152"/>
                  <a:pt x="4728" y="6086"/>
                  <a:pt x="4700" y="6019"/>
                </a:cubicBezTo>
                <a:cubicBezTo>
                  <a:pt x="4667" y="5959"/>
                  <a:pt x="4633" y="5900"/>
                  <a:pt x="4600" y="5840"/>
                </a:cubicBezTo>
                <a:cubicBezTo>
                  <a:pt x="4563" y="5787"/>
                  <a:pt x="4525" y="5735"/>
                  <a:pt x="4488" y="5682"/>
                </a:cubicBezTo>
                <a:cubicBezTo>
                  <a:pt x="4445" y="5635"/>
                  <a:pt x="4401" y="5589"/>
                  <a:pt x="4358" y="5542"/>
                </a:cubicBezTo>
                <a:cubicBezTo>
                  <a:pt x="4310" y="5504"/>
                  <a:pt x="4261" y="5467"/>
                  <a:pt x="4213" y="5429"/>
                </a:cubicBezTo>
                <a:lnTo>
                  <a:pt x="4046" y="5343"/>
                </a:lnTo>
                <a:lnTo>
                  <a:pt x="3904" y="5292"/>
                </a:lnTo>
                <a:lnTo>
                  <a:pt x="3746" y="5271"/>
                </a:lnTo>
                <a:lnTo>
                  <a:pt x="3583" y="5271"/>
                </a:lnTo>
                <a:lnTo>
                  <a:pt x="3413" y="5286"/>
                </a:lnTo>
                <a:lnTo>
                  <a:pt x="3246" y="5310"/>
                </a:lnTo>
                <a:lnTo>
                  <a:pt x="3079" y="5343"/>
                </a:lnTo>
                <a:lnTo>
                  <a:pt x="2913" y="5369"/>
                </a:lnTo>
                <a:lnTo>
                  <a:pt x="2750" y="5396"/>
                </a:lnTo>
                <a:lnTo>
                  <a:pt x="2600" y="5411"/>
                </a:lnTo>
                <a:lnTo>
                  <a:pt x="2258" y="5423"/>
                </a:lnTo>
                <a:lnTo>
                  <a:pt x="1925" y="5411"/>
                </a:lnTo>
                <a:lnTo>
                  <a:pt x="1617" y="5384"/>
                </a:lnTo>
                <a:lnTo>
                  <a:pt x="1321" y="5346"/>
                </a:lnTo>
                <a:lnTo>
                  <a:pt x="1033" y="5298"/>
                </a:lnTo>
                <a:lnTo>
                  <a:pt x="758" y="5250"/>
                </a:lnTo>
                <a:lnTo>
                  <a:pt x="500" y="5197"/>
                </a:lnTo>
                <a:cubicBezTo>
                  <a:pt x="506" y="5177"/>
                  <a:pt x="511" y="5157"/>
                  <a:pt x="517" y="5137"/>
                </a:cubicBezTo>
                <a:lnTo>
                  <a:pt x="871" y="5173"/>
                </a:lnTo>
                <a:lnTo>
                  <a:pt x="1221" y="5197"/>
                </a:lnTo>
                <a:lnTo>
                  <a:pt x="1563" y="5206"/>
                </a:lnTo>
                <a:lnTo>
                  <a:pt x="1896" y="5197"/>
                </a:lnTo>
                <a:lnTo>
                  <a:pt x="2221" y="5164"/>
                </a:lnTo>
                <a:lnTo>
                  <a:pt x="2538" y="5113"/>
                </a:lnTo>
                <a:lnTo>
                  <a:pt x="2842" y="5045"/>
                </a:lnTo>
                <a:lnTo>
                  <a:pt x="3129" y="4946"/>
                </a:lnTo>
                <a:lnTo>
                  <a:pt x="3500" y="4815"/>
                </a:lnTo>
                <a:lnTo>
                  <a:pt x="2821" y="4389"/>
                </a:lnTo>
                <a:lnTo>
                  <a:pt x="2213" y="3912"/>
                </a:lnTo>
                <a:lnTo>
                  <a:pt x="1879" y="3939"/>
                </a:lnTo>
                <a:lnTo>
                  <a:pt x="1554" y="3939"/>
                </a:lnTo>
                <a:lnTo>
                  <a:pt x="1258" y="3912"/>
                </a:lnTo>
                <a:lnTo>
                  <a:pt x="979" y="3856"/>
                </a:lnTo>
                <a:lnTo>
                  <a:pt x="721" y="3775"/>
                </a:lnTo>
                <a:lnTo>
                  <a:pt x="496" y="3674"/>
                </a:lnTo>
                <a:lnTo>
                  <a:pt x="296" y="3549"/>
                </a:lnTo>
                <a:lnTo>
                  <a:pt x="129" y="3403"/>
                </a:lnTo>
                <a:lnTo>
                  <a:pt x="0" y="3245"/>
                </a:lnTo>
                <a:cubicBezTo>
                  <a:pt x="6" y="3236"/>
                  <a:pt x="11" y="3227"/>
                  <a:pt x="17" y="3218"/>
                </a:cubicBezTo>
                <a:lnTo>
                  <a:pt x="71" y="3245"/>
                </a:lnTo>
                <a:cubicBezTo>
                  <a:pt x="93" y="3280"/>
                  <a:pt x="116" y="3314"/>
                  <a:pt x="138" y="3349"/>
                </a:cubicBezTo>
                <a:lnTo>
                  <a:pt x="246" y="3439"/>
                </a:lnTo>
                <a:cubicBezTo>
                  <a:pt x="290" y="3469"/>
                  <a:pt x="335" y="3498"/>
                  <a:pt x="379" y="3528"/>
                </a:cubicBezTo>
                <a:lnTo>
                  <a:pt x="538" y="3597"/>
                </a:lnTo>
                <a:lnTo>
                  <a:pt x="721" y="3656"/>
                </a:lnTo>
                <a:lnTo>
                  <a:pt x="913" y="3701"/>
                </a:lnTo>
                <a:lnTo>
                  <a:pt x="1117" y="3728"/>
                </a:lnTo>
                <a:lnTo>
                  <a:pt x="1329" y="3737"/>
                </a:lnTo>
                <a:lnTo>
                  <a:pt x="1533" y="3734"/>
                </a:lnTo>
                <a:lnTo>
                  <a:pt x="1646" y="3722"/>
                </a:lnTo>
                <a:lnTo>
                  <a:pt x="1746" y="3722"/>
                </a:lnTo>
                <a:lnTo>
                  <a:pt x="1833" y="3710"/>
                </a:lnTo>
                <a:lnTo>
                  <a:pt x="1917" y="3695"/>
                </a:lnTo>
                <a:lnTo>
                  <a:pt x="1988" y="3662"/>
                </a:lnTo>
                <a:cubicBezTo>
                  <a:pt x="1921" y="3572"/>
                  <a:pt x="1855" y="3481"/>
                  <a:pt x="1788" y="3391"/>
                </a:cubicBezTo>
                <a:lnTo>
                  <a:pt x="1617" y="3126"/>
                </a:lnTo>
                <a:lnTo>
                  <a:pt x="1454" y="2849"/>
                </a:lnTo>
                <a:lnTo>
                  <a:pt x="1313" y="2563"/>
                </a:lnTo>
                <a:lnTo>
                  <a:pt x="1175" y="2253"/>
                </a:lnTo>
                <a:lnTo>
                  <a:pt x="1046" y="1919"/>
                </a:lnTo>
                <a:cubicBezTo>
                  <a:pt x="1042" y="1899"/>
                  <a:pt x="1037" y="1879"/>
                  <a:pt x="1033" y="1859"/>
                </a:cubicBezTo>
                <a:cubicBezTo>
                  <a:pt x="1022" y="1831"/>
                  <a:pt x="1011" y="1804"/>
                  <a:pt x="1000" y="1776"/>
                </a:cubicBezTo>
                <a:cubicBezTo>
                  <a:pt x="993" y="1745"/>
                  <a:pt x="986" y="1715"/>
                  <a:pt x="979" y="1684"/>
                </a:cubicBezTo>
                <a:cubicBezTo>
                  <a:pt x="969" y="1653"/>
                  <a:pt x="960" y="1622"/>
                  <a:pt x="950" y="1591"/>
                </a:cubicBezTo>
                <a:cubicBezTo>
                  <a:pt x="942" y="1557"/>
                  <a:pt x="933" y="1524"/>
                  <a:pt x="925" y="1490"/>
                </a:cubicBezTo>
                <a:cubicBezTo>
                  <a:pt x="922" y="1459"/>
                  <a:pt x="920" y="1428"/>
                  <a:pt x="917" y="1397"/>
                </a:cubicBezTo>
                <a:lnTo>
                  <a:pt x="917" y="1311"/>
                </a:lnTo>
                <a:cubicBezTo>
                  <a:pt x="922" y="1285"/>
                  <a:pt x="928" y="1260"/>
                  <a:pt x="933" y="1234"/>
                </a:cubicBezTo>
                <a:lnTo>
                  <a:pt x="963" y="1180"/>
                </a:lnTo>
                <a:lnTo>
                  <a:pt x="1000" y="1192"/>
                </a:lnTo>
                <a:cubicBezTo>
                  <a:pt x="1011" y="1293"/>
                  <a:pt x="1022" y="1395"/>
                  <a:pt x="1033" y="1496"/>
                </a:cubicBezTo>
                <a:cubicBezTo>
                  <a:pt x="1058" y="1597"/>
                  <a:pt x="1083" y="1699"/>
                  <a:pt x="1108" y="1800"/>
                </a:cubicBezTo>
                <a:cubicBezTo>
                  <a:pt x="1146" y="1899"/>
                  <a:pt x="1183" y="1999"/>
                  <a:pt x="1221" y="2098"/>
                </a:cubicBezTo>
                <a:cubicBezTo>
                  <a:pt x="1267" y="2189"/>
                  <a:pt x="1312" y="2281"/>
                  <a:pt x="1358" y="2372"/>
                </a:cubicBezTo>
                <a:lnTo>
                  <a:pt x="1508" y="2628"/>
                </a:lnTo>
                <a:lnTo>
                  <a:pt x="1646" y="2795"/>
                </a:lnTo>
                <a:cubicBezTo>
                  <a:pt x="1640" y="2797"/>
                  <a:pt x="1635" y="2799"/>
                  <a:pt x="1629" y="2801"/>
                </a:cubicBezTo>
                <a:lnTo>
                  <a:pt x="1629" y="2807"/>
                </a:lnTo>
                <a:lnTo>
                  <a:pt x="1638" y="2813"/>
                </a:lnTo>
                <a:cubicBezTo>
                  <a:pt x="1641" y="2814"/>
                  <a:pt x="1643" y="2815"/>
                  <a:pt x="1646" y="2816"/>
                </a:cubicBezTo>
                <a:cubicBezTo>
                  <a:pt x="1652" y="2818"/>
                  <a:pt x="1657" y="2820"/>
                  <a:pt x="1663" y="2822"/>
                </a:cubicBezTo>
                <a:cubicBezTo>
                  <a:pt x="1664" y="2826"/>
                  <a:pt x="1666" y="2830"/>
                  <a:pt x="1667" y="2834"/>
                </a:cubicBezTo>
                <a:cubicBezTo>
                  <a:pt x="1670" y="2836"/>
                  <a:pt x="1672" y="2838"/>
                  <a:pt x="1675" y="2840"/>
                </a:cubicBezTo>
                <a:cubicBezTo>
                  <a:pt x="1678" y="2843"/>
                  <a:pt x="1680" y="2846"/>
                  <a:pt x="1683" y="2849"/>
                </a:cubicBezTo>
                <a:lnTo>
                  <a:pt x="1683" y="2843"/>
                </a:lnTo>
                <a:cubicBezTo>
                  <a:pt x="1680" y="2842"/>
                  <a:pt x="1678" y="2841"/>
                  <a:pt x="1675" y="2840"/>
                </a:cubicBezTo>
                <a:lnTo>
                  <a:pt x="1675" y="2840"/>
                </a:lnTo>
                <a:cubicBezTo>
                  <a:pt x="1665" y="2825"/>
                  <a:pt x="1656" y="2810"/>
                  <a:pt x="1646" y="2795"/>
                </a:cubicBezTo>
                <a:lnTo>
                  <a:pt x="1746" y="2741"/>
                </a:lnTo>
                <a:cubicBezTo>
                  <a:pt x="1778" y="2710"/>
                  <a:pt x="1810" y="2680"/>
                  <a:pt x="1842" y="2649"/>
                </a:cubicBezTo>
                <a:cubicBezTo>
                  <a:pt x="1872" y="2613"/>
                  <a:pt x="1903" y="2578"/>
                  <a:pt x="1933" y="2542"/>
                </a:cubicBezTo>
                <a:cubicBezTo>
                  <a:pt x="1961" y="2498"/>
                  <a:pt x="1989" y="2455"/>
                  <a:pt x="2017" y="2411"/>
                </a:cubicBezTo>
                <a:cubicBezTo>
                  <a:pt x="2042" y="2362"/>
                  <a:pt x="2067" y="2314"/>
                  <a:pt x="2092" y="2265"/>
                </a:cubicBezTo>
                <a:cubicBezTo>
                  <a:pt x="2116" y="2214"/>
                  <a:pt x="2139" y="2164"/>
                  <a:pt x="2163" y="2113"/>
                </a:cubicBezTo>
                <a:cubicBezTo>
                  <a:pt x="2182" y="2060"/>
                  <a:pt x="2202" y="2008"/>
                  <a:pt x="2221" y="1955"/>
                </a:cubicBezTo>
                <a:cubicBezTo>
                  <a:pt x="2239" y="1904"/>
                  <a:pt x="2257" y="1854"/>
                  <a:pt x="2275" y="1803"/>
                </a:cubicBezTo>
                <a:cubicBezTo>
                  <a:pt x="2290" y="1754"/>
                  <a:pt x="2306" y="1706"/>
                  <a:pt x="2321" y="1657"/>
                </a:cubicBezTo>
                <a:cubicBezTo>
                  <a:pt x="2324" y="1722"/>
                  <a:pt x="2326" y="1788"/>
                  <a:pt x="2329" y="1853"/>
                </a:cubicBezTo>
                <a:cubicBezTo>
                  <a:pt x="2326" y="1913"/>
                  <a:pt x="2324" y="1972"/>
                  <a:pt x="2321" y="2032"/>
                </a:cubicBezTo>
                <a:cubicBezTo>
                  <a:pt x="2308" y="2088"/>
                  <a:pt x="2296" y="2143"/>
                  <a:pt x="2283" y="2199"/>
                </a:cubicBezTo>
                <a:cubicBezTo>
                  <a:pt x="2265" y="2255"/>
                  <a:pt x="2247" y="2310"/>
                  <a:pt x="2229" y="2366"/>
                </a:cubicBezTo>
                <a:cubicBezTo>
                  <a:pt x="2204" y="2419"/>
                  <a:pt x="2179" y="2471"/>
                  <a:pt x="2154" y="2524"/>
                </a:cubicBezTo>
                <a:lnTo>
                  <a:pt x="2046" y="2682"/>
                </a:lnTo>
                <a:lnTo>
                  <a:pt x="1796" y="3027"/>
                </a:lnTo>
                <a:lnTo>
                  <a:pt x="2054" y="3305"/>
                </a:lnTo>
                <a:lnTo>
                  <a:pt x="2333" y="3564"/>
                </a:lnTo>
                <a:lnTo>
                  <a:pt x="2638" y="3808"/>
                </a:lnTo>
                <a:lnTo>
                  <a:pt x="2963" y="4032"/>
                </a:lnTo>
                <a:lnTo>
                  <a:pt x="4129" y="4610"/>
                </a:lnTo>
                <a:cubicBezTo>
                  <a:pt x="4142" y="4603"/>
                  <a:pt x="4154" y="4596"/>
                  <a:pt x="4167" y="4589"/>
                </a:cubicBezTo>
                <a:cubicBezTo>
                  <a:pt x="4135" y="4504"/>
                  <a:pt x="4103" y="4418"/>
                  <a:pt x="4071" y="4333"/>
                </a:cubicBezTo>
                <a:cubicBezTo>
                  <a:pt x="4046" y="4241"/>
                  <a:pt x="4021" y="4150"/>
                  <a:pt x="3996" y="4058"/>
                </a:cubicBezTo>
                <a:cubicBezTo>
                  <a:pt x="3975" y="3959"/>
                  <a:pt x="3954" y="3859"/>
                  <a:pt x="3933" y="3760"/>
                </a:cubicBezTo>
                <a:cubicBezTo>
                  <a:pt x="3923" y="3659"/>
                  <a:pt x="3914" y="3557"/>
                  <a:pt x="3904" y="3456"/>
                </a:cubicBezTo>
                <a:cubicBezTo>
                  <a:pt x="3896" y="3350"/>
                  <a:pt x="3887" y="3244"/>
                  <a:pt x="3879" y="3138"/>
                </a:cubicBezTo>
                <a:lnTo>
                  <a:pt x="3879" y="2813"/>
                </a:lnTo>
                <a:cubicBezTo>
                  <a:pt x="3885" y="2704"/>
                  <a:pt x="3890" y="2594"/>
                  <a:pt x="3896" y="2485"/>
                </a:cubicBezTo>
                <a:cubicBezTo>
                  <a:pt x="3908" y="2377"/>
                  <a:pt x="3921" y="2268"/>
                  <a:pt x="3933" y="2160"/>
                </a:cubicBezTo>
                <a:cubicBezTo>
                  <a:pt x="3951" y="2052"/>
                  <a:pt x="3970" y="1944"/>
                  <a:pt x="3988" y="1836"/>
                </a:cubicBezTo>
                <a:cubicBezTo>
                  <a:pt x="4007" y="1732"/>
                  <a:pt x="4027" y="1627"/>
                  <a:pt x="4046" y="1523"/>
                </a:cubicBezTo>
                <a:cubicBezTo>
                  <a:pt x="4074" y="1422"/>
                  <a:pt x="4101" y="1320"/>
                  <a:pt x="4129" y="1219"/>
                </a:cubicBezTo>
                <a:cubicBezTo>
                  <a:pt x="4162" y="1124"/>
                  <a:pt x="4196" y="1028"/>
                  <a:pt x="4229" y="933"/>
                </a:cubicBezTo>
                <a:cubicBezTo>
                  <a:pt x="4264" y="843"/>
                  <a:pt x="4298" y="752"/>
                  <a:pt x="4333" y="662"/>
                </a:cubicBezTo>
                <a:cubicBezTo>
                  <a:pt x="4373" y="580"/>
                  <a:pt x="4414" y="499"/>
                  <a:pt x="4454" y="417"/>
                </a:cubicBezTo>
                <a:lnTo>
                  <a:pt x="4583" y="194"/>
                </a:lnTo>
                <a:lnTo>
                  <a:pt x="473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>
              <a:cs typeface="B Nazanin" panose="00000700000000000000" pitchFamily="2" charset="-78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A4CC3C59-E5CF-4846-B275-E2CF7893DCB4}"/>
              </a:ext>
            </a:extLst>
          </p:cNvPr>
          <p:cNvSpPr>
            <a:spLocks noEditPoints="1"/>
          </p:cNvSpPr>
          <p:nvPr/>
        </p:nvSpPr>
        <p:spPr bwMode="auto">
          <a:xfrm>
            <a:off x="0" y="6180587"/>
            <a:ext cx="6212732" cy="677413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EBC4916-11F0-40F3-9FB5-51B95BB20431}"/>
              </a:ext>
            </a:extLst>
          </p:cNvPr>
          <p:cNvGrpSpPr/>
          <p:nvPr/>
        </p:nvGrpSpPr>
        <p:grpSpPr>
          <a:xfrm>
            <a:off x="4814838" y="1434077"/>
            <a:ext cx="3816370" cy="2096837"/>
            <a:chOff x="-548507" y="477868"/>
            <a:chExt cx="11570449" cy="6357177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39A876D-90E4-42FF-8ED1-205996EBF370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AC42282-7628-4030-8BFA-C4DE98A1D0BA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873A40E-42B7-4515-8C20-9956552D5790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3260538-EB9D-4AF6-A973-A3080BACB519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FC50C765-4102-4BE1-BFC2-BA1C82768AD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A549CCE-776C-4435-B730-02009A435DD0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0724D6F6-86ED-4EA7-9427-BB4261F57FA7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162D9678-311E-4F76-A084-06D61DDAEB51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6B1505E-88B8-43C8-AB04-DED25BA94DB7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6B37AE6-AD2C-4E0E-88A1-A9D53419CA3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CC359F13-8741-431E-8E59-C103B5BF62F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30F425F-FA07-44EA-9008-02B478B245C1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aphic 14">
            <a:extLst>
              <a:ext uri="{FF2B5EF4-FFF2-40B4-BE49-F238E27FC236}">
                <a16:creationId xmlns:a16="http://schemas.microsoft.com/office/drawing/2014/main" id="{CFB87C8E-20C6-4BA0-BCDB-C8650020012C}"/>
              </a:ext>
            </a:extLst>
          </p:cNvPr>
          <p:cNvGrpSpPr/>
          <p:nvPr/>
        </p:nvGrpSpPr>
        <p:grpSpPr>
          <a:xfrm>
            <a:off x="722850" y="1246762"/>
            <a:ext cx="3187045" cy="2506665"/>
            <a:chOff x="2444748" y="555045"/>
            <a:chExt cx="7282048" cy="5727454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1EC2E4F-C927-43B3-8A03-4761F254FF0B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694957F-3ABE-4513-84B3-8DAE5E75DD4E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9573086-9F0D-486C-AD9A-7EC3E4541B7F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7052B4A-4DD9-4E2D-BA8A-BB67BBC10611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594270A-64B6-4E23-A4F3-F23C2766A32A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D0FEF2C-8A4D-4C23-B54F-79B39AD4C54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4E49627-08B7-4E3C-9761-0082E37D406D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FB66119-2141-44CD-BAF0-5D1045F76677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bg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bg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bg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bg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bg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bg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bg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bg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bg2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bg2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bg2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720592" y="3478103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253308" y="3340319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555257" y="3340319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379855" y="4776330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646895" y="4776330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112815" y="4776330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379855" y="2109179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646895" y="2109179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112815" y="2109179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288544" y="2498594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557658" y="2498594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830942" y="2498594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830942" y="5165743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557658" y="5165743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290100" y="5165743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907295" y="3652862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463743" y="2190721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726373" y="2181355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997830" y="2190756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997789" y="4851119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461168" y="4851112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726355" y="4853583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112815" y="2577598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379859" y="257632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646903" y="257632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112678" y="526075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379790" y="526075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646903" y="526075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547927" y="295311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817051" y="295311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086191" y="295311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547910" y="463592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817034" y="463592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086174" y="463592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649183" y="330748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819921" y="330748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990659" y="3307486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649183" y="4279103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819921" y="4279103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990659" y="4279103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006527" y="2622314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446391" y="2625114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726451" y="3171514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005310" y="3949526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445174" y="3952326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725234" y="4498726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752247" y="4981264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791072" y="4981264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829873" y="4981264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868159" y="4981264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906984" y="4981264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6005150" y="3586639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7091547" y="6247951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108963" y="3586639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160623" y="6248091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212799" y="3586639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192299" y="4809348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296115" y="4809348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99915" y="4809348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278699" y="536979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348033" y="5369865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874511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192299" y="4137181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303349" y="4137181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99915" y="4137181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278170" y="6129635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348037" y="6129635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233699" y="4220148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337515" y="4220148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441315" y="4220148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319699" y="5452599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389433" y="5452665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951278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972178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9028378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0084578" y="4996717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253918" y="6342735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175757" y="6368131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303681" y="3715308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200833" y="3722894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6079814" y="3747917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639633" y="415725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535830" y="415725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601118" y="5569833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670985" y="5552400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482451" y="5552400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6659347" y="6142319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7254337" y="2920164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6875016" y="4232277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7606994" y="6035380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7763148" y="3937788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7763119" y="5740877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6991411" y="4963036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7423863" y="4788685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7200395" y="4450412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067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7376166" y="3185400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Google Shape;12375;p22">
            <a:extLst>
              <a:ext uri="{FF2B5EF4-FFF2-40B4-BE49-F238E27FC236}">
                <a16:creationId xmlns:a16="http://schemas.microsoft.com/office/drawing/2014/main" id="{FFC31F10-B297-7781-6043-555C39AB7DFA}"/>
              </a:ext>
            </a:extLst>
          </p:cNvPr>
          <p:cNvSpPr/>
          <p:nvPr/>
        </p:nvSpPr>
        <p:spPr>
          <a:xfrm>
            <a:off x="-149146" y="3060303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" name="Google Shape;12376;p22">
            <a:extLst>
              <a:ext uri="{FF2B5EF4-FFF2-40B4-BE49-F238E27FC236}">
                <a16:creationId xmlns:a16="http://schemas.microsoft.com/office/drawing/2014/main" id="{FCBA41FA-4258-29C8-F832-B872CE25389E}"/>
              </a:ext>
            </a:extLst>
          </p:cNvPr>
          <p:cNvSpPr/>
          <p:nvPr/>
        </p:nvSpPr>
        <p:spPr>
          <a:xfrm>
            <a:off x="3997586" y="272837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4" name="Google Shape;12377;p22">
            <a:extLst>
              <a:ext uri="{FF2B5EF4-FFF2-40B4-BE49-F238E27FC236}">
                <a16:creationId xmlns:a16="http://schemas.microsoft.com/office/drawing/2014/main" id="{220EB922-E4B0-38F6-C8B2-61E47F4FD45F}"/>
              </a:ext>
            </a:extLst>
          </p:cNvPr>
          <p:cNvGrpSpPr/>
          <p:nvPr/>
        </p:nvGrpSpPr>
        <p:grpSpPr>
          <a:xfrm>
            <a:off x="33695" y="3290925"/>
            <a:ext cx="1925109" cy="1925109"/>
            <a:chOff x="5681300" y="2527788"/>
            <a:chExt cx="805800" cy="805800"/>
          </a:xfrm>
        </p:grpSpPr>
        <p:sp>
          <p:nvSpPr>
            <p:cNvPr id="5" name="Google Shape;12378;p22">
              <a:extLst>
                <a:ext uri="{FF2B5EF4-FFF2-40B4-BE49-F238E27FC236}">
                  <a16:creationId xmlns:a16="http://schemas.microsoft.com/office/drawing/2014/main" id="{5A698C70-3DE2-92E9-5BEA-0C11497D831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" name="Google Shape;12379;p22">
              <a:extLst>
                <a:ext uri="{FF2B5EF4-FFF2-40B4-BE49-F238E27FC236}">
                  <a16:creationId xmlns:a16="http://schemas.microsoft.com/office/drawing/2014/main" id="{022C2714-7E9E-A2C2-AA89-23D64B63E26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" name="Google Shape;12380;p22">
            <a:extLst>
              <a:ext uri="{FF2B5EF4-FFF2-40B4-BE49-F238E27FC236}">
                <a16:creationId xmlns:a16="http://schemas.microsoft.com/office/drawing/2014/main" id="{E2271A42-A08B-D5EB-A6FF-2973AAF07E1F}"/>
              </a:ext>
            </a:extLst>
          </p:cNvPr>
          <p:cNvGrpSpPr/>
          <p:nvPr/>
        </p:nvGrpSpPr>
        <p:grpSpPr>
          <a:xfrm>
            <a:off x="3586230" y="2778621"/>
            <a:ext cx="835453" cy="835453"/>
            <a:chOff x="5681300" y="2527788"/>
            <a:chExt cx="805800" cy="805800"/>
          </a:xfrm>
        </p:grpSpPr>
        <p:sp>
          <p:nvSpPr>
            <p:cNvPr id="8" name="Google Shape;12381;p22">
              <a:extLst>
                <a:ext uri="{FF2B5EF4-FFF2-40B4-BE49-F238E27FC236}">
                  <a16:creationId xmlns:a16="http://schemas.microsoft.com/office/drawing/2014/main" id="{13C307BE-ABF0-3EB8-1B27-353E6CBC185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2382;p22">
              <a:extLst>
                <a:ext uri="{FF2B5EF4-FFF2-40B4-BE49-F238E27FC236}">
                  <a16:creationId xmlns:a16="http://schemas.microsoft.com/office/drawing/2014/main" id="{493CE9B2-D61A-EE27-83E0-E63D0D24808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" name="Google Shape;12383;p22">
            <a:extLst>
              <a:ext uri="{FF2B5EF4-FFF2-40B4-BE49-F238E27FC236}">
                <a16:creationId xmlns:a16="http://schemas.microsoft.com/office/drawing/2014/main" id="{39E48733-93BD-0670-6993-96E9BDBBD415}"/>
              </a:ext>
            </a:extLst>
          </p:cNvPr>
          <p:cNvSpPr txBox="1"/>
          <p:nvPr/>
        </p:nvSpPr>
        <p:spPr>
          <a:xfrm>
            <a:off x="4589200" y="2901764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" name="Google Shape;12384;p22">
            <a:extLst>
              <a:ext uri="{FF2B5EF4-FFF2-40B4-BE49-F238E27FC236}">
                <a16:creationId xmlns:a16="http://schemas.microsoft.com/office/drawing/2014/main" id="{0692BA90-70D1-DDC3-8F69-6ADB344C46CA}"/>
              </a:ext>
            </a:extLst>
          </p:cNvPr>
          <p:cNvSpPr/>
          <p:nvPr/>
        </p:nvSpPr>
        <p:spPr>
          <a:xfrm>
            <a:off x="3997586" y="378450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" name="Google Shape;12385;p22">
            <a:extLst>
              <a:ext uri="{FF2B5EF4-FFF2-40B4-BE49-F238E27FC236}">
                <a16:creationId xmlns:a16="http://schemas.microsoft.com/office/drawing/2014/main" id="{CF987D16-3319-236E-98F8-FC52C3FC14D4}"/>
              </a:ext>
            </a:extLst>
          </p:cNvPr>
          <p:cNvGrpSpPr/>
          <p:nvPr/>
        </p:nvGrpSpPr>
        <p:grpSpPr>
          <a:xfrm>
            <a:off x="3586230" y="3834754"/>
            <a:ext cx="835453" cy="835453"/>
            <a:chOff x="5681300" y="2527788"/>
            <a:chExt cx="805800" cy="805800"/>
          </a:xfrm>
        </p:grpSpPr>
        <p:sp>
          <p:nvSpPr>
            <p:cNvPr id="13" name="Google Shape;12386;p22">
              <a:extLst>
                <a:ext uri="{FF2B5EF4-FFF2-40B4-BE49-F238E27FC236}">
                  <a16:creationId xmlns:a16="http://schemas.microsoft.com/office/drawing/2014/main" id="{28A4B059-0C1F-22EF-239C-124C48E42F4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2387;p22">
              <a:extLst>
                <a:ext uri="{FF2B5EF4-FFF2-40B4-BE49-F238E27FC236}">
                  <a16:creationId xmlns:a16="http://schemas.microsoft.com/office/drawing/2014/main" id="{ABB83BC9-AE86-E652-6BB9-AFF463FE87F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5" name="Google Shape;12388;p22">
            <a:extLst>
              <a:ext uri="{FF2B5EF4-FFF2-40B4-BE49-F238E27FC236}">
                <a16:creationId xmlns:a16="http://schemas.microsoft.com/office/drawing/2014/main" id="{D3B0ECA2-C1D5-FCEB-55F1-37740F4A5911}"/>
              </a:ext>
            </a:extLst>
          </p:cNvPr>
          <p:cNvSpPr txBox="1"/>
          <p:nvPr/>
        </p:nvSpPr>
        <p:spPr>
          <a:xfrm>
            <a:off x="4589200" y="395789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" name="Google Shape;12389;p22">
            <a:extLst>
              <a:ext uri="{FF2B5EF4-FFF2-40B4-BE49-F238E27FC236}">
                <a16:creationId xmlns:a16="http://schemas.microsoft.com/office/drawing/2014/main" id="{BB10FFC4-250B-1746-3EAA-ABEFECE366CB}"/>
              </a:ext>
            </a:extLst>
          </p:cNvPr>
          <p:cNvSpPr/>
          <p:nvPr/>
        </p:nvSpPr>
        <p:spPr>
          <a:xfrm>
            <a:off x="3997586" y="4840636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" name="Google Shape;12390;p22">
            <a:extLst>
              <a:ext uri="{FF2B5EF4-FFF2-40B4-BE49-F238E27FC236}">
                <a16:creationId xmlns:a16="http://schemas.microsoft.com/office/drawing/2014/main" id="{2BED238D-247F-D04B-6518-6A20C1F79671}"/>
              </a:ext>
            </a:extLst>
          </p:cNvPr>
          <p:cNvGrpSpPr/>
          <p:nvPr/>
        </p:nvGrpSpPr>
        <p:grpSpPr>
          <a:xfrm>
            <a:off x="3586230" y="4890887"/>
            <a:ext cx="835453" cy="835453"/>
            <a:chOff x="5681300" y="2527788"/>
            <a:chExt cx="805800" cy="805800"/>
          </a:xfrm>
        </p:grpSpPr>
        <p:sp>
          <p:nvSpPr>
            <p:cNvPr id="18" name="Google Shape;12391;p22">
              <a:extLst>
                <a:ext uri="{FF2B5EF4-FFF2-40B4-BE49-F238E27FC236}">
                  <a16:creationId xmlns:a16="http://schemas.microsoft.com/office/drawing/2014/main" id="{489489BA-50F3-3AA7-5E68-5FC93FF9FA2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2392;p22">
              <a:extLst>
                <a:ext uri="{FF2B5EF4-FFF2-40B4-BE49-F238E27FC236}">
                  <a16:creationId xmlns:a16="http://schemas.microsoft.com/office/drawing/2014/main" id="{9163DE39-FF10-4514-FD23-1C8F20F36ED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0" name="Google Shape;12393;p22">
            <a:extLst>
              <a:ext uri="{FF2B5EF4-FFF2-40B4-BE49-F238E27FC236}">
                <a16:creationId xmlns:a16="http://schemas.microsoft.com/office/drawing/2014/main" id="{EC49059A-C6D1-3EF2-43B2-952246F57CB3}"/>
              </a:ext>
            </a:extLst>
          </p:cNvPr>
          <p:cNvSpPr txBox="1"/>
          <p:nvPr/>
        </p:nvSpPr>
        <p:spPr>
          <a:xfrm>
            <a:off x="4589200" y="501403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067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1" name="Google Shape;12394;p22">
            <a:extLst>
              <a:ext uri="{FF2B5EF4-FFF2-40B4-BE49-F238E27FC236}">
                <a16:creationId xmlns:a16="http://schemas.microsoft.com/office/drawing/2014/main" id="{2862B80B-BA66-2E49-D725-21958A637C88}"/>
              </a:ext>
            </a:extLst>
          </p:cNvPr>
          <p:cNvSpPr/>
          <p:nvPr/>
        </p:nvSpPr>
        <p:spPr>
          <a:xfrm>
            <a:off x="904852" y="297307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" name="Google Shape;12395;p22">
            <a:extLst>
              <a:ext uri="{FF2B5EF4-FFF2-40B4-BE49-F238E27FC236}">
                <a16:creationId xmlns:a16="http://schemas.microsoft.com/office/drawing/2014/main" id="{4D5861B4-99E9-6041-C748-C4CC0DAB761A}"/>
              </a:ext>
            </a:extLst>
          </p:cNvPr>
          <p:cNvSpPr/>
          <p:nvPr/>
        </p:nvSpPr>
        <p:spPr>
          <a:xfrm>
            <a:off x="904852" y="5351103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3" name="Google Shape;12396;p22">
            <a:extLst>
              <a:ext uri="{FF2B5EF4-FFF2-40B4-BE49-F238E27FC236}">
                <a16:creationId xmlns:a16="http://schemas.microsoft.com/office/drawing/2014/main" id="{B64240C7-96A9-9097-FCF4-758D2879F837}"/>
              </a:ext>
            </a:extLst>
          </p:cNvPr>
          <p:cNvSpPr/>
          <p:nvPr/>
        </p:nvSpPr>
        <p:spPr>
          <a:xfrm>
            <a:off x="2142252" y="416208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24" name="Google Shape;12397;p22">
            <a:extLst>
              <a:ext uri="{FF2B5EF4-FFF2-40B4-BE49-F238E27FC236}">
                <a16:creationId xmlns:a16="http://schemas.microsoft.com/office/drawing/2014/main" id="{8F1A4E15-89E2-6F92-5252-1CED64641634}"/>
              </a:ext>
            </a:extLst>
          </p:cNvPr>
          <p:cNvCxnSpPr>
            <a:stCxn id="23" idx="6"/>
            <a:endCxn id="9" idx="2"/>
          </p:cNvCxnSpPr>
          <p:nvPr/>
        </p:nvCxnSpPr>
        <p:spPr>
          <a:xfrm rot="10800000" flipH="1">
            <a:off x="2325052" y="3196287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" name="Google Shape;12398;p22">
            <a:extLst>
              <a:ext uri="{FF2B5EF4-FFF2-40B4-BE49-F238E27FC236}">
                <a16:creationId xmlns:a16="http://schemas.microsoft.com/office/drawing/2014/main" id="{1A264A6F-D135-6BB4-413C-330622FF8E17}"/>
              </a:ext>
            </a:extLst>
          </p:cNvPr>
          <p:cNvCxnSpPr>
            <a:stCxn id="23" idx="6"/>
            <a:endCxn id="19" idx="2"/>
          </p:cNvCxnSpPr>
          <p:nvPr/>
        </p:nvCxnSpPr>
        <p:spPr>
          <a:xfrm>
            <a:off x="2325052" y="4253487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" name="Google Shape;12399;p22">
            <a:extLst>
              <a:ext uri="{FF2B5EF4-FFF2-40B4-BE49-F238E27FC236}">
                <a16:creationId xmlns:a16="http://schemas.microsoft.com/office/drawing/2014/main" id="{C6F1A4E9-D0FC-092D-6E61-F5AC0B085898}"/>
              </a:ext>
            </a:extLst>
          </p:cNvPr>
          <p:cNvCxnSpPr>
            <a:stCxn id="23" idx="6"/>
            <a:endCxn id="14" idx="2"/>
          </p:cNvCxnSpPr>
          <p:nvPr/>
        </p:nvCxnSpPr>
        <p:spPr>
          <a:xfrm rot="10800000" flipH="1">
            <a:off x="2325052" y="4252287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Google Shape;12400;p22">
            <a:extLst>
              <a:ext uri="{FF2B5EF4-FFF2-40B4-BE49-F238E27FC236}">
                <a16:creationId xmlns:a16="http://schemas.microsoft.com/office/drawing/2014/main" id="{554736F8-5363-3EF4-56C4-D31AB752A55D}"/>
              </a:ext>
            </a:extLst>
          </p:cNvPr>
          <p:cNvSpPr txBox="1"/>
          <p:nvPr/>
        </p:nvSpPr>
        <p:spPr>
          <a:xfrm>
            <a:off x="332664" y="3835694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bg1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8" y="365102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32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/>
                  </a:solidFill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068106" y="52282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1C25C02-4900-4876-8315-16DB8C1D9EB8}"/>
              </a:ext>
            </a:extLst>
          </p:cNvPr>
          <p:cNvGrpSpPr/>
          <p:nvPr/>
        </p:nvGrpSpPr>
        <p:grpSpPr>
          <a:xfrm>
            <a:off x="672390" y="1783312"/>
            <a:ext cx="5272237" cy="827349"/>
            <a:chOff x="1775729" y="2204864"/>
            <a:chExt cx="1716151" cy="82734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05D10A-F379-4B04-BC44-F5F1CAF8AECC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B1B4993-6D5E-4209-A159-DBEA08104CF4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F3F373D-04E3-49CB-BE3D-09ACA0B75A11}"/>
              </a:ext>
            </a:extLst>
          </p:cNvPr>
          <p:cNvGrpSpPr/>
          <p:nvPr/>
        </p:nvGrpSpPr>
        <p:grpSpPr>
          <a:xfrm>
            <a:off x="672390" y="2943222"/>
            <a:ext cx="5272237" cy="850432"/>
            <a:chOff x="1775729" y="2204864"/>
            <a:chExt cx="1716151" cy="85043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4270371-614B-428D-9A51-E021A724558B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F6D57E4-F7EF-4F39-8F94-397F0D48D299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5755C81-C3F5-4251-A278-D0D033B6C4B4}"/>
              </a:ext>
            </a:extLst>
          </p:cNvPr>
          <p:cNvGrpSpPr/>
          <p:nvPr/>
        </p:nvGrpSpPr>
        <p:grpSpPr>
          <a:xfrm>
            <a:off x="672390" y="4103133"/>
            <a:ext cx="5272237" cy="850432"/>
            <a:chOff x="1775729" y="2204864"/>
            <a:chExt cx="1716151" cy="85043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B452E9-553E-4882-8976-ADCE81979A26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3A4B1AB-135A-43FC-A85C-D7BD112ABC52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E952728-964F-4766-9C98-8B0ADD802F6E}"/>
              </a:ext>
            </a:extLst>
          </p:cNvPr>
          <p:cNvGrpSpPr/>
          <p:nvPr/>
        </p:nvGrpSpPr>
        <p:grpSpPr>
          <a:xfrm>
            <a:off x="672390" y="5263045"/>
            <a:ext cx="5272237" cy="850432"/>
            <a:chOff x="1775729" y="2204864"/>
            <a:chExt cx="1716151" cy="85043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90C4A98-5361-4532-8656-16A1E40F0BD6}"/>
                </a:ext>
              </a:extLst>
            </p:cNvPr>
            <p:cNvSpPr txBox="1"/>
            <p:nvPr/>
          </p:nvSpPr>
          <p:spPr>
            <a:xfrm>
              <a:off x="1775729" y="2408965"/>
              <a:ext cx="17094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87EAD02-B604-4A40-A8F8-784EDF7397CB}"/>
                </a:ext>
              </a:extLst>
            </p:cNvPr>
            <p:cNvSpPr txBox="1"/>
            <p:nvPr/>
          </p:nvSpPr>
          <p:spPr>
            <a:xfrm>
              <a:off x="1777330" y="2204864"/>
              <a:ext cx="17145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فهرست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그룹 3">
            <a:extLst>
              <a:ext uri="{FF2B5EF4-FFF2-40B4-BE49-F238E27FC236}">
                <a16:creationId xmlns:a16="http://schemas.microsoft.com/office/drawing/2014/main" id="{A753E3C5-F9A3-4116-BFB1-44385AC74DDB}"/>
              </a:ext>
            </a:extLst>
          </p:cNvPr>
          <p:cNvGrpSpPr/>
          <p:nvPr/>
        </p:nvGrpSpPr>
        <p:grpSpPr>
          <a:xfrm>
            <a:off x="7432530" y="1783312"/>
            <a:ext cx="3806973" cy="4340270"/>
            <a:chOff x="6765777" y="1996709"/>
            <a:chExt cx="3316219" cy="3780769"/>
          </a:xfrm>
        </p:grpSpPr>
        <p:grpSp>
          <p:nvGrpSpPr>
            <p:cNvPr id="24" name="그룹 4">
              <a:extLst>
                <a:ext uri="{FF2B5EF4-FFF2-40B4-BE49-F238E27FC236}">
                  <a16:creationId xmlns:a16="http://schemas.microsoft.com/office/drawing/2014/main" id="{0E41A177-07D7-41AC-82D0-B581F226B078}"/>
                </a:ext>
              </a:extLst>
            </p:cNvPr>
            <p:cNvGrpSpPr/>
            <p:nvPr/>
          </p:nvGrpSpPr>
          <p:grpSpPr>
            <a:xfrm>
              <a:off x="6765777" y="1996709"/>
              <a:ext cx="3316219" cy="3780769"/>
              <a:chOff x="8553440" y="1930392"/>
              <a:chExt cx="2715589" cy="3096000"/>
            </a:xfrm>
          </p:grpSpPr>
          <p:sp>
            <p:nvSpPr>
              <p:cNvPr id="28" name="자유형: 도형 38">
                <a:extLst>
                  <a:ext uri="{FF2B5EF4-FFF2-40B4-BE49-F238E27FC236}">
                    <a16:creationId xmlns:a16="http://schemas.microsoft.com/office/drawing/2014/main" id="{60F80DA7-E00F-4ED5-8EFE-032F5D06AB4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916058" y="1930392"/>
                <a:ext cx="2274503" cy="720000"/>
              </a:xfrm>
              <a:custGeom>
                <a:avLst/>
                <a:gdLst>
                  <a:gd name="connsiteX0" fmla="*/ 1036713 w 2274503"/>
                  <a:gd name="connsiteY0" fmla="*/ 0 h 720000"/>
                  <a:gd name="connsiteX1" fmla="*/ 1154863 w 2274503"/>
                  <a:gd name="connsiteY1" fmla="*/ 954 h 720000"/>
                  <a:gd name="connsiteX2" fmla="*/ 1265628 w 2274503"/>
                  <a:gd name="connsiteY2" fmla="*/ 9535 h 720000"/>
                  <a:gd name="connsiteX3" fmla="*/ 1370854 w 2274503"/>
                  <a:gd name="connsiteY3" fmla="*/ 23837 h 720000"/>
                  <a:gd name="connsiteX4" fmla="*/ 1471466 w 2274503"/>
                  <a:gd name="connsiteY4" fmla="*/ 44814 h 720000"/>
                  <a:gd name="connsiteX5" fmla="*/ 1567462 w 2274503"/>
                  <a:gd name="connsiteY5" fmla="*/ 70559 h 720000"/>
                  <a:gd name="connsiteX6" fmla="*/ 1656074 w 2274503"/>
                  <a:gd name="connsiteY6" fmla="*/ 103931 h 720000"/>
                  <a:gd name="connsiteX7" fmla="*/ 1741917 w 2274503"/>
                  <a:gd name="connsiteY7" fmla="*/ 140164 h 720000"/>
                  <a:gd name="connsiteX8" fmla="*/ 1820376 w 2274503"/>
                  <a:gd name="connsiteY8" fmla="*/ 183071 h 720000"/>
                  <a:gd name="connsiteX9" fmla="*/ 1894219 w 2274503"/>
                  <a:gd name="connsiteY9" fmla="*/ 231700 h 720000"/>
                  <a:gd name="connsiteX10" fmla="*/ 1965294 w 2274503"/>
                  <a:gd name="connsiteY10" fmla="*/ 286049 h 720000"/>
                  <a:gd name="connsiteX11" fmla="*/ 2028983 w 2274503"/>
                  <a:gd name="connsiteY11" fmla="*/ 344212 h 720000"/>
                  <a:gd name="connsiteX12" fmla="*/ 2087135 w 2274503"/>
                  <a:gd name="connsiteY12" fmla="*/ 409050 h 720000"/>
                  <a:gd name="connsiteX13" fmla="*/ 2141594 w 2274503"/>
                  <a:gd name="connsiteY13" fmla="*/ 476748 h 720000"/>
                  <a:gd name="connsiteX14" fmla="*/ 2189592 w 2274503"/>
                  <a:gd name="connsiteY14" fmla="*/ 549214 h 720000"/>
                  <a:gd name="connsiteX15" fmla="*/ 2233898 w 2274503"/>
                  <a:gd name="connsiteY15" fmla="*/ 625493 h 720000"/>
                  <a:gd name="connsiteX16" fmla="*/ 2263436 w 2274503"/>
                  <a:gd name="connsiteY16" fmla="*/ 689377 h 720000"/>
                  <a:gd name="connsiteX17" fmla="*/ 2274503 w 2274503"/>
                  <a:gd name="connsiteY17" fmla="*/ 720000 h 720000"/>
                  <a:gd name="connsiteX18" fmla="*/ 0 w 2274503"/>
                  <a:gd name="connsiteY18" fmla="*/ 720000 h 720000"/>
                  <a:gd name="connsiteX19" fmla="*/ 11214 w 2274503"/>
                  <a:gd name="connsiteY19" fmla="*/ 672215 h 720000"/>
                  <a:gd name="connsiteX20" fmla="*/ 43520 w 2274503"/>
                  <a:gd name="connsiteY20" fmla="*/ 592121 h 720000"/>
                  <a:gd name="connsiteX21" fmla="*/ 82288 w 2274503"/>
                  <a:gd name="connsiteY21" fmla="*/ 517748 h 720000"/>
                  <a:gd name="connsiteX22" fmla="*/ 127517 w 2274503"/>
                  <a:gd name="connsiteY22" fmla="*/ 448143 h 720000"/>
                  <a:gd name="connsiteX23" fmla="*/ 179208 w 2274503"/>
                  <a:gd name="connsiteY23" fmla="*/ 382352 h 720000"/>
                  <a:gd name="connsiteX24" fmla="*/ 236436 w 2274503"/>
                  <a:gd name="connsiteY24" fmla="*/ 322282 h 720000"/>
                  <a:gd name="connsiteX25" fmla="*/ 298280 w 2274503"/>
                  <a:gd name="connsiteY25" fmla="*/ 266979 h 720000"/>
                  <a:gd name="connsiteX26" fmla="*/ 365662 w 2274503"/>
                  <a:gd name="connsiteY26" fmla="*/ 216444 h 720000"/>
                  <a:gd name="connsiteX27" fmla="*/ 435813 w 2274503"/>
                  <a:gd name="connsiteY27" fmla="*/ 171629 h 720000"/>
                  <a:gd name="connsiteX28" fmla="*/ 511503 w 2274503"/>
                  <a:gd name="connsiteY28" fmla="*/ 131582 h 720000"/>
                  <a:gd name="connsiteX29" fmla="*/ 589038 w 2274503"/>
                  <a:gd name="connsiteY29" fmla="*/ 98210 h 720000"/>
                  <a:gd name="connsiteX30" fmla="*/ 667497 w 2274503"/>
                  <a:gd name="connsiteY30" fmla="*/ 68652 h 720000"/>
                  <a:gd name="connsiteX31" fmla="*/ 931487 w 2274503"/>
                  <a:gd name="connsiteY31" fmla="*/ 858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74503" h="720000">
                    <a:moveTo>
                      <a:pt x="1036713" y="0"/>
                    </a:moveTo>
                    <a:lnTo>
                      <a:pt x="1154863" y="954"/>
                    </a:lnTo>
                    <a:lnTo>
                      <a:pt x="1265628" y="9535"/>
                    </a:lnTo>
                    <a:lnTo>
                      <a:pt x="1370854" y="23837"/>
                    </a:lnTo>
                    <a:lnTo>
                      <a:pt x="1471466" y="44814"/>
                    </a:lnTo>
                    <a:lnTo>
                      <a:pt x="1567462" y="70559"/>
                    </a:lnTo>
                    <a:lnTo>
                      <a:pt x="1656074" y="103931"/>
                    </a:lnTo>
                    <a:lnTo>
                      <a:pt x="1741917" y="140164"/>
                    </a:lnTo>
                    <a:lnTo>
                      <a:pt x="1820376" y="183071"/>
                    </a:lnTo>
                    <a:lnTo>
                      <a:pt x="1894219" y="231700"/>
                    </a:lnTo>
                    <a:lnTo>
                      <a:pt x="1965294" y="286049"/>
                    </a:lnTo>
                    <a:lnTo>
                      <a:pt x="2028983" y="344212"/>
                    </a:lnTo>
                    <a:lnTo>
                      <a:pt x="2087135" y="409050"/>
                    </a:lnTo>
                    <a:lnTo>
                      <a:pt x="2141594" y="476748"/>
                    </a:lnTo>
                    <a:lnTo>
                      <a:pt x="2189592" y="549214"/>
                    </a:lnTo>
                    <a:lnTo>
                      <a:pt x="2233898" y="625493"/>
                    </a:lnTo>
                    <a:lnTo>
                      <a:pt x="2263436" y="689377"/>
                    </a:lnTo>
                    <a:lnTo>
                      <a:pt x="2274503" y="720000"/>
                    </a:lnTo>
                    <a:lnTo>
                      <a:pt x="0" y="720000"/>
                    </a:lnTo>
                    <a:lnTo>
                      <a:pt x="11214" y="672215"/>
                    </a:lnTo>
                    <a:lnTo>
                      <a:pt x="43520" y="592121"/>
                    </a:lnTo>
                    <a:lnTo>
                      <a:pt x="82288" y="517748"/>
                    </a:lnTo>
                    <a:lnTo>
                      <a:pt x="127517" y="448143"/>
                    </a:lnTo>
                    <a:lnTo>
                      <a:pt x="179208" y="382352"/>
                    </a:lnTo>
                    <a:lnTo>
                      <a:pt x="236436" y="322282"/>
                    </a:lnTo>
                    <a:lnTo>
                      <a:pt x="298280" y="266979"/>
                    </a:lnTo>
                    <a:lnTo>
                      <a:pt x="365662" y="216444"/>
                    </a:lnTo>
                    <a:lnTo>
                      <a:pt x="435813" y="171629"/>
                    </a:lnTo>
                    <a:lnTo>
                      <a:pt x="511503" y="131582"/>
                    </a:lnTo>
                    <a:lnTo>
                      <a:pt x="589038" y="98210"/>
                    </a:lnTo>
                    <a:lnTo>
                      <a:pt x="667497" y="68652"/>
                    </a:lnTo>
                    <a:lnTo>
                      <a:pt x="931487" y="858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자유형: 도형 35">
                <a:extLst>
                  <a:ext uri="{FF2B5EF4-FFF2-40B4-BE49-F238E27FC236}">
                    <a16:creationId xmlns:a16="http://schemas.microsoft.com/office/drawing/2014/main" id="{01D299FE-856C-444A-A8D7-7A8AA21672DF}"/>
                  </a:ext>
                </a:extLst>
              </p:cNvPr>
              <p:cNvSpPr/>
              <p:nvPr/>
            </p:nvSpPr>
            <p:spPr>
              <a:xfrm>
                <a:off x="8865429" y="4306392"/>
                <a:ext cx="2155303" cy="720000"/>
              </a:xfrm>
              <a:custGeom>
                <a:avLst/>
                <a:gdLst>
                  <a:gd name="connsiteX0" fmla="*/ 2595 w 2155303"/>
                  <a:gd name="connsiteY0" fmla="*/ 0 h 720000"/>
                  <a:gd name="connsiteX1" fmla="*/ 1989711 w 2155303"/>
                  <a:gd name="connsiteY1" fmla="*/ 0 h 720000"/>
                  <a:gd name="connsiteX2" fmla="*/ 1991924 w 2155303"/>
                  <a:gd name="connsiteY2" fmla="*/ 10599 h 720000"/>
                  <a:gd name="connsiteX3" fmla="*/ 2003924 w 2155303"/>
                  <a:gd name="connsiteY3" fmla="*/ 59228 h 720000"/>
                  <a:gd name="connsiteX4" fmla="*/ 2015924 w 2155303"/>
                  <a:gd name="connsiteY4" fmla="*/ 105949 h 720000"/>
                  <a:gd name="connsiteX5" fmla="*/ 2028846 w 2155303"/>
                  <a:gd name="connsiteY5" fmla="*/ 150763 h 720000"/>
                  <a:gd name="connsiteX6" fmla="*/ 2040846 w 2155303"/>
                  <a:gd name="connsiteY6" fmla="*/ 190810 h 720000"/>
                  <a:gd name="connsiteX7" fmla="*/ 2052845 w 2155303"/>
                  <a:gd name="connsiteY7" fmla="*/ 226089 h 720000"/>
                  <a:gd name="connsiteX8" fmla="*/ 2062998 w 2155303"/>
                  <a:gd name="connsiteY8" fmla="*/ 251834 h 720000"/>
                  <a:gd name="connsiteX9" fmla="*/ 2077767 w 2155303"/>
                  <a:gd name="connsiteY9" fmla="*/ 289974 h 720000"/>
                  <a:gd name="connsiteX10" fmla="*/ 2091613 w 2155303"/>
                  <a:gd name="connsiteY10" fmla="*/ 336695 h 720000"/>
                  <a:gd name="connsiteX11" fmla="*/ 2106382 w 2155303"/>
                  <a:gd name="connsiteY11" fmla="*/ 389137 h 720000"/>
                  <a:gd name="connsiteX12" fmla="*/ 2121150 w 2155303"/>
                  <a:gd name="connsiteY12" fmla="*/ 442533 h 720000"/>
                  <a:gd name="connsiteX13" fmla="*/ 2137765 w 2155303"/>
                  <a:gd name="connsiteY13" fmla="*/ 491161 h 720000"/>
                  <a:gd name="connsiteX14" fmla="*/ 2155303 w 2155303"/>
                  <a:gd name="connsiteY14" fmla="*/ 534068 h 720000"/>
                  <a:gd name="connsiteX15" fmla="*/ 1997462 w 2155303"/>
                  <a:gd name="connsiteY15" fmla="*/ 586511 h 720000"/>
                  <a:gd name="connsiteX16" fmla="*/ 1844238 w 2155303"/>
                  <a:gd name="connsiteY16" fmla="*/ 631325 h 720000"/>
                  <a:gd name="connsiteX17" fmla="*/ 1698397 w 2155303"/>
                  <a:gd name="connsiteY17" fmla="*/ 667558 h 720000"/>
                  <a:gd name="connsiteX18" fmla="*/ 1556249 w 2155303"/>
                  <a:gd name="connsiteY18" fmla="*/ 694256 h 720000"/>
                  <a:gd name="connsiteX19" fmla="*/ 1417792 w 2155303"/>
                  <a:gd name="connsiteY19" fmla="*/ 713326 h 720000"/>
                  <a:gd name="connsiteX20" fmla="*/ 1283951 w 2155303"/>
                  <a:gd name="connsiteY20" fmla="*/ 720000 h 720000"/>
                  <a:gd name="connsiteX21" fmla="*/ 1152879 w 2155303"/>
                  <a:gd name="connsiteY21" fmla="*/ 718093 h 720000"/>
                  <a:gd name="connsiteX22" fmla="*/ 1025500 w 2155303"/>
                  <a:gd name="connsiteY22" fmla="*/ 705698 h 720000"/>
                  <a:gd name="connsiteX23" fmla="*/ 899966 w 2155303"/>
                  <a:gd name="connsiteY23" fmla="*/ 683767 h 720000"/>
                  <a:gd name="connsiteX24" fmla="*/ 894428 w 2155303"/>
                  <a:gd name="connsiteY24" fmla="*/ 652302 h 720000"/>
                  <a:gd name="connsiteX25" fmla="*/ 887966 w 2155303"/>
                  <a:gd name="connsiteY25" fmla="*/ 616069 h 720000"/>
                  <a:gd name="connsiteX26" fmla="*/ 879659 w 2155303"/>
                  <a:gd name="connsiteY26" fmla="*/ 572208 h 720000"/>
                  <a:gd name="connsiteX27" fmla="*/ 873198 w 2155303"/>
                  <a:gd name="connsiteY27" fmla="*/ 525487 h 720000"/>
                  <a:gd name="connsiteX28" fmla="*/ 863967 w 2155303"/>
                  <a:gd name="connsiteY28" fmla="*/ 474952 h 720000"/>
                  <a:gd name="connsiteX29" fmla="*/ 854737 w 2155303"/>
                  <a:gd name="connsiteY29" fmla="*/ 423463 h 720000"/>
                  <a:gd name="connsiteX30" fmla="*/ 844583 w 2155303"/>
                  <a:gd name="connsiteY30" fmla="*/ 372928 h 720000"/>
                  <a:gd name="connsiteX31" fmla="*/ 832584 w 2155303"/>
                  <a:gd name="connsiteY31" fmla="*/ 324299 h 720000"/>
                  <a:gd name="connsiteX32" fmla="*/ 820584 w 2155303"/>
                  <a:gd name="connsiteY32" fmla="*/ 277578 h 720000"/>
                  <a:gd name="connsiteX33" fmla="*/ 805816 w 2155303"/>
                  <a:gd name="connsiteY33" fmla="*/ 236578 h 720000"/>
                  <a:gd name="connsiteX34" fmla="*/ 790124 w 2155303"/>
                  <a:gd name="connsiteY34" fmla="*/ 201299 h 720000"/>
                  <a:gd name="connsiteX35" fmla="*/ 773509 w 2155303"/>
                  <a:gd name="connsiteY35" fmla="*/ 173647 h 720000"/>
                  <a:gd name="connsiteX36" fmla="*/ 755048 w 2155303"/>
                  <a:gd name="connsiteY36" fmla="*/ 156484 h 720000"/>
                  <a:gd name="connsiteX37" fmla="*/ 734741 w 2155303"/>
                  <a:gd name="connsiteY37" fmla="*/ 147903 h 720000"/>
                  <a:gd name="connsiteX38" fmla="*/ 711665 w 2155303"/>
                  <a:gd name="connsiteY38" fmla="*/ 144089 h 720000"/>
                  <a:gd name="connsiteX39" fmla="*/ 684897 w 2155303"/>
                  <a:gd name="connsiteY39" fmla="*/ 145996 h 720000"/>
                  <a:gd name="connsiteX40" fmla="*/ 658129 w 2155303"/>
                  <a:gd name="connsiteY40" fmla="*/ 149810 h 720000"/>
                  <a:gd name="connsiteX41" fmla="*/ 633207 w 2155303"/>
                  <a:gd name="connsiteY41" fmla="*/ 156484 h 720000"/>
                  <a:gd name="connsiteX42" fmla="*/ 609208 w 2155303"/>
                  <a:gd name="connsiteY42" fmla="*/ 163159 h 720000"/>
                  <a:gd name="connsiteX43" fmla="*/ 587055 w 2155303"/>
                  <a:gd name="connsiteY43" fmla="*/ 169833 h 720000"/>
                  <a:gd name="connsiteX44" fmla="*/ 570440 w 2155303"/>
                  <a:gd name="connsiteY44" fmla="*/ 175554 h 720000"/>
                  <a:gd name="connsiteX45" fmla="*/ 530749 w 2155303"/>
                  <a:gd name="connsiteY45" fmla="*/ 188903 h 720000"/>
                  <a:gd name="connsiteX46" fmla="*/ 485520 w 2155303"/>
                  <a:gd name="connsiteY46" fmla="*/ 201299 h 720000"/>
                  <a:gd name="connsiteX47" fmla="*/ 434753 w 2155303"/>
                  <a:gd name="connsiteY47" fmla="*/ 211787 h 720000"/>
                  <a:gd name="connsiteX48" fmla="*/ 381216 w 2155303"/>
                  <a:gd name="connsiteY48" fmla="*/ 218461 h 720000"/>
                  <a:gd name="connsiteX49" fmla="*/ 327680 w 2155303"/>
                  <a:gd name="connsiteY49" fmla="*/ 224182 h 720000"/>
                  <a:gd name="connsiteX50" fmla="*/ 273220 w 2155303"/>
                  <a:gd name="connsiteY50" fmla="*/ 226089 h 720000"/>
                  <a:gd name="connsiteX51" fmla="*/ 221530 w 2155303"/>
                  <a:gd name="connsiteY51" fmla="*/ 222275 h 720000"/>
                  <a:gd name="connsiteX52" fmla="*/ 172609 w 2155303"/>
                  <a:gd name="connsiteY52" fmla="*/ 213694 h 720000"/>
                  <a:gd name="connsiteX53" fmla="*/ 145841 w 2155303"/>
                  <a:gd name="connsiteY53" fmla="*/ 207020 h 720000"/>
                  <a:gd name="connsiteX54" fmla="*/ 119073 w 2155303"/>
                  <a:gd name="connsiteY54" fmla="*/ 194624 h 720000"/>
                  <a:gd name="connsiteX55" fmla="*/ 92304 w 2155303"/>
                  <a:gd name="connsiteY55" fmla="*/ 180322 h 720000"/>
                  <a:gd name="connsiteX56" fmla="*/ 69228 w 2155303"/>
                  <a:gd name="connsiteY56" fmla="*/ 163159 h 720000"/>
                  <a:gd name="connsiteX57" fmla="*/ 45229 w 2155303"/>
                  <a:gd name="connsiteY57" fmla="*/ 142182 h 720000"/>
                  <a:gd name="connsiteX58" fmla="*/ 26768 w 2155303"/>
                  <a:gd name="connsiteY58" fmla="*/ 120251 h 720000"/>
                  <a:gd name="connsiteX59" fmla="*/ 13846 w 2155303"/>
                  <a:gd name="connsiteY59" fmla="*/ 92600 h 720000"/>
                  <a:gd name="connsiteX60" fmla="*/ 3692 w 2155303"/>
                  <a:gd name="connsiteY60" fmla="*/ 61135 h 720000"/>
                  <a:gd name="connsiteX61" fmla="*/ 0 w 2155303"/>
                  <a:gd name="connsiteY61" fmla="*/ 26809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155303" h="720000">
                    <a:moveTo>
                      <a:pt x="2595" y="0"/>
                    </a:moveTo>
                    <a:lnTo>
                      <a:pt x="1989711" y="0"/>
                    </a:lnTo>
                    <a:lnTo>
                      <a:pt x="1991924" y="10599"/>
                    </a:lnTo>
                    <a:lnTo>
                      <a:pt x="2003924" y="59228"/>
                    </a:lnTo>
                    <a:lnTo>
                      <a:pt x="2015924" y="105949"/>
                    </a:lnTo>
                    <a:lnTo>
                      <a:pt x="2028846" y="150763"/>
                    </a:lnTo>
                    <a:lnTo>
                      <a:pt x="2040846" y="190810"/>
                    </a:lnTo>
                    <a:lnTo>
                      <a:pt x="2052845" y="226089"/>
                    </a:lnTo>
                    <a:lnTo>
                      <a:pt x="2062998" y="251834"/>
                    </a:lnTo>
                    <a:lnTo>
                      <a:pt x="2077767" y="289974"/>
                    </a:lnTo>
                    <a:lnTo>
                      <a:pt x="2091613" y="336695"/>
                    </a:lnTo>
                    <a:lnTo>
                      <a:pt x="2106382" y="389137"/>
                    </a:lnTo>
                    <a:lnTo>
                      <a:pt x="2121150" y="442533"/>
                    </a:lnTo>
                    <a:lnTo>
                      <a:pt x="2137765" y="491161"/>
                    </a:lnTo>
                    <a:lnTo>
                      <a:pt x="2155303" y="534068"/>
                    </a:lnTo>
                    <a:lnTo>
                      <a:pt x="1997462" y="586511"/>
                    </a:lnTo>
                    <a:lnTo>
                      <a:pt x="1844238" y="631325"/>
                    </a:lnTo>
                    <a:lnTo>
                      <a:pt x="1698397" y="667558"/>
                    </a:lnTo>
                    <a:lnTo>
                      <a:pt x="1556249" y="694256"/>
                    </a:lnTo>
                    <a:lnTo>
                      <a:pt x="1417792" y="713326"/>
                    </a:lnTo>
                    <a:lnTo>
                      <a:pt x="1283951" y="720000"/>
                    </a:lnTo>
                    <a:lnTo>
                      <a:pt x="1152879" y="718093"/>
                    </a:lnTo>
                    <a:lnTo>
                      <a:pt x="1025500" y="705698"/>
                    </a:lnTo>
                    <a:lnTo>
                      <a:pt x="899966" y="683767"/>
                    </a:lnTo>
                    <a:lnTo>
                      <a:pt x="894428" y="652302"/>
                    </a:lnTo>
                    <a:lnTo>
                      <a:pt x="887966" y="616069"/>
                    </a:lnTo>
                    <a:lnTo>
                      <a:pt x="879659" y="572208"/>
                    </a:lnTo>
                    <a:lnTo>
                      <a:pt x="873198" y="525487"/>
                    </a:lnTo>
                    <a:lnTo>
                      <a:pt x="863967" y="474952"/>
                    </a:lnTo>
                    <a:lnTo>
                      <a:pt x="854737" y="423463"/>
                    </a:lnTo>
                    <a:lnTo>
                      <a:pt x="844583" y="372928"/>
                    </a:lnTo>
                    <a:lnTo>
                      <a:pt x="832584" y="324299"/>
                    </a:lnTo>
                    <a:lnTo>
                      <a:pt x="820584" y="277578"/>
                    </a:lnTo>
                    <a:lnTo>
                      <a:pt x="805816" y="236578"/>
                    </a:lnTo>
                    <a:lnTo>
                      <a:pt x="790124" y="201299"/>
                    </a:lnTo>
                    <a:lnTo>
                      <a:pt x="773509" y="173647"/>
                    </a:lnTo>
                    <a:lnTo>
                      <a:pt x="755048" y="156484"/>
                    </a:lnTo>
                    <a:lnTo>
                      <a:pt x="734741" y="147903"/>
                    </a:lnTo>
                    <a:lnTo>
                      <a:pt x="711665" y="144089"/>
                    </a:lnTo>
                    <a:lnTo>
                      <a:pt x="684897" y="145996"/>
                    </a:lnTo>
                    <a:lnTo>
                      <a:pt x="658129" y="149810"/>
                    </a:lnTo>
                    <a:lnTo>
                      <a:pt x="633207" y="156484"/>
                    </a:lnTo>
                    <a:lnTo>
                      <a:pt x="609208" y="163159"/>
                    </a:lnTo>
                    <a:lnTo>
                      <a:pt x="587055" y="169833"/>
                    </a:lnTo>
                    <a:lnTo>
                      <a:pt x="570440" y="175554"/>
                    </a:lnTo>
                    <a:lnTo>
                      <a:pt x="530749" y="188903"/>
                    </a:lnTo>
                    <a:lnTo>
                      <a:pt x="485520" y="201299"/>
                    </a:lnTo>
                    <a:lnTo>
                      <a:pt x="434753" y="211787"/>
                    </a:lnTo>
                    <a:lnTo>
                      <a:pt x="381216" y="218461"/>
                    </a:lnTo>
                    <a:lnTo>
                      <a:pt x="327680" y="224182"/>
                    </a:lnTo>
                    <a:lnTo>
                      <a:pt x="273220" y="226089"/>
                    </a:lnTo>
                    <a:lnTo>
                      <a:pt x="221530" y="222275"/>
                    </a:lnTo>
                    <a:lnTo>
                      <a:pt x="172609" y="213694"/>
                    </a:lnTo>
                    <a:lnTo>
                      <a:pt x="145841" y="207020"/>
                    </a:lnTo>
                    <a:lnTo>
                      <a:pt x="119073" y="194624"/>
                    </a:lnTo>
                    <a:lnTo>
                      <a:pt x="92304" y="180322"/>
                    </a:lnTo>
                    <a:lnTo>
                      <a:pt x="69228" y="163159"/>
                    </a:lnTo>
                    <a:lnTo>
                      <a:pt x="45229" y="142182"/>
                    </a:lnTo>
                    <a:lnTo>
                      <a:pt x="26768" y="120251"/>
                    </a:lnTo>
                    <a:lnTo>
                      <a:pt x="13846" y="92600"/>
                    </a:lnTo>
                    <a:lnTo>
                      <a:pt x="3692" y="61135"/>
                    </a:lnTo>
                    <a:lnTo>
                      <a:pt x="0" y="268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자유형: 도형 37">
                <a:extLst>
                  <a:ext uri="{FF2B5EF4-FFF2-40B4-BE49-F238E27FC236}">
                    <a16:creationId xmlns:a16="http://schemas.microsoft.com/office/drawing/2014/main" id="{65BE99BC-A3AC-4BE1-9D2A-E55824E4939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623418" y="2722392"/>
                <a:ext cx="2645611" cy="720000"/>
              </a:xfrm>
              <a:custGeom>
                <a:avLst/>
                <a:gdLst>
                  <a:gd name="connsiteX0" fmla="*/ 275743 w 2645611"/>
                  <a:gd name="connsiteY0" fmla="*/ 0 h 720000"/>
                  <a:gd name="connsiteX1" fmla="*/ 2591103 w 2645611"/>
                  <a:gd name="connsiteY1" fmla="*/ 0 h 720000"/>
                  <a:gd name="connsiteX2" fmla="*/ 2604997 w 2645611"/>
                  <a:gd name="connsiteY2" fmla="*/ 47076 h 720000"/>
                  <a:gd name="connsiteX3" fmla="*/ 2623458 w 2645611"/>
                  <a:gd name="connsiteY3" fmla="*/ 131937 h 720000"/>
                  <a:gd name="connsiteX4" fmla="*/ 2637304 w 2645611"/>
                  <a:gd name="connsiteY4" fmla="*/ 218705 h 720000"/>
                  <a:gd name="connsiteX5" fmla="*/ 2643765 w 2645611"/>
                  <a:gd name="connsiteY5" fmla="*/ 308334 h 720000"/>
                  <a:gd name="connsiteX6" fmla="*/ 2645611 w 2645611"/>
                  <a:gd name="connsiteY6" fmla="*/ 399870 h 720000"/>
                  <a:gd name="connsiteX7" fmla="*/ 2640073 w 2645611"/>
                  <a:gd name="connsiteY7" fmla="*/ 490452 h 720000"/>
                  <a:gd name="connsiteX8" fmla="*/ 2628996 w 2645611"/>
                  <a:gd name="connsiteY8" fmla="*/ 579127 h 720000"/>
                  <a:gd name="connsiteX9" fmla="*/ 2608689 w 2645611"/>
                  <a:gd name="connsiteY9" fmla="*/ 665895 h 720000"/>
                  <a:gd name="connsiteX10" fmla="*/ 2589216 w 2645611"/>
                  <a:gd name="connsiteY10" fmla="*/ 720000 h 720000"/>
                  <a:gd name="connsiteX11" fmla="*/ 0 w 2645611"/>
                  <a:gd name="connsiteY11" fmla="*/ 720000 h 720000"/>
                  <a:gd name="connsiteX12" fmla="*/ 32480 w 2645611"/>
                  <a:gd name="connsiteY12" fmla="*/ 681151 h 720000"/>
                  <a:gd name="connsiteX13" fmla="*/ 69401 w 2645611"/>
                  <a:gd name="connsiteY13" fmla="*/ 643011 h 720000"/>
                  <a:gd name="connsiteX14" fmla="*/ 106323 w 2645611"/>
                  <a:gd name="connsiteY14" fmla="*/ 604871 h 720000"/>
                  <a:gd name="connsiteX15" fmla="*/ 141399 w 2645611"/>
                  <a:gd name="connsiteY15" fmla="*/ 562917 h 720000"/>
                  <a:gd name="connsiteX16" fmla="*/ 174628 w 2645611"/>
                  <a:gd name="connsiteY16" fmla="*/ 521917 h 720000"/>
                  <a:gd name="connsiteX17" fmla="*/ 205088 w 2645611"/>
                  <a:gd name="connsiteY17" fmla="*/ 475196 h 720000"/>
                  <a:gd name="connsiteX18" fmla="*/ 230011 w 2645611"/>
                  <a:gd name="connsiteY18" fmla="*/ 424660 h 720000"/>
                  <a:gd name="connsiteX19" fmla="*/ 243856 w 2645611"/>
                  <a:gd name="connsiteY19" fmla="*/ 382707 h 720000"/>
                  <a:gd name="connsiteX20" fmla="*/ 248471 w 2645611"/>
                  <a:gd name="connsiteY20" fmla="*/ 341706 h 720000"/>
                  <a:gd name="connsiteX21" fmla="*/ 248471 w 2645611"/>
                  <a:gd name="connsiteY21" fmla="*/ 297846 h 720000"/>
                  <a:gd name="connsiteX22" fmla="*/ 247548 w 2645611"/>
                  <a:gd name="connsiteY22" fmla="*/ 251124 h 720000"/>
                  <a:gd name="connsiteX23" fmla="*/ 245702 w 2645611"/>
                  <a:gd name="connsiteY23" fmla="*/ 204403 h 720000"/>
                  <a:gd name="connsiteX24" fmla="*/ 247548 w 2645611"/>
                  <a:gd name="connsiteY24" fmla="*/ 153868 h 720000"/>
                  <a:gd name="connsiteX25" fmla="*/ 252164 w 2645611"/>
                  <a:gd name="connsiteY25" fmla="*/ 10047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645611" h="720000">
                    <a:moveTo>
                      <a:pt x="275743" y="0"/>
                    </a:moveTo>
                    <a:lnTo>
                      <a:pt x="2591103" y="0"/>
                    </a:lnTo>
                    <a:lnTo>
                      <a:pt x="2604997" y="47076"/>
                    </a:lnTo>
                    <a:lnTo>
                      <a:pt x="2623458" y="131937"/>
                    </a:lnTo>
                    <a:lnTo>
                      <a:pt x="2637304" y="218705"/>
                    </a:lnTo>
                    <a:lnTo>
                      <a:pt x="2643765" y="308334"/>
                    </a:lnTo>
                    <a:lnTo>
                      <a:pt x="2645611" y="399870"/>
                    </a:lnTo>
                    <a:lnTo>
                      <a:pt x="2640073" y="490452"/>
                    </a:lnTo>
                    <a:lnTo>
                      <a:pt x="2628996" y="579127"/>
                    </a:lnTo>
                    <a:lnTo>
                      <a:pt x="2608689" y="665895"/>
                    </a:lnTo>
                    <a:lnTo>
                      <a:pt x="2589216" y="720000"/>
                    </a:lnTo>
                    <a:lnTo>
                      <a:pt x="0" y="720000"/>
                    </a:lnTo>
                    <a:lnTo>
                      <a:pt x="32480" y="681151"/>
                    </a:lnTo>
                    <a:lnTo>
                      <a:pt x="69401" y="643011"/>
                    </a:lnTo>
                    <a:lnTo>
                      <a:pt x="106323" y="604871"/>
                    </a:lnTo>
                    <a:lnTo>
                      <a:pt x="141399" y="562917"/>
                    </a:lnTo>
                    <a:lnTo>
                      <a:pt x="174628" y="521917"/>
                    </a:lnTo>
                    <a:lnTo>
                      <a:pt x="205088" y="475196"/>
                    </a:lnTo>
                    <a:lnTo>
                      <a:pt x="230011" y="424660"/>
                    </a:lnTo>
                    <a:lnTo>
                      <a:pt x="243856" y="382707"/>
                    </a:lnTo>
                    <a:lnTo>
                      <a:pt x="248471" y="341706"/>
                    </a:lnTo>
                    <a:lnTo>
                      <a:pt x="248471" y="297846"/>
                    </a:lnTo>
                    <a:lnTo>
                      <a:pt x="247548" y="251124"/>
                    </a:lnTo>
                    <a:lnTo>
                      <a:pt x="245702" y="204403"/>
                    </a:lnTo>
                    <a:lnTo>
                      <a:pt x="247548" y="153868"/>
                    </a:lnTo>
                    <a:lnTo>
                      <a:pt x="252164" y="10047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자유형: 도형 36">
                <a:extLst>
                  <a:ext uri="{FF2B5EF4-FFF2-40B4-BE49-F238E27FC236}">
                    <a16:creationId xmlns:a16="http://schemas.microsoft.com/office/drawing/2014/main" id="{FFFE14B8-79FE-4D41-98F5-B73AA9DF19B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553440" y="3514392"/>
                <a:ext cx="2627888" cy="720000"/>
              </a:xfrm>
              <a:custGeom>
                <a:avLst/>
                <a:gdLst>
                  <a:gd name="connsiteX0" fmla="*/ 8505 w 2627888"/>
                  <a:gd name="connsiteY0" fmla="*/ 0 h 720000"/>
                  <a:gd name="connsiteX1" fmla="*/ 2627888 w 2627888"/>
                  <a:gd name="connsiteY1" fmla="*/ 0 h 720000"/>
                  <a:gd name="connsiteX2" fmla="*/ 2619593 w 2627888"/>
                  <a:gd name="connsiteY2" fmla="*/ 17873 h 720000"/>
                  <a:gd name="connsiteX3" fmla="*/ 2580825 w 2627888"/>
                  <a:gd name="connsiteY3" fmla="*/ 81757 h 720000"/>
                  <a:gd name="connsiteX4" fmla="*/ 2541134 w 2627888"/>
                  <a:gd name="connsiteY4" fmla="*/ 143734 h 720000"/>
                  <a:gd name="connsiteX5" fmla="*/ 2496828 w 2627888"/>
                  <a:gd name="connsiteY5" fmla="*/ 204758 h 720000"/>
                  <a:gd name="connsiteX6" fmla="*/ 2453445 w 2627888"/>
                  <a:gd name="connsiteY6" fmla="*/ 261968 h 720000"/>
                  <a:gd name="connsiteX7" fmla="*/ 2410062 w 2627888"/>
                  <a:gd name="connsiteY7" fmla="*/ 321084 h 720000"/>
                  <a:gd name="connsiteX8" fmla="*/ 2367602 w 2627888"/>
                  <a:gd name="connsiteY8" fmla="*/ 380201 h 720000"/>
                  <a:gd name="connsiteX9" fmla="*/ 2338988 w 2627888"/>
                  <a:gd name="connsiteY9" fmla="*/ 427876 h 720000"/>
                  <a:gd name="connsiteX10" fmla="*/ 2315912 w 2627888"/>
                  <a:gd name="connsiteY10" fmla="*/ 482225 h 720000"/>
                  <a:gd name="connsiteX11" fmla="*/ 2297451 w 2627888"/>
                  <a:gd name="connsiteY11" fmla="*/ 539435 h 720000"/>
                  <a:gd name="connsiteX12" fmla="*/ 2282682 w 2627888"/>
                  <a:gd name="connsiteY12" fmla="*/ 601412 h 720000"/>
                  <a:gd name="connsiteX13" fmla="*/ 2280836 w 2627888"/>
                  <a:gd name="connsiteY13" fmla="*/ 630970 h 720000"/>
                  <a:gd name="connsiteX14" fmla="*/ 2282682 w 2627888"/>
                  <a:gd name="connsiteY14" fmla="*/ 666250 h 720000"/>
                  <a:gd name="connsiteX15" fmla="*/ 2287298 w 2627888"/>
                  <a:gd name="connsiteY15" fmla="*/ 709157 h 720000"/>
                  <a:gd name="connsiteX16" fmla="*/ 2288861 w 2627888"/>
                  <a:gd name="connsiteY16" fmla="*/ 720000 h 720000"/>
                  <a:gd name="connsiteX17" fmla="*/ 327825 w 2627888"/>
                  <a:gd name="connsiteY17" fmla="*/ 720000 h 720000"/>
                  <a:gd name="connsiteX18" fmla="*/ 334141 w 2627888"/>
                  <a:gd name="connsiteY18" fmla="*/ 693901 h 720000"/>
                  <a:gd name="connsiteX19" fmla="*/ 336910 w 2627888"/>
                  <a:gd name="connsiteY19" fmla="*/ 664343 h 720000"/>
                  <a:gd name="connsiteX20" fmla="*/ 336910 w 2627888"/>
                  <a:gd name="connsiteY20" fmla="*/ 632877 h 720000"/>
                  <a:gd name="connsiteX21" fmla="*/ 328603 w 2627888"/>
                  <a:gd name="connsiteY21" fmla="*/ 605226 h 720000"/>
                  <a:gd name="connsiteX22" fmla="*/ 320296 w 2627888"/>
                  <a:gd name="connsiteY22" fmla="*/ 589970 h 720000"/>
                  <a:gd name="connsiteX23" fmla="*/ 305527 w 2627888"/>
                  <a:gd name="connsiteY23" fmla="*/ 575668 h 720000"/>
                  <a:gd name="connsiteX24" fmla="*/ 289835 w 2627888"/>
                  <a:gd name="connsiteY24" fmla="*/ 565179 h 720000"/>
                  <a:gd name="connsiteX25" fmla="*/ 273220 w 2627888"/>
                  <a:gd name="connsiteY25" fmla="*/ 556598 h 720000"/>
                  <a:gd name="connsiteX26" fmla="*/ 256606 w 2627888"/>
                  <a:gd name="connsiteY26" fmla="*/ 544202 h 720000"/>
                  <a:gd name="connsiteX27" fmla="*/ 243683 w 2627888"/>
                  <a:gd name="connsiteY27" fmla="*/ 530853 h 720000"/>
                  <a:gd name="connsiteX28" fmla="*/ 233530 w 2627888"/>
                  <a:gd name="connsiteY28" fmla="*/ 513690 h 720000"/>
                  <a:gd name="connsiteX29" fmla="*/ 229837 w 2627888"/>
                  <a:gd name="connsiteY29" fmla="*/ 494620 h 720000"/>
                  <a:gd name="connsiteX30" fmla="*/ 231684 w 2627888"/>
                  <a:gd name="connsiteY30" fmla="*/ 475551 h 720000"/>
                  <a:gd name="connsiteX31" fmla="*/ 238145 w 2627888"/>
                  <a:gd name="connsiteY31" fmla="*/ 457434 h 720000"/>
                  <a:gd name="connsiteX32" fmla="*/ 246452 w 2627888"/>
                  <a:gd name="connsiteY32" fmla="*/ 442178 h 720000"/>
                  <a:gd name="connsiteX33" fmla="*/ 251990 w 2627888"/>
                  <a:gd name="connsiteY33" fmla="*/ 426922 h 720000"/>
                  <a:gd name="connsiteX34" fmla="*/ 225222 w 2627888"/>
                  <a:gd name="connsiteY34" fmla="*/ 407852 h 720000"/>
                  <a:gd name="connsiteX35" fmla="*/ 206761 w 2627888"/>
                  <a:gd name="connsiteY35" fmla="*/ 388782 h 720000"/>
                  <a:gd name="connsiteX36" fmla="*/ 196608 w 2627888"/>
                  <a:gd name="connsiteY36" fmla="*/ 369713 h 720000"/>
                  <a:gd name="connsiteX37" fmla="*/ 194762 w 2627888"/>
                  <a:gd name="connsiteY37" fmla="*/ 348736 h 720000"/>
                  <a:gd name="connsiteX38" fmla="*/ 197531 w 2627888"/>
                  <a:gd name="connsiteY38" fmla="*/ 329666 h 720000"/>
                  <a:gd name="connsiteX39" fmla="*/ 204915 w 2627888"/>
                  <a:gd name="connsiteY39" fmla="*/ 308689 h 720000"/>
                  <a:gd name="connsiteX40" fmla="*/ 215069 w 2627888"/>
                  <a:gd name="connsiteY40" fmla="*/ 287712 h 720000"/>
                  <a:gd name="connsiteX41" fmla="*/ 226145 w 2627888"/>
                  <a:gd name="connsiteY41" fmla="*/ 266735 h 720000"/>
                  <a:gd name="connsiteX42" fmla="*/ 236299 w 2627888"/>
                  <a:gd name="connsiteY42" fmla="*/ 244805 h 720000"/>
                  <a:gd name="connsiteX43" fmla="*/ 246452 w 2627888"/>
                  <a:gd name="connsiteY43" fmla="*/ 223828 h 720000"/>
                  <a:gd name="connsiteX44" fmla="*/ 251990 w 2627888"/>
                  <a:gd name="connsiteY44" fmla="*/ 200944 h 720000"/>
                  <a:gd name="connsiteX45" fmla="*/ 233530 w 2627888"/>
                  <a:gd name="connsiteY45" fmla="*/ 183781 h 720000"/>
                  <a:gd name="connsiteX46" fmla="*/ 207684 w 2627888"/>
                  <a:gd name="connsiteY46" fmla="*/ 170432 h 720000"/>
                  <a:gd name="connsiteX47" fmla="*/ 179070 w 2627888"/>
                  <a:gd name="connsiteY47" fmla="*/ 158037 h 720000"/>
                  <a:gd name="connsiteX48" fmla="*/ 149533 w 2627888"/>
                  <a:gd name="connsiteY48" fmla="*/ 147548 h 720000"/>
                  <a:gd name="connsiteX49" fmla="*/ 119072 w 2627888"/>
                  <a:gd name="connsiteY49" fmla="*/ 137060 h 720000"/>
                  <a:gd name="connsiteX50" fmla="*/ 88612 w 2627888"/>
                  <a:gd name="connsiteY50" fmla="*/ 126571 h 720000"/>
                  <a:gd name="connsiteX51" fmla="*/ 59998 w 2627888"/>
                  <a:gd name="connsiteY51" fmla="*/ 114176 h 720000"/>
                  <a:gd name="connsiteX52" fmla="*/ 36922 w 2627888"/>
                  <a:gd name="connsiteY52" fmla="*/ 100827 h 720000"/>
                  <a:gd name="connsiteX53" fmla="*/ 16615 w 2627888"/>
                  <a:gd name="connsiteY53" fmla="*/ 81757 h 720000"/>
                  <a:gd name="connsiteX54" fmla="*/ 4615 w 2627888"/>
                  <a:gd name="connsiteY54" fmla="*/ 58873 h 720000"/>
                  <a:gd name="connsiteX55" fmla="*/ 0 w 2627888"/>
                  <a:gd name="connsiteY55" fmla="*/ 35036 h 720000"/>
                  <a:gd name="connsiteX56" fmla="*/ 3692 w 2627888"/>
                  <a:gd name="connsiteY56" fmla="*/ 12152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27888" h="720000">
                    <a:moveTo>
                      <a:pt x="8505" y="0"/>
                    </a:moveTo>
                    <a:lnTo>
                      <a:pt x="2627888" y="0"/>
                    </a:lnTo>
                    <a:lnTo>
                      <a:pt x="2619593" y="17873"/>
                    </a:lnTo>
                    <a:lnTo>
                      <a:pt x="2580825" y="81757"/>
                    </a:lnTo>
                    <a:lnTo>
                      <a:pt x="2541134" y="143734"/>
                    </a:lnTo>
                    <a:lnTo>
                      <a:pt x="2496828" y="204758"/>
                    </a:lnTo>
                    <a:lnTo>
                      <a:pt x="2453445" y="261968"/>
                    </a:lnTo>
                    <a:lnTo>
                      <a:pt x="2410062" y="321084"/>
                    </a:lnTo>
                    <a:lnTo>
                      <a:pt x="2367602" y="380201"/>
                    </a:lnTo>
                    <a:lnTo>
                      <a:pt x="2338988" y="427876"/>
                    </a:lnTo>
                    <a:lnTo>
                      <a:pt x="2315912" y="482225"/>
                    </a:lnTo>
                    <a:lnTo>
                      <a:pt x="2297451" y="539435"/>
                    </a:lnTo>
                    <a:lnTo>
                      <a:pt x="2282682" y="601412"/>
                    </a:lnTo>
                    <a:lnTo>
                      <a:pt x="2280836" y="630970"/>
                    </a:lnTo>
                    <a:lnTo>
                      <a:pt x="2282682" y="666250"/>
                    </a:lnTo>
                    <a:lnTo>
                      <a:pt x="2287298" y="709157"/>
                    </a:lnTo>
                    <a:lnTo>
                      <a:pt x="2288861" y="720000"/>
                    </a:lnTo>
                    <a:lnTo>
                      <a:pt x="327825" y="720000"/>
                    </a:lnTo>
                    <a:lnTo>
                      <a:pt x="334141" y="693901"/>
                    </a:lnTo>
                    <a:lnTo>
                      <a:pt x="336910" y="664343"/>
                    </a:lnTo>
                    <a:lnTo>
                      <a:pt x="336910" y="632877"/>
                    </a:lnTo>
                    <a:lnTo>
                      <a:pt x="328603" y="605226"/>
                    </a:lnTo>
                    <a:lnTo>
                      <a:pt x="320296" y="589970"/>
                    </a:lnTo>
                    <a:lnTo>
                      <a:pt x="305527" y="575668"/>
                    </a:lnTo>
                    <a:lnTo>
                      <a:pt x="289835" y="565179"/>
                    </a:lnTo>
                    <a:lnTo>
                      <a:pt x="273220" y="556598"/>
                    </a:lnTo>
                    <a:lnTo>
                      <a:pt x="256606" y="544202"/>
                    </a:lnTo>
                    <a:lnTo>
                      <a:pt x="243683" y="530853"/>
                    </a:lnTo>
                    <a:lnTo>
                      <a:pt x="233530" y="513690"/>
                    </a:lnTo>
                    <a:lnTo>
                      <a:pt x="229837" y="494620"/>
                    </a:lnTo>
                    <a:lnTo>
                      <a:pt x="231684" y="475551"/>
                    </a:lnTo>
                    <a:lnTo>
                      <a:pt x="238145" y="457434"/>
                    </a:lnTo>
                    <a:lnTo>
                      <a:pt x="246452" y="442178"/>
                    </a:lnTo>
                    <a:lnTo>
                      <a:pt x="251990" y="426922"/>
                    </a:lnTo>
                    <a:lnTo>
                      <a:pt x="225222" y="407852"/>
                    </a:lnTo>
                    <a:lnTo>
                      <a:pt x="206761" y="388782"/>
                    </a:lnTo>
                    <a:lnTo>
                      <a:pt x="196608" y="369713"/>
                    </a:lnTo>
                    <a:lnTo>
                      <a:pt x="194762" y="348736"/>
                    </a:lnTo>
                    <a:lnTo>
                      <a:pt x="197531" y="329666"/>
                    </a:lnTo>
                    <a:lnTo>
                      <a:pt x="204915" y="308689"/>
                    </a:lnTo>
                    <a:lnTo>
                      <a:pt x="215069" y="287712"/>
                    </a:lnTo>
                    <a:lnTo>
                      <a:pt x="226145" y="266735"/>
                    </a:lnTo>
                    <a:lnTo>
                      <a:pt x="236299" y="244805"/>
                    </a:lnTo>
                    <a:lnTo>
                      <a:pt x="246452" y="223828"/>
                    </a:lnTo>
                    <a:lnTo>
                      <a:pt x="251990" y="200944"/>
                    </a:lnTo>
                    <a:lnTo>
                      <a:pt x="233530" y="183781"/>
                    </a:lnTo>
                    <a:lnTo>
                      <a:pt x="207684" y="170432"/>
                    </a:lnTo>
                    <a:lnTo>
                      <a:pt x="179070" y="158037"/>
                    </a:lnTo>
                    <a:lnTo>
                      <a:pt x="149533" y="147548"/>
                    </a:lnTo>
                    <a:lnTo>
                      <a:pt x="119072" y="137060"/>
                    </a:lnTo>
                    <a:lnTo>
                      <a:pt x="88612" y="126571"/>
                    </a:lnTo>
                    <a:lnTo>
                      <a:pt x="59998" y="114176"/>
                    </a:lnTo>
                    <a:lnTo>
                      <a:pt x="36922" y="100827"/>
                    </a:lnTo>
                    <a:lnTo>
                      <a:pt x="16615" y="81757"/>
                    </a:lnTo>
                    <a:lnTo>
                      <a:pt x="4615" y="58873"/>
                    </a:lnTo>
                    <a:lnTo>
                      <a:pt x="0" y="35036"/>
                    </a:lnTo>
                    <a:lnTo>
                      <a:pt x="3692" y="1215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ko-KR" altLang="en-US" sz="2701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25" name="화살표: 위쪽/아래쪽 5">
              <a:extLst>
                <a:ext uri="{FF2B5EF4-FFF2-40B4-BE49-F238E27FC236}">
                  <a16:creationId xmlns:a16="http://schemas.microsoft.com/office/drawing/2014/main" id="{86542AD6-5032-44A0-8168-F3CFFC7EBAAA}"/>
                </a:ext>
              </a:extLst>
            </p:cNvPr>
            <p:cNvSpPr/>
            <p:nvPr/>
          </p:nvSpPr>
          <p:spPr>
            <a:xfrm>
              <a:off x="8937916" y="2503492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26" name="화살표: 위쪽/아래쪽 39">
              <a:extLst>
                <a:ext uri="{FF2B5EF4-FFF2-40B4-BE49-F238E27FC236}">
                  <a16:creationId xmlns:a16="http://schemas.microsoft.com/office/drawing/2014/main" id="{623828A6-CE00-4258-A0A4-1D4C382D01F5}"/>
                </a:ext>
              </a:extLst>
            </p:cNvPr>
            <p:cNvSpPr/>
            <p:nvPr/>
          </p:nvSpPr>
          <p:spPr>
            <a:xfrm>
              <a:off x="8246751" y="3462758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27" name="화살표: 위쪽/아래쪽 40">
              <a:extLst>
                <a:ext uri="{FF2B5EF4-FFF2-40B4-BE49-F238E27FC236}">
                  <a16:creationId xmlns:a16="http://schemas.microsoft.com/office/drawing/2014/main" id="{DF31FCF6-AE4B-47C1-8284-EDC64D88CEDF}"/>
                </a:ext>
              </a:extLst>
            </p:cNvPr>
            <p:cNvSpPr/>
            <p:nvPr/>
          </p:nvSpPr>
          <p:spPr>
            <a:xfrm>
              <a:off x="8937916" y="4422024"/>
              <a:ext cx="432048" cy="805308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sp>
        <p:nvSpPr>
          <p:cNvPr id="32" name="Rectangle: Diagonal Corners Rounded 31">
            <a:extLst>
              <a:ext uri="{FF2B5EF4-FFF2-40B4-BE49-F238E27FC236}">
                <a16:creationId xmlns:a16="http://schemas.microsoft.com/office/drawing/2014/main" id="{BB886C48-F23F-B355-1373-AAEB9C038CF2}"/>
              </a:ext>
            </a:extLst>
          </p:cNvPr>
          <p:cNvSpPr/>
          <p:nvPr/>
        </p:nvSpPr>
        <p:spPr>
          <a:xfrm>
            <a:off x="6227415" y="1640706"/>
            <a:ext cx="693414" cy="693414"/>
          </a:xfrm>
          <a:prstGeom prst="round2DiagRect">
            <a:avLst>
              <a:gd name="adj1" fmla="val 30482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3" name="Rectangle: Diagonal Corners Rounded 32">
            <a:extLst>
              <a:ext uri="{FF2B5EF4-FFF2-40B4-BE49-F238E27FC236}">
                <a16:creationId xmlns:a16="http://schemas.microsoft.com/office/drawing/2014/main" id="{7D6F8FBA-F5C4-1621-B83A-100BE98BA9B3}"/>
              </a:ext>
            </a:extLst>
          </p:cNvPr>
          <p:cNvSpPr/>
          <p:nvPr/>
        </p:nvSpPr>
        <p:spPr>
          <a:xfrm>
            <a:off x="6227415" y="2800617"/>
            <a:ext cx="693414" cy="693414"/>
          </a:xfrm>
          <a:prstGeom prst="round2DiagRect">
            <a:avLst>
              <a:gd name="adj1" fmla="val 32994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4" name="Rectangle: Diagonal Corners Rounded 33">
            <a:extLst>
              <a:ext uri="{FF2B5EF4-FFF2-40B4-BE49-F238E27FC236}">
                <a16:creationId xmlns:a16="http://schemas.microsoft.com/office/drawing/2014/main" id="{5CF7CEC1-603B-48A4-25E7-301C7A38C5FC}"/>
              </a:ext>
            </a:extLst>
          </p:cNvPr>
          <p:cNvSpPr/>
          <p:nvPr/>
        </p:nvSpPr>
        <p:spPr>
          <a:xfrm>
            <a:off x="6227415" y="3960529"/>
            <a:ext cx="693414" cy="693414"/>
          </a:xfrm>
          <a:prstGeom prst="round2DiagRect">
            <a:avLst>
              <a:gd name="adj1" fmla="val 3173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5" name="Rectangle: Diagonal Corners Rounded 34">
            <a:extLst>
              <a:ext uri="{FF2B5EF4-FFF2-40B4-BE49-F238E27FC236}">
                <a16:creationId xmlns:a16="http://schemas.microsoft.com/office/drawing/2014/main" id="{364C6AB4-347E-36DC-02E3-1DDECFF121DD}"/>
              </a:ext>
            </a:extLst>
          </p:cNvPr>
          <p:cNvSpPr/>
          <p:nvPr/>
        </p:nvSpPr>
        <p:spPr>
          <a:xfrm>
            <a:off x="6227415" y="5120439"/>
            <a:ext cx="693414" cy="693414"/>
          </a:xfrm>
          <a:prstGeom prst="round2DiagRect">
            <a:avLst>
              <a:gd name="adj1" fmla="val 3425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6" name="Block Arc 5">
            <a:extLst>
              <a:ext uri="{FF2B5EF4-FFF2-40B4-BE49-F238E27FC236}">
                <a16:creationId xmlns:a16="http://schemas.microsoft.com/office/drawing/2014/main" id="{48304F92-39E0-6FDC-AA47-0C5E5530A226}"/>
              </a:ext>
            </a:extLst>
          </p:cNvPr>
          <p:cNvSpPr>
            <a:spLocks noChangeAspect="1"/>
          </p:cNvSpPr>
          <p:nvPr/>
        </p:nvSpPr>
        <p:spPr>
          <a:xfrm rot="10800000">
            <a:off x="6412687" y="4121825"/>
            <a:ext cx="322870" cy="370822"/>
          </a:xfrm>
          <a:custGeom>
            <a:avLst/>
            <a:gdLst/>
            <a:ahLst/>
            <a:cxnLst/>
            <a:rect l="l" t="t" r="r" b="b"/>
            <a:pathLst>
              <a:path w="3672275" h="3963955">
                <a:moveTo>
                  <a:pt x="984766" y="3417555"/>
                </a:moveTo>
                <a:cubicBezTo>
                  <a:pt x="932254" y="3417555"/>
                  <a:pt x="882982" y="3403623"/>
                  <a:pt x="841068" y="3378104"/>
                </a:cubicBezTo>
                <a:lnTo>
                  <a:pt x="840676" y="3378710"/>
                </a:lnTo>
                <a:lnTo>
                  <a:pt x="835545" y="3375094"/>
                </a:lnTo>
                <a:cubicBezTo>
                  <a:pt x="823791" y="3369308"/>
                  <a:pt x="813094" y="3361844"/>
                  <a:pt x="803763" y="3352697"/>
                </a:cubicBezTo>
                <a:cubicBezTo>
                  <a:pt x="147868" y="2908007"/>
                  <a:pt x="-148746" y="2089941"/>
                  <a:pt x="72539" y="1325492"/>
                </a:cubicBezTo>
                <a:cubicBezTo>
                  <a:pt x="298018" y="546553"/>
                  <a:pt x="1007805" y="7791"/>
                  <a:pt x="1818686" y="83"/>
                </a:cubicBezTo>
                <a:cubicBezTo>
                  <a:pt x="2629567" y="-7624"/>
                  <a:pt x="3349467" y="517549"/>
                  <a:pt x="3589711" y="1292061"/>
                </a:cubicBezTo>
                <a:cubicBezTo>
                  <a:pt x="3828334" y="2061344"/>
                  <a:pt x="3537615" y="2895621"/>
                  <a:pt x="2873980" y="3349798"/>
                </a:cubicBezTo>
                <a:cubicBezTo>
                  <a:pt x="2824845" y="3391084"/>
                  <a:pt x="2761401" y="3415171"/>
                  <a:pt x="2692355" y="3415171"/>
                </a:cubicBezTo>
                <a:cubicBezTo>
                  <a:pt x="2531252" y="3415171"/>
                  <a:pt x="2400652" y="3284038"/>
                  <a:pt x="2400652" y="3122277"/>
                </a:cubicBezTo>
                <a:cubicBezTo>
                  <a:pt x="2400652" y="3018609"/>
                  <a:pt x="2454292" y="2927520"/>
                  <a:pt x="2535552" y="2875976"/>
                </a:cubicBezTo>
                <a:lnTo>
                  <a:pt x="2534959" y="2875094"/>
                </a:lnTo>
                <a:cubicBezTo>
                  <a:pt x="2993902" y="2566441"/>
                  <a:pt x="3196002" y="1993261"/>
                  <a:pt x="3032146" y="1465012"/>
                </a:cubicBezTo>
                <a:cubicBezTo>
                  <a:pt x="2868290" y="936764"/>
                  <a:pt x="2377289" y="578575"/>
                  <a:pt x="1824236" y="583831"/>
                </a:cubicBezTo>
                <a:cubicBezTo>
                  <a:pt x="1271183" y="589088"/>
                  <a:pt x="787080" y="956545"/>
                  <a:pt x="633294" y="1487812"/>
                </a:cubicBezTo>
                <a:cubicBezTo>
                  <a:pt x="479508" y="2019079"/>
                  <a:pt x="692467" y="2588315"/>
                  <a:pt x="1157194" y="2888188"/>
                </a:cubicBezTo>
                <a:lnTo>
                  <a:pt x="1156634" y="2889057"/>
                </a:lnTo>
                <a:cubicBezTo>
                  <a:pt x="1229500" y="2941659"/>
                  <a:pt x="1276469" y="3027652"/>
                  <a:pt x="1276469" y="3124661"/>
                </a:cubicBezTo>
                <a:cubicBezTo>
                  <a:pt x="1276469" y="3286422"/>
                  <a:pt x="1145869" y="3417555"/>
                  <a:pt x="984766" y="3417555"/>
                </a:cubicBezTo>
                <a:close/>
                <a:moveTo>
                  <a:pt x="1836138" y="3963955"/>
                </a:moveTo>
                <a:cubicBezTo>
                  <a:pt x="1677062" y="3963955"/>
                  <a:pt x="1548106" y="3834999"/>
                  <a:pt x="1548106" y="3675923"/>
                </a:cubicBezTo>
                <a:lnTo>
                  <a:pt x="1548106" y="1958036"/>
                </a:lnTo>
                <a:cubicBezTo>
                  <a:pt x="1548106" y="1798960"/>
                  <a:pt x="1677062" y="1670004"/>
                  <a:pt x="1836138" y="1670004"/>
                </a:cubicBezTo>
                <a:cubicBezTo>
                  <a:pt x="1995214" y="1670004"/>
                  <a:pt x="2124170" y="1798960"/>
                  <a:pt x="2124170" y="1958036"/>
                </a:cubicBezTo>
                <a:lnTo>
                  <a:pt x="2124170" y="3675923"/>
                </a:lnTo>
                <a:cubicBezTo>
                  <a:pt x="2124170" y="3834999"/>
                  <a:pt x="1995214" y="3963955"/>
                  <a:pt x="1836138" y="39639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7" name="Rectangle 6">
            <a:extLst>
              <a:ext uri="{FF2B5EF4-FFF2-40B4-BE49-F238E27FC236}">
                <a16:creationId xmlns:a16="http://schemas.microsoft.com/office/drawing/2014/main" id="{D9ED41D1-B7AA-235D-6430-CA884DADFE34}"/>
              </a:ext>
            </a:extLst>
          </p:cNvPr>
          <p:cNvSpPr>
            <a:spLocks noChangeAspect="1"/>
          </p:cNvSpPr>
          <p:nvPr/>
        </p:nvSpPr>
        <p:spPr>
          <a:xfrm>
            <a:off x="6403535" y="2961913"/>
            <a:ext cx="341174" cy="370822"/>
          </a:xfrm>
          <a:custGeom>
            <a:avLst/>
            <a:gdLst/>
            <a:ahLst/>
            <a:cxnLst/>
            <a:rect l="l" t="t" r="r" b="b"/>
            <a:pathLst>
              <a:path w="3860876" h="3940019">
                <a:moveTo>
                  <a:pt x="3248876" y="1942264"/>
                </a:moveTo>
                <a:lnTo>
                  <a:pt x="3860876" y="1942264"/>
                </a:lnTo>
                <a:lnTo>
                  <a:pt x="3860876" y="2090815"/>
                </a:lnTo>
                <a:lnTo>
                  <a:pt x="3859023" y="2090815"/>
                </a:lnTo>
                <a:cubicBezTo>
                  <a:pt x="3817225" y="2949620"/>
                  <a:pt x="3215273" y="3679864"/>
                  <a:pt x="2378197" y="3884304"/>
                </a:cubicBezTo>
                <a:cubicBezTo>
                  <a:pt x="2219818" y="3922985"/>
                  <a:pt x="2060231" y="3941082"/>
                  <a:pt x="1902626" y="3939971"/>
                </a:cubicBezTo>
                <a:cubicBezTo>
                  <a:pt x="1286982" y="3935631"/>
                  <a:pt x="701577" y="3638194"/>
                  <a:pt x="337583" y="3128887"/>
                </a:cubicBezTo>
                <a:lnTo>
                  <a:pt x="30667" y="3435803"/>
                </a:lnTo>
                <a:lnTo>
                  <a:pt x="30667" y="2342045"/>
                </a:lnTo>
                <a:lnTo>
                  <a:pt x="1124425" y="2342045"/>
                </a:lnTo>
                <a:lnTo>
                  <a:pt x="781340" y="2685130"/>
                </a:lnTo>
                <a:cubicBezTo>
                  <a:pt x="1079782" y="3180935"/>
                  <a:pt x="1667379" y="3425841"/>
                  <a:pt x="2232517" y="3287817"/>
                </a:cubicBezTo>
                <a:cubicBezTo>
                  <a:pt x="2810639" y="3146622"/>
                  <a:pt x="3224897" y="2638979"/>
                  <a:pt x="3247291" y="2044286"/>
                </a:cubicBezTo>
                <a:lnTo>
                  <a:pt x="3248876" y="2044345"/>
                </a:lnTo>
                <a:close/>
                <a:moveTo>
                  <a:pt x="1958249" y="48"/>
                </a:moveTo>
                <a:cubicBezTo>
                  <a:pt x="2573893" y="4388"/>
                  <a:pt x="3159298" y="301825"/>
                  <a:pt x="3523293" y="811132"/>
                </a:cubicBezTo>
                <a:lnTo>
                  <a:pt x="3830209" y="504216"/>
                </a:lnTo>
                <a:lnTo>
                  <a:pt x="3830209" y="1597974"/>
                </a:lnTo>
                <a:lnTo>
                  <a:pt x="2736450" y="1597974"/>
                </a:lnTo>
                <a:lnTo>
                  <a:pt x="3079535" y="1254889"/>
                </a:lnTo>
                <a:cubicBezTo>
                  <a:pt x="2781093" y="759084"/>
                  <a:pt x="2193496" y="514178"/>
                  <a:pt x="1628358" y="652202"/>
                </a:cubicBezTo>
                <a:cubicBezTo>
                  <a:pt x="1050236" y="793397"/>
                  <a:pt x="635978" y="1301040"/>
                  <a:pt x="613584" y="1895733"/>
                </a:cubicBezTo>
                <a:lnTo>
                  <a:pt x="612000" y="1895674"/>
                </a:lnTo>
                <a:lnTo>
                  <a:pt x="612000" y="1985958"/>
                </a:lnTo>
                <a:lnTo>
                  <a:pt x="0" y="1985958"/>
                </a:lnTo>
                <a:lnTo>
                  <a:pt x="0" y="1837407"/>
                </a:lnTo>
                <a:lnTo>
                  <a:pt x="2787" y="1837407"/>
                </a:lnTo>
                <a:cubicBezTo>
                  <a:pt x="49183" y="983705"/>
                  <a:pt x="649445" y="259216"/>
                  <a:pt x="1482678" y="55715"/>
                </a:cubicBezTo>
                <a:cubicBezTo>
                  <a:pt x="1641057" y="17034"/>
                  <a:pt x="1800644" y="-1063"/>
                  <a:pt x="19582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8" name="Rounded Rectangle 1">
            <a:extLst>
              <a:ext uri="{FF2B5EF4-FFF2-40B4-BE49-F238E27FC236}">
                <a16:creationId xmlns:a16="http://schemas.microsoft.com/office/drawing/2014/main" id="{2D3B7AD0-8392-8618-FB09-3DF413F6D6CA}"/>
              </a:ext>
            </a:extLst>
          </p:cNvPr>
          <p:cNvSpPr/>
          <p:nvPr/>
        </p:nvSpPr>
        <p:spPr>
          <a:xfrm>
            <a:off x="6471343" y="1813329"/>
            <a:ext cx="205555" cy="348168"/>
          </a:xfrm>
          <a:custGeom>
            <a:avLst/>
            <a:gdLst/>
            <a:ahLst/>
            <a:cxnLst/>
            <a:rect l="l" t="t" r="r" b="b"/>
            <a:pathLst>
              <a:path w="2337548" h="3944720">
                <a:moveTo>
                  <a:pt x="2013548" y="1242075"/>
                </a:moveTo>
                <a:lnTo>
                  <a:pt x="2337548" y="1242075"/>
                </a:lnTo>
                <a:lnTo>
                  <a:pt x="2337548" y="1945866"/>
                </a:lnTo>
                <a:lnTo>
                  <a:pt x="2337548" y="1962155"/>
                </a:lnTo>
                <a:lnTo>
                  <a:pt x="2336798" y="1962155"/>
                </a:lnTo>
                <a:cubicBezTo>
                  <a:pt x="2330129" y="2597501"/>
                  <a:pt x="1898450" y="3121603"/>
                  <a:pt x="1336990" y="3208701"/>
                </a:cubicBezTo>
                <a:lnTo>
                  <a:pt x="1336990" y="3620720"/>
                </a:lnTo>
                <a:lnTo>
                  <a:pt x="1895070" y="3620720"/>
                </a:lnTo>
                <a:lnTo>
                  <a:pt x="1895070" y="3944720"/>
                </a:lnTo>
                <a:lnTo>
                  <a:pt x="454910" y="3944720"/>
                </a:lnTo>
                <a:lnTo>
                  <a:pt x="454910" y="3620720"/>
                </a:lnTo>
                <a:lnTo>
                  <a:pt x="1012990" y="3620720"/>
                </a:lnTo>
                <a:lnTo>
                  <a:pt x="1012990" y="3210585"/>
                </a:lnTo>
                <a:cubicBezTo>
                  <a:pt x="447376" y="3129632"/>
                  <a:pt x="8655" y="2604919"/>
                  <a:pt x="389" y="1964536"/>
                </a:cubicBezTo>
                <a:lnTo>
                  <a:pt x="0" y="1964536"/>
                </a:lnTo>
                <a:lnTo>
                  <a:pt x="0" y="1244456"/>
                </a:lnTo>
                <a:lnTo>
                  <a:pt x="324000" y="1244456"/>
                </a:lnTo>
                <a:lnTo>
                  <a:pt x="324000" y="1964536"/>
                </a:lnTo>
                <a:lnTo>
                  <a:pt x="323361" y="1964536"/>
                </a:lnTo>
                <a:cubicBezTo>
                  <a:pt x="331926" y="2486037"/>
                  <a:pt x="710705" y="2903701"/>
                  <a:pt x="1173940" y="2900510"/>
                </a:cubicBezTo>
                <a:cubicBezTo>
                  <a:pt x="1634302" y="2897337"/>
                  <a:pt x="2006933" y="2479634"/>
                  <a:pt x="2014006" y="1962155"/>
                </a:cubicBezTo>
                <a:lnTo>
                  <a:pt x="2013548" y="1962155"/>
                </a:lnTo>
                <a:close/>
                <a:moveTo>
                  <a:pt x="1168773" y="0"/>
                </a:moveTo>
                <a:cubicBezTo>
                  <a:pt x="1546536" y="0"/>
                  <a:pt x="1852773" y="306237"/>
                  <a:pt x="1852773" y="684000"/>
                </a:cubicBezTo>
                <a:lnTo>
                  <a:pt x="1852773" y="1980000"/>
                </a:lnTo>
                <a:cubicBezTo>
                  <a:pt x="1852773" y="2357763"/>
                  <a:pt x="1546536" y="2664000"/>
                  <a:pt x="1168773" y="2664000"/>
                </a:cubicBezTo>
                <a:cubicBezTo>
                  <a:pt x="791010" y="2664000"/>
                  <a:pt x="484773" y="2357763"/>
                  <a:pt x="484773" y="1980000"/>
                </a:cubicBezTo>
                <a:lnTo>
                  <a:pt x="484773" y="684000"/>
                </a:lnTo>
                <a:cubicBezTo>
                  <a:pt x="484773" y="306237"/>
                  <a:pt x="791010" y="0"/>
                  <a:pt x="1168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5FFC6F68-DFB9-6450-A6C8-FB8BF4ECBD37}"/>
              </a:ext>
            </a:extLst>
          </p:cNvPr>
          <p:cNvSpPr>
            <a:spLocks/>
          </p:cNvSpPr>
          <p:nvPr/>
        </p:nvSpPr>
        <p:spPr>
          <a:xfrm>
            <a:off x="6414237" y="5296861"/>
            <a:ext cx="319767" cy="340573"/>
          </a:xfrm>
          <a:custGeom>
            <a:avLst/>
            <a:gdLst/>
            <a:ahLst/>
            <a:cxnLst/>
            <a:rect l="l" t="t" r="r" b="b"/>
            <a:pathLst>
              <a:path w="3928707" h="3954781">
                <a:moveTo>
                  <a:pt x="2773336" y="2238726"/>
                </a:moveTo>
                <a:cubicBezTo>
                  <a:pt x="2746826" y="2238726"/>
                  <a:pt x="2725335" y="2260217"/>
                  <a:pt x="2725335" y="2286727"/>
                </a:cubicBezTo>
                <a:lnTo>
                  <a:pt x="2725335" y="2478725"/>
                </a:lnTo>
                <a:cubicBezTo>
                  <a:pt x="2725335" y="2505235"/>
                  <a:pt x="2746826" y="2526726"/>
                  <a:pt x="2773336" y="2526726"/>
                </a:cubicBezTo>
                <a:lnTo>
                  <a:pt x="2965334" y="2526726"/>
                </a:lnTo>
                <a:cubicBezTo>
                  <a:pt x="2991844" y="2526726"/>
                  <a:pt x="3013335" y="2505235"/>
                  <a:pt x="3013335" y="2478725"/>
                </a:cubicBezTo>
                <a:lnTo>
                  <a:pt x="3013335" y="2286727"/>
                </a:lnTo>
                <a:cubicBezTo>
                  <a:pt x="3013335" y="2260217"/>
                  <a:pt x="2991844" y="2238726"/>
                  <a:pt x="2965334" y="2238726"/>
                </a:cubicBezTo>
                <a:close/>
                <a:moveTo>
                  <a:pt x="2313922" y="2238726"/>
                </a:moveTo>
                <a:cubicBezTo>
                  <a:pt x="2287412" y="2238726"/>
                  <a:pt x="2265921" y="2260217"/>
                  <a:pt x="2265921" y="2286727"/>
                </a:cubicBezTo>
                <a:lnTo>
                  <a:pt x="2265921" y="2478725"/>
                </a:lnTo>
                <a:cubicBezTo>
                  <a:pt x="2265921" y="2505235"/>
                  <a:pt x="2287412" y="2526726"/>
                  <a:pt x="2313922" y="2526726"/>
                </a:cubicBezTo>
                <a:lnTo>
                  <a:pt x="2505920" y="2526726"/>
                </a:lnTo>
                <a:cubicBezTo>
                  <a:pt x="2532430" y="2526726"/>
                  <a:pt x="2553921" y="2505235"/>
                  <a:pt x="2553921" y="2478725"/>
                </a:cubicBezTo>
                <a:lnTo>
                  <a:pt x="2553921" y="2286727"/>
                </a:lnTo>
                <a:cubicBezTo>
                  <a:pt x="2553921" y="2260217"/>
                  <a:pt x="2532430" y="2238726"/>
                  <a:pt x="2505920" y="2238726"/>
                </a:cubicBezTo>
                <a:close/>
                <a:moveTo>
                  <a:pt x="1854508" y="2238726"/>
                </a:moveTo>
                <a:cubicBezTo>
                  <a:pt x="1827998" y="2238726"/>
                  <a:pt x="1806507" y="2260217"/>
                  <a:pt x="1806507" y="2286727"/>
                </a:cubicBezTo>
                <a:lnTo>
                  <a:pt x="1806507" y="2478725"/>
                </a:lnTo>
                <a:cubicBezTo>
                  <a:pt x="1806507" y="2505235"/>
                  <a:pt x="1827998" y="2526726"/>
                  <a:pt x="1854508" y="2526726"/>
                </a:cubicBezTo>
                <a:lnTo>
                  <a:pt x="2046506" y="2526726"/>
                </a:lnTo>
                <a:cubicBezTo>
                  <a:pt x="2073016" y="2526726"/>
                  <a:pt x="2094507" y="2505235"/>
                  <a:pt x="2094507" y="2478725"/>
                </a:cubicBezTo>
                <a:lnTo>
                  <a:pt x="2094507" y="2286727"/>
                </a:lnTo>
                <a:cubicBezTo>
                  <a:pt x="2094507" y="2260217"/>
                  <a:pt x="2073016" y="2238726"/>
                  <a:pt x="2046506" y="2238726"/>
                </a:cubicBezTo>
                <a:close/>
                <a:moveTo>
                  <a:pt x="879732" y="2133675"/>
                </a:moveTo>
                <a:cubicBezTo>
                  <a:pt x="767330" y="2133675"/>
                  <a:pt x="676210" y="2224795"/>
                  <a:pt x="676210" y="2337197"/>
                </a:cubicBezTo>
                <a:cubicBezTo>
                  <a:pt x="676210" y="2449599"/>
                  <a:pt x="767330" y="2540719"/>
                  <a:pt x="879732" y="2540719"/>
                </a:cubicBezTo>
                <a:cubicBezTo>
                  <a:pt x="956121" y="2540719"/>
                  <a:pt x="1022681" y="2498634"/>
                  <a:pt x="1054808" y="2434886"/>
                </a:cubicBezTo>
                <a:lnTo>
                  <a:pt x="1469273" y="2434887"/>
                </a:lnTo>
                <a:cubicBezTo>
                  <a:pt x="1529381" y="2434887"/>
                  <a:pt x="1578108" y="2386160"/>
                  <a:pt x="1578108" y="2326052"/>
                </a:cubicBezTo>
                <a:cubicBezTo>
                  <a:pt x="1578108" y="2265944"/>
                  <a:pt x="1529381" y="2217217"/>
                  <a:pt x="1469273" y="2217217"/>
                </a:cubicBezTo>
                <a:lnTo>
                  <a:pt x="1039779" y="2217217"/>
                </a:lnTo>
                <a:cubicBezTo>
                  <a:pt x="1005455" y="2165662"/>
                  <a:pt x="946329" y="2133675"/>
                  <a:pt x="879732" y="2133675"/>
                </a:cubicBezTo>
                <a:close/>
                <a:moveTo>
                  <a:pt x="2773336" y="1699178"/>
                </a:moveTo>
                <a:cubicBezTo>
                  <a:pt x="2746826" y="1699178"/>
                  <a:pt x="2725335" y="1720669"/>
                  <a:pt x="2725335" y="1747179"/>
                </a:cubicBezTo>
                <a:lnTo>
                  <a:pt x="2725335" y="1939177"/>
                </a:lnTo>
                <a:cubicBezTo>
                  <a:pt x="2725335" y="1965687"/>
                  <a:pt x="2746826" y="1987178"/>
                  <a:pt x="2773336" y="1987178"/>
                </a:cubicBezTo>
                <a:lnTo>
                  <a:pt x="2965334" y="1987178"/>
                </a:lnTo>
                <a:cubicBezTo>
                  <a:pt x="2991844" y="1987178"/>
                  <a:pt x="3013335" y="1965687"/>
                  <a:pt x="3013335" y="1939177"/>
                </a:cubicBezTo>
                <a:lnTo>
                  <a:pt x="3013335" y="1747179"/>
                </a:lnTo>
                <a:cubicBezTo>
                  <a:pt x="3013335" y="1720669"/>
                  <a:pt x="2991844" y="1699178"/>
                  <a:pt x="2965334" y="1699178"/>
                </a:cubicBezTo>
                <a:close/>
                <a:moveTo>
                  <a:pt x="2313922" y="1699178"/>
                </a:moveTo>
                <a:cubicBezTo>
                  <a:pt x="2287412" y="1699178"/>
                  <a:pt x="2265921" y="1720669"/>
                  <a:pt x="2265921" y="1747179"/>
                </a:cubicBezTo>
                <a:lnTo>
                  <a:pt x="2265921" y="1939177"/>
                </a:lnTo>
                <a:cubicBezTo>
                  <a:pt x="2265921" y="1965687"/>
                  <a:pt x="2287412" y="1987178"/>
                  <a:pt x="2313922" y="1987178"/>
                </a:cubicBezTo>
                <a:lnTo>
                  <a:pt x="2505920" y="1987178"/>
                </a:lnTo>
                <a:cubicBezTo>
                  <a:pt x="2532430" y="1987178"/>
                  <a:pt x="2553921" y="1965687"/>
                  <a:pt x="2553921" y="1939177"/>
                </a:cubicBezTo>
                <a:lnTo>
                  <a:pt x="2553921" y="1747179"/>
                </a:lnTo>
                <a:cubicBezTo>
                  <a:pt x="2553921" y="1720669"/>
                  <a:pt x="2532430" y="1699178"/>
                  <a:pt x="2505920" y="1699178"/>
                </a:cubicBezTo>
                <a:close/>
                <a:moveTo>
                  <a:pt x="1854508" y="1699178"/>
                </a:moveTo>
                <a:cubicBezTo>
                  <a:pt x="1827998" y="1699178"/>
                  <a:pt x="1806507" y="1720669"/>
                  <a:pt x="1806507" y="1747179"/>
                </a:cubicBezTo>
                <a:lnTo>
                  <a:pt x="1806507" y="1939177"/>
                </a:lnTo>
                <a:cubicBezTo>
                  <a:pt x="1806507" y="1965687"/>
                  <a:pt x="1827998" y="1987178"/>
                  <a:pt x="1854508" y="1987178"/>
                </a:cubicBezTo>
                <a:lnTo>
                  <a:pt x="2046506" y="1987178"/>
                </a:lnTo>
                <a:cubicBezTo>
                  <a:pt x="2073016" y="1987178"/>
                  <a:pt x="2094507" y="1965687"/>
                  <a:pt x="2094507" y="1939177"/>
                </a:cubicBezTo>
                <a:lnTo>
                  <a:pt x="2094507" y="1747179"/>
                </a:lnTo>
                <a:cubicBezTo>
                  <a:pt x="2094507" y="1720669"/>
                  <a:pt x="2073016" y="1699178"/>
                  <a:pt x="2046506" y="1699178"/>
                </a:cubicBezTo>
                <a:close/>
                <a:moveTo>
                  <a:pt x="1035948" y="1186216"/>
                </a:moveTo>
                <a:cubicBezTo>
                  <a:pt x="1165960" y="1186216"/>
                  <a:pt x="1271356" y="1291612"/>
                  <a:pt x="1271356" y="1421624"/>
                </a:cubicBezTo>
                <a:cubicBezTo>
                  <a:pt x="1271356" y="1551636"/>
                  <a:pt x="1165960" y="1657032"/>
                  <a:pt x="1035948" y="1657032"/>
                </a:cubicBezTo>
                <a:cubicBezTo>
                  <a:pt x="905936" y="1657032"/>
                  <a:pt x="800540" y="1551636"/>
                  <a:pt x="800540" y="1421624"/>
                </a:cubicBezTo>
                <a:cubicBezTo>
                  <a:pt x="800540" y="1291612"/>
                  <a:pt x="905936" y="1186216"/>
                  <a:pt x="1035948" y="1186216"/>
                </a:cubicBezTo>
                <a:close/>
                <a:moveTo>
                  <a:pt x="2773336" y="1159631"/>
                </a:moveTo>
                <a:cubicBezTo>
                  <a:pt x="2746826" y="1159631"/>
                  <a:pt x="2725335" y="1181122"/>
                  <a:pt x="2725335" y="1207632"/>
                </a:cubicBezTo>
                <a:lnTo>
                  <a:pt x="2725335" y="1399630"/>
                </a:lnTo>
                <a:cubicBezTo>
                  <a:pt x="2725335" y="1426140"/>
                  <a:pt x="2746826" y="1447631"/>
                  <a:pt x="2773336" y="1447631"/>
                </a:cubicBezTo>
                <a:lnTo>
                  <a:pt x="2965334" y="1447631"/>
                </a:lnTo>
                <a:cubicBezTo>
                  <a:pt x="2991844" y="1447631"/>
                  <a:pt x="3013335" y="1426140"/>
                  <a:pt x="3013335" y="1399630"/>
                </a:cubicBezTo>
                <a:lnTo>
                  <a:pt x="3013335" y="1207632"/>
                </a:lnTo>
                <a:cubicBezTo>
                  <a:pt x="3013335" y="1181122"/>
                  <a:pt x="2991844" y="1159631"/>
                  <a:pt x="2965334" y="1159631"/>
                </a:cubicBezTo>
                <a:close/>
                <a:moveTo>
                  <a:pt x="2313922" y="1159631"/>
                </a:moveTo>
                <a:cubicBezTo>
                  <a:pt x="2287412" y="1159631"/>
                  <a:pt x="2265921" y="1181122"/>
                  <a:pt x="2265921" y="1207632"/>
                </a:cubicBezTo>
                <a:lnTo>
                  <a:pt x="2265921" y="1399630"/>
                </a:lnTo>
                <a:cubicBezTo>
                  <a:pt x="2265921" y="1426140"/>
                  <a:pt x="2287412" y="1447631"/>
                  <a:pt x="2313922" y="1447631"/>
                </a:cubicBezTo>
                <a:lnTo>
                  <a:pt x="2505920" y="1447631"/>
                </a:lnTo>
                <a:cubicBezTo>
                  <a:pt x="2532430" y="1447631"/>
                  <a:pt x="2553921" y="1426140"/>
                  <a:pt x="2553921" y="1399630"/>
                </a:cubicBezTo>
                <a:lnTo>
                  <a:pt x="2553921" y="1207632"/>
                </a:lnTo>
                <a:cubicBezTo>
                  <a:pt x="2553921" y="1181122"/>
                  <a:pt x="2532430" y="1159631"/>
                  <a:pt x="2505920" y="1159631"/>
                </a:cubicBezTo>
                <a:close/>
                <a:moveTo>
                  <a:pt x="1854508" y="1159631"/>
                </a:moveTo>
                <a:cubicBezTo>
                  <a:pt x="1827998" y="1159631"/>
                  <a:pt x="1806507" y="1181122"/>
                  <a:pt x="1806507" y="1207632"/>
                </a:cubicBezTo>
                <a:lnTo>
                  <a:pt x="1806507" y="1399630"/>
                </a:lnTo>
                <a:cubicBezTo>
                  <a:pt x="1806507" y="1426140"/>
                  <a:pt x="1827998" y="1447631"/>
                  <a:pt x="1854508" y="1447631"/>
                </a:cubicBezTo>
                <a:lnTo>
                  <a:pt x="2046506" y="1447631"/>
                </a:lnTo>
                <a:cubicBezTo>
                  <a:pt x="2073016" y="1447631"/>
                  <a:pt x="2094507" y="1426140"/>
                  <a:pt x="2094507" y="1399630"/>
                </a:cubicBezTo>
                <a:lnTo>
                  <a:pt x="2094507" y="1207632"/>
                </a:lnTo>
                <a:cubicBezTo>
                  <a:pt x="2094507" y="1181122"/>
                  <a:pt x="2073016" y="1159631"/>
                  <a:pt x="2046506" y="1159631"/>
                </a:cubicBezTo>
                <a:close/>
                <a:moveTo>
                  <a:pt x="1035947" y="1097587"/>
                </a:moveTo>
                <a:cubicBezTo>
                  <a:pt x="856987" y="1097587"/>
                  <a:pt x="711911" y="1242663"/>
                  <a:pt x="711911" y="1421623"/>
                </a:cubicBezTo>
                <a:cubicBezTo>
                  <a:pt x="711911" y="1600583"/>
                  <a:pt x="856987" y="1745659"/>
                  <a:pt x="1035947" y="1745659"/>
                </a:cubicBezTo>
                <a:cubicBezTo>
                  <a:pt x="1214907" y="1745659"/>
                  <a:pt x="1359983" y="1600583"/>
                  <a:pt x="1359983" y="1421623"/>
                </a:cubicBezTo>
                <a:cubicBezTo>
                  <a:pt x="1359983" y="1242663"/>
                  <a:pt x="1214907" y="1097587"/>
                  <a:pt x="1035947" y="1097587"/>
                </a:cubicBezTo>
                <a:close/>
                <a:moveTo>
                  <a:pt x="593124" y="376367"/>
                </a:moveTo>
                <a:lnTo>
                  <a:pt x="3225543" y="376367"/>
                </a:lnTo>
                <a:cubicBezTo>
                  <a:pt x="3328637" y="376367"/>
                  <a:pt x="3412211" y="459941"/>
                  <a:pt x="3412211" y="563035"/>
                </a:cubicBezTo>
                <a:lnTo>
                  <a:pt x="3412211" y="3074837"/>
                </a:lnTo>
                <a:cubicBezTo>
                  <a:pt x="3412211" y="3177931"/>
                  <a:pt x="3328637" y="3261505"/>
                  <a:pt x="3225543" y="3261505"/>
                </a:cubicBezTo>
                <a:lnTo>
                  <a:pt x="593124" y="3261505"/>
                </a:lnTo>
                <a:cubicBezTo>
                  <a:pt x="490030" y="3261505"/>
                  <a:pt x="406456" y="3177931"/>
                  <a:pt x="406456" y="3074837"/>
                </a:cubicBezTo>
                <a:lnTo>
                  <a:pt x="406456" y="563035"/>
                </a:lnTo>
                <a:cubicBezTo>
                  <a:pt x="406456" y="459941"/>
                  <a:pt x="490030" y="376367"/>
                  <a:pt x="593124" y="376367"/>
                </a:cubicBezTo>
                <a:close/>
                <a:moveTo>
                  <a:pt x="466365" y="263607"/>
                </a:moveTo>
                <a:cubicBezTo>
                  <a:pt x="353740" y="263607"/>
                  <a:pt x="262440" y="354907"/>
                  <a:pt x="262440" y="467532"/>
                </a:cubicBezTo>
                <a:lnTo>
                  <a:pt x="262440" y="3211530"/>
                </a:lnTo>
                <a:cubicBezTo>
                  <a:pt x="262440" y="3324155"/>
                  <a:pt x="353740" y="3415455"/>
                  <a:pt x="466365" y="3415455"/>
                </a:cubicBezTo>
                <a:lnTo>
                  <a:pt x="3352302" y="3415455"/>
                </a:lnTo>
                <a:cubicBezTo>
                  <a:pt x="3464927" y="3415455"/>
                  <a:pt x="3556227" y="3324155"/>
                  <a:pt x="3556227" y="3211530"/>
                </a:cubicBezTo>
                <a:lnTo>
                  <a:pt x="3556227" y="2945906"/>
                </a:lnTo>
                <a:lnTo>
                  <a:pt x="3604113" y="2945906"/>
                </a:lnTo>
                <a:cubicBezTo>
                  <a:pt x="3647262" y="2945906"/>
                  <a:pt x="3682241" y="2910927"/>
                  <a:pt x="3682241" y="2867778"/>
                </a:cubicBezTo>
                <a:lnTo>
                  <a:pt x="3682241" y="2555278"/>
                </a:lnTo>
                <a:cubicBezTo>
                  <a:pt x="3682241" y="2512129"/>
                  <a:pt x="3647262" y="2477150"/>
                  <a:pt x="3604113" y="2477150"/>
                </a:cubicBezTo>
                <a:lnTo>
                  <a:pt x="3556227" y="2477150"/>
                </a:lnTo>
                <a:lnTo>
                  <a:pt x="3556227" y="1181006"/>
                </a:lnTo>
                <a:lnTo>
                  <a:pt x="3604113" y="1181006"/>
                </a:lnTo>
                <a:cubicBezTo>
                  <a:pt x="3647262" y="1181006"/>
                  <a:pt x="3682241" y="1146027"/>
                  <a:pt x="3682241" y="1102878"/>
                </a:cubicBezTo>
                <a:lnTo>
                  <a:pt x="3682241" y="790378"/>
                </a:lnTo>
                <a:cubicBezTo>
                  <a:pt x="3682241" y="747229"/>
                  <a:pt x="3647262" y="712250"/>
                  <a:pt x="3604113" y="712250"/>
                </a:cubicBezTo>
                <a:lnTo>
                  <a:pt x="3556227" y="712250"/>
                </a:lnTo>
                <a:lnTo>
                  <a:pt x="3556227" y="467532"/>
                </a:lnTo>
                <a:cubicBezTo>
                  <a:pt x="3556227" y="354907"/>
                  <a:pt x="3464927" y="263607"/>
                  <a:pt x="3352302" y="263607"/>
                </a:cubicBezTo>
                <a:close/>
                <a:moveTo>
                  <a:pt x="235370" y="0"/>
                </a:moveTo>
                <a:lnTo>
                  <a:pt x="3693337" y="0"/>
                </a:lnTo>
                <a:cubicBezTo>
                  <a:pt x="3823328" y="0"/>
                  <a:pt x="3928707" y="105379"/>
                  <a:pt x="3928707" y="235370"/>
                </a:cubicBezTo>
                <a:lnTo>
                  <a:pt x="3928707" y="3402502"/>
                </a:lnTo>
                <a:cubicBezTo>
                  <a:pt x="3928707" y="3485210"/>
                  <a:pt x="3886047" y="3557954"/>
                  <a:pt x="3821334" y="3599629"/>
                </a:cubicBezTo>
                <a:lnTo>
                  <a:pt x="3732546" y="3954781"/>
                </a:lnTo>
                <a:lnTo>
                  <a:pt x="2998166" y="3954781"/>
                </a:lnTo>
                <a:lnTo>
                  <a:pt x="2918939" y="3637872"/>
                </a:lnTo>
                <a:lnTo>
                  <a:pt x="1025164" y="3637872"/>
                </a:lnTo>
                <a:lnTo>
                  <a:pt x="945937" y="3954781"/>
                </a:lnTo>
                <a:lnTo>
                  <a:pt x="211557" y="3954781"/>
                </a:lnTo>
                <a:lnTo>
                  <a:pt x="125186" y="3609298"/>
                </a:lnTo>
                <a:cubicBezTo>
                  <a:pt x="50483" y="3570656"/>
                  <a:pt x="0" y="3492475"/>
                  <a:pt x="0" y="3402502"/>
                </a:cubicBezTo>
                <a:lnTo>
                  <a:pt x="0" y="235370"/>
                </a:lnTo>
                <a:cubicBezTo>
                  <a:pt x="0" y="105379"/>
                  <a:pt x="105379" y="0"/>
                  <a:pt x="2353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8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8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8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8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8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8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39744" y="207905"/>
            <a:ext cx="5428872" cy="4695748"/>
            <a:chOff x="884237" y="1516734"/>
            <a:chExt cx="10857744" cy="9391496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8147492"/>
              <a:ext cx="10629144" cy="2760738"/>
              <a:chOff x="960437" y="7080692"/>
              <a:chExt cx="10629144" cy="2760738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6567557" y="9102766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6578809" y="1802471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7627353" y="1802471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8676689" y="4719503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8676689" y="1802471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9725235" y="1802471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9725235" y="4719503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9725235" y="2774816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10774571" y="1802471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10774571" y="4719503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7627353" y="3747159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7627353" y="2774816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8676689" y="3747159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6578809" y="4719503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8676689" y="2774816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10774571" y="3747159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9725235" y="3747159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7627353" y="4719503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6578809" y="2774816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10774571" y="2774816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6578809" y="3747159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8676689" y="5691847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7627353" y="5691847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6578809" y="5691847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9725235" y="5691847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10774571" y="5691847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1" name="Google Shape;8811;p76"/>
          <p:cNvGrpSpPr/>
          <p:nvPr/>
        </p:nvGrpSpPr>
        <p:grpSpPr>
          <a:xfrm>
            <a:off x="1128735" y="3055450"/>
            <a:ext cx="554061" cy="473404"/>
            <a:chOff x="866243" y="2291587"/>
            <a:chExt cx="415546" cy="355053"/>
          </a:xfrm>
          <a:solidFill>
            <a:schemeClr val="bg1"/>
          </a:solidFill>
        </p:grpSpPr>
        <p:sp>
          <p:nvSpPr>
            <p:cNvPr id="8812" name="Google Shape;8812;p76"/>
            <p:cNvSpPr/>
            <p:nvPr/>
          </p:nvSpPr>
          <p:spPr>
            <a:xfrm>
              <a:off x="1053756" y="2523748"/>
              <a:ext cx="103998" cy="81706"/>
            </a:xfrm>
            <a:custGeom>
              <a:avLst/>
              <a:gdLst/>
              <a:ahLst/>
              <a:cxnLst/>
              <a:rect l="l" t="t" r="r" b="b"/>
              <a:pathLst>
                <a:path w="3275" h="2573" extrusionOk="0">
                  <a:moveTo>
                    <a:pt x="2358" y="393"/>
                  </a:moveTo>
                  <a:cubicBezTo>
                    <a:pt x="2418" y="393"/>
                    <a:pt x="2465" y="429"/>
                    <a:pt x="2489" y="488"/>
                  </a:cubicBezTo>
                  <a:lnTo>
                    <a:pt x="2823" y="1262"/>
                  </a:lnTo>
                  <a:cubicBezTo>
                    <a:pt x="2846" y="1322"/>
                    <a:pt x="2823" y="1405"/>
                    <a:pt x="2739" y="1441"/>
                  </a:cubicBezTo>
                  <a:lnTo>
                    <a:pt x="989" y="2179"/>
                  </a:lnTo>
                  <a:cubicBezTo>
                    <a:pt x="977" y="2179"/>
                    <a:pt x="953" y="2203"/>
                    <a:pt x="929" y="2203"/>
                  </a:cubicBezTo>
                  <a:cubicBezTo>
                    <a:pt x="870" y="2203"/>
                    <a:pt x="822" y="2167"/>
                    <a:pt x="787" y="2108"/>
                  </a:cubicBezTo>
                  <a:lnTo>
                    <a:pt x="465" y="1334"/>
                  </a:lnTo>
                  <a:cubicBezTo>
                    <a:pt x="441" y="1262"/>
                    <a:pt x="465" y="1191"/>
                    <a:pt x="537" y="1155"/>
                  </a:cubicBezTo>
                  <a:lnTo>
                    <a:pt x="2299" y="417"/>
                  </a:lnTo>
                  <a:cubicBezTo>
                    <a:pt x="2311" y="417"/>
                    <a:pt x="2322" y="393"/>
                    <a:pt x="2358" y="393"/>
                  </a:cubicBezTo>
                  <a:close/>
                  <a:moveTo>
                    <a:pt x="2358" y="0"/>
                  </a:moveTo>
                  <a:cubicBezTo>
                    <a:pt x="2287" y="0"/>
                    <a:pt x="2227" y="12"/>
                    <a:pt x="2144" y="36"/>
                  </a:cubicBezTo>
                  <a:lnTo>
                    <a:pt x="394" y="786"/>
                  </a:lnTo>
                  <a:cubicBezTo>
                    <a:pt x="120" y="905"/>
                    <a:pt x="1" y="1203"/>
                    <a:pt x="108" y="1465"/>
                  </a:cubicBezTo>
                  <a:lnTo>
                    <a:pt x="429" y="2239"/>
                  </a:lnTo>
                  <a:cubicBezTo>
                    <a:pt x="525" y="2441"/>
                    <a:pt x="703" y="2572"/>
                    <a:pt x="929" y="2572"/>
                  </a:cubicBezTo>
                  <a:cubicBezTo>
                    <a:pt x="1001" y="2572"/>
                    <a:pt x="1060" y="2560"/>
                    <a:pt x="1132" y="2524"/>
                  </a:cubicBezTo>
                  <a:lnTo>
                    <a:pt x="2894" y="1786"/>
                  </a:lnTo>
                  <a:cubicBezTo>
                    <a:pt x="3156" y="1679"/>
                    <a:pt x="3275" y="1370"/>
                    <a:pt x="3180" y="1096"/>
                  </a:cubicBezTo>
                  <a:lnTo>
                    <a:pt x="2846" y="322"/>
                  </a:lnTo>
                  <a:cubicBezTo>
                    <a:pt x="2763" y="131"/>
                    <a:pt x="2584" y="0"/>
                    <a:pt x="235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3" name="Google Shape;8813;p76"/>
            <p:cNvSpPr/>
            <p:nvPr/>
          </p:nvSpPr>
          <p:spPr>
            <a:xfrm>
              <a:off x="1076461" y="2409176"/>
              <a:ext cx="79419" cy="60525"/>
            </a:xfrm>
            <a:custGeom>
              <a:avLst/>
              <a:gdLst/>
              <a:ahLst/>
              <a:cxnLst/>
              <a:rect l="l" t="t" r="r" b="b"/>
              <a:pathLst>
                <a:path w="2501" h="1906" extrusionOk="0">
                  <a:moveTo>
                    <a:pt x="1250" y="370"/>
                  </a:moveTo>
                  <a:cubicBezTo>
                    <a:pt x="1715" y="370"/>
                    <a:pt x="2119" y="620"/>
                    <a:pt x="2119" y="941"/>
                  </a:cubicBezTo>
                  <a:cubicBezTo>
                    <a:pt x="2119" y="1251"/>
                    <a:pt x="1715" y="1501"/>
                    <a:pt x="1250" y="1501"/>
                  </a:cubicBezTo>
                  <a:cubicBezTo>
                    <a:pt x="798" y="1501"/>
                    <a:pt x="393" y="1251"/>
                    <a:pt x="393" y="941"/>
                  </a:cubicBezTo>
                  <a:cubicBezTo>
                    <a:pt x="393" y="620"/>
                    <a:pt x="786" y="370"/>
                    <a:pt x="1250" y="370"/>
                  </a:cubicBezTo>
                  <a:close/>
                  <a:moveTo>
                    <a:pt x="1250" y="1"/>
                  </a:moveTo>
                  <a:cubicBezTo>
                    <a:pt x="929" y="1"/>
                    <a:pt x="631" y="96"/>
                    <a:pt x="393" y="251"/>
                  </a:cubicBezTo>
                  <a:cubicBezTo>
                    <a:pt x="143" y="429"/>
                    <a:pt x="0" y="691"/>
                    <a:pt x="0" y="953"/>
                  </a:cubicBezTo>
                  <a:cubicBezTo>
                    <a:pt x="0" y="1227"/>
                    <a:pt x="143" y="1465"/>
                    <a:pt x="393" y="1656"/>
                  </a:cubicBezTo>
                  <a:cubicBezTo>
                    <a:pt x="631" y="1822"/>
                    <a:pt x="929" y="1906"/>
                    <a:pt x="1250" y="1906"/>
                  </a:cubicBezTo>
                  <a:cubicBezTo>
                    <a:pt x="1584" y="1906"/>
                    <a:pt x="1881" y="1810"/>
                    <a:pt x="2119" y="1656"/>
                  </a:cubicBezTo>
                  <a:cubicBezTo>
                    <a:pt x="2369" y="1477"/>
                    <a:pt x="2500" y="1227"/>
                    <a:pt x="2500" y="953"/>
                  </a:cubicBezTo>
                  <a:cubicBezTo>
                    <a:pt x="2500" y="691"/>
                    <a:pt x="2358" y="429"/>
                    <a:pt x="2119" y="251"/>
                  </a:cubicBezTo>
                  <a:cubicBezTo>
                    <a:pt x="1881" y="96"/>
                    <a:pt x="1584" y="1"/>
                    <a:pt x="125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4" name="Google Shape;8814;p76"/>
            <p:cNvSpPr/>
            <p:nvPr/>
          </p:nvSpPr>
          <p:spPr>
            <a:xfrm>
              <a:off x="985324" y="2448488"/>
              <a:ext cx="86628" cy="94185"/>
            </a:xfrm>
            <a:custGeom>
              <a:avLst/>
              <a:gdLst/>
              <a:ahLst/>
              <a:cxnLst/>
              <a:rect l="l" t="t" r="r" b="b"/>
              <a:pathLst>
                <a:path w="2728" h="2966" extrusionOk="0">
                  <a:moveTo>
                    <a:pt x="977" y="370"/>
                  </a:moveTo>
                  <a:lnTo>
                    <a:pt x="1537" y="430"/>
                  </a:lnTo>
                  <a:cubicBezTo>
                    <a:pt x="1608" y="442"/>
                    <a:pt x="1680" y="489"/>
                    <a:pt x="1715" y="561"/>
                  </a:cubicBezTo>
                  <a:lnTo>
                    <a:pt x="2287" y="1858"/>
                  </a:lnTo>
                  <a:cubicBezTo>
                    <a:pt x="2322" y="1918"/>
                    <a:pt x="2322" y="1977"/>
                    <a:pt x="2311" y="2037"/>
                  </a:cubicBezTo>
                  <a:cubicBezTo>
                    <a:pt x="2299" y="2096"/>
                    <a:pt x="2251" y="2144"/>
                    <a:pt x="2191" y="2156"/>
                  </a:cubicBezTo>
                  <a:lnTo>
                    <a:pt x="1310" y="2549"/>
                  </a:lnTo>
                  <a:cubicBezTo>
                    <a:pt x="1287" y="2561"/>
                    <a:pt x="1251" y="2561"/>
                    <a:pt x="1227" y="2561"/>
                  </a:cubicBezTo>
                  <a:cubicBezTo>
                    <a:pt x="1132" y="2561"/>
                    <a:pt x="1060" y="2513"/>
                    <a:pt x="1013" y="2430"/>
                  </a:cubicBezTo>
                  <a:lnTo>
                    <a:pt x="429" y="1132"/>
                  </a:lnTo>
                  <a:cubicBezTo>
                    <a:pt x="406" y="1061"/>
                    <a:pt x="406" y="977"/>
                    <a:pt x="465" y="906"/>
                  </a:cubicBezTo>
                  <a:lnTo>
                    <a:pt x="787" y="465"/>
                  </a:lnTo>
                  <a:cubicBezTo>
                    <a:pt x="834" y="406"/>
                    <a:pt x="906" y="370"/>
                    <a:pt x="977" y="370"/>
                  </a:cubicBezTo>
                  <a:close/>
                  <a:moveTo>
                    <a:pt x="965" y="1"/>
                  </a:moveTo>
                  <a:cubicBezTo>
                    <a:pt x="775" y="1"/>
                    <a:pt x="596" y="84"/>
                    <a:pt x="477" y="251"/>
                  </a:cubicBezTo>
                  <a:lnTo>
                    <a:pt x="156" y="703"/>
                  </a:lnTo>
                  <a:cubicBezTo>
                    <a:pt x="13" y="882"/>
                    <a:pt x="1" y="1096"/>
                    <a:pt x="84" y="1311"/>
                  </a:cubicBezTo>
                  <a:lnTo>
                    <a:pt x="667" y="2608"/>
                  </a:lnTo>
                  <a:cubicBezTo>
                    <a:pt x="775" y="2823"/>
                    <a:pt x="977" y="2966"/>
                    <a:pt x="1215" y="2966"/>
                  </a:cubicBezTo>
                  <a:cubicBezTo>
                    <a:pt x="1310" y="2966"/>
                    <a:pt x="1382" y="2942"/>
                    <a:pt x="1453" y="2906"/>
                  </a:cubicBezTo>
                  <a:lnTo>
                    <a:pt x="2334" y="2513"/>
                  </a:lnTo>
                  <a:cubicBezTo>
                    <a:pt x="2489" y="2454"/>
                    <a:pt x="2608" y="2335"/>
                    <a:pt x="2644" y="2168"/>
                  </a:cubicBezTo>
                  <a:cubicBezTo>
                    <a:pt x="2727" y="2025"/>
                    <a:pt x="2727" y="1858"/>
                    <a:pt x="2656" y="1715"/>
                  </a:cubicBezTo>
                  <a:lnTo>
                    <a:pt x="2072" y="418"/>
                  </a:lnTo>
                  <a:cubicBezTo>
                    <a:pt x="1977" y="227"/>
                    <a:pt x="1787" y="84"/>
                    <a:pt x="1572" y="61"/>
                  </a:cubicBezTo>
                  <a:cubicBezTo>
                    <a:pt x="1370" y="49"/>
                    <a:pt x="1156" y="1"/>
                    <a:pt x="96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5" name="Google Shape;8815;p76"/>
            <p:cNvSpPr/>
            <p:nvPr/>
          </p:nvSpPr>
          <p:spPr>
            <a:xfrm>
              <a:off x="1014062" y="2472336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6" name="Google Shape;8816;p76"/>
            <p:cNvSpPr/>
            <p:nvPr/>
          </p:nvSpPr>
          <p:spPr>
            <a:xfrm>
              <a:off x="866243" y="2291587"/>
              <a:ext cx="415546" cy="355053"/>
            </a:xfrm>
            <a:custGeom>
              <a:avLst/>
              <a:gdLst/>
              <a:ahLst/>
              <a:cxnLst/>
              <a:rect l="l" t="t" r="r" b="b"/>
              <a:pathLst>
                <a:path w="13086" h="11181" extrusionOk="0">
                  <a:moveTo>
                    <a:pt x="7620" y="1430"/>
                  </a:moveTo>
                  <a:lnTo>
                    <a:pt x="7620" y="1989"/>
                  </a:lnTo>
                  <a:lnTo>
                    <a:pt x="5453" y="1989"/>
                  </a:lnTo>
                  <a:lnTo>
                    <a:pt x="5453" y="1430"/>
                  </a:lnTo>
                  <a:close/>
                  <a:moveTo>
                    <a:pt x="7608" y="406"/>
                  </a:moveTo>
                  <a:cubicBezTo>
                    <a:pt x="8168" y="406"/>
                    <a:pt x="8632" y="858"/>
                    <a:pt x="8632" y="1430"/>
                  </a:cubicBezTo>
                  <a:lnTo>
                    <a:pt x="8632" y="1989"/>
                  </a:lnTo>
                  <a:lnTo>
                    <a:pt x="7989" y="1989"/>
                  </a:lnTo>
                  <a:lnTo>
                    <a:pt x="7989" y="1430"/>
                  </a:lnTo>
                  <a:cubicBezTo>
                    <a:pt x="7989" y="1215"/>
                    <a:pt x="7811" y="1037"/>
                    <a:pt x="7608" y="1037"/>
                  </a:cubicBezTo>
                  <a:lnTo>
                    <a:pt x="5453" y="1037"/>
                  </a:lnTo>
                  <a:cubicBezTo>
                    <a:pt x="5239" y="1037"/>
                    <a:pt x="5060" y="1215"/>
                    <a:pt x="5060" y="1430"/>
                  </a:cubicBezTo>
                  <a:lnTo>
                    <a:pt x="5060" y="1989"/>
                  </a:lnTo>
                  <a:lnTo>
                    <a:pt x="4417" y="1989"/>
                  </a:lnTo>
                  <a:lnTo>
                    <a:pt x="4417" y="1430"/>
                  </a:lnTo>
                  <a:cubicBezTo>
                    <a:pt x="4417" y="858"/>
                    <a:pt x="4882" y="406"/>
                    <a:pt x="5453" y="406"/>
                  </a:cubicBezTo>
                  <a:close/>
                  <a:moveTo>
                    <a:pt x="2929" y="2096"/>
                  </a:moveTo>
                  <a:cubicBezTo>
                    <a:pt x="3013" y="2096"/>
                    <a:pt x="3072" y="2156"/>
                    <a:pt x="3072" y="2227"/>
                  </a:cubicBezTo>
                  <a:lnTo>
                    <a:pt x="3072" y="3299"/>
                  </a:lnTo>
                  <a:cubicBezTo>
                    <a:pt x="3072" y="3382"/>
                    <a:pt x="3132" y="3454"/>
                    <a:pt x="3203" y="3478"/>
                  </a:cubicBezTo>
                  <a:cubicBezTo>
                    <a:pt x="3224" y="3486"/>
                    <a:pt x="3246" y="3490"/>
                    <a:pt x="3267" y="3490"/>
                  </a:cubicBezTo>
                  <a:cubicBezTo>
                    <a:pt x="3365" y="3490"/>
                    <a:pt x="3453" y="3406"/>
                    <a:pt x="3453" y="3299"/>
                  </a:cubicBezTo>
                  <a:lnTo>
                    <a:pt x="3453" y="2358"/>
                  </a:lnTo>
                  <a:lnTo>
                    <a:pt x="9632" y="2358"/>
                  </a:lnTo>
                  <a:lnTo>
                    <a:pt x="9632" y="10502"/>
                  </a:lnTo>
                  <a:lnTo>
                    <a:pt x="3453" y="10502"/>
                  </a:lnTo>
                  <a:lnTo>
                    <a:pt x="3453" y="4073"/>
                  </a:lnTo>
                  <a:cubicBezTo>
                    <a:pt x="3453" y="3978"/>
                    <a:pt x="3370" y="3882"/>
                    <a:pt x="3263" y="3882"/>
                  </a:cubicBezTo>
                  <a:cubicBezTo>
                    <a:pt x="3155" y="3882"/>
                    <a:pt x="3072" y="3978"/>
                    <a:pt x="3072" y="4073"/>
                  </a:cubicBezTo>
                  <a:lnTo>
                    <a:pt x="3072" y="10657"/>
                  </a:lnTo>
                  <a:cubicBezTo>
                    <a:pt x="3072" y="10728"/>
                    <a:pt x="3013" y="10788"/>
                    <a:pt x="2929" y="10788"/>
                  </a:cubicBezTo>
                  <a:lnTo>
                    <a:pt x="2310" y="10788"/>
                  </a:lnTo>
                  <a:cubicBezTo>
                    <a:pt x="2239" y="10788"/>
                    <a:pt x="2179" y="10728"/>
                    <a:pt x="2179" y="10657"/>
                  </a:cubicBezTo>
                  <a:lnTo>
                    <a:pt x="2179" y="2227"/>
                  </a:lnTo>
                  <a:cubicBezTo>
                    <a:pt x="2179" y="2156"/>
                    <a:pt x="2239" y="2096"/>
                    <a:pt x="2310" y="2096"/>
                  </a:cubicBezTo>
                  <a:close/>
                  <a:moveTo>
                    <a:pt x="10775" y="2096"/>
                  </a:moveTo>
                  <a:cubicBezTo>
                    <a:pt x="10847" y="2096"/>
                    <a:pt x="10906" y="2156"/>
                    <a:pt x="10906" y="2227"/>
                  </a:cubicBezTo>
                  <a:lnTo>
                    <a:pt x="10906" y="10657"/>
                  </a:lnTo>
                  <a:cubicBezTo>
                    <a:pt x="10906" y="10728"/>
                    <a:pt x="10847" y="10788"/>
                    <a:pt x="10775" y="10788"/>
                  </a:cubicBezTo>
                  <a:lnTo>
                    <a:pt x="10156" y="10788"/>
                  </a:lnTo>
                  <a:cubicBezTo>
                    <a:pt x="10073" y="10788"/>
                    <a:pt x="10013" y="10728"/>
                    <a:pt x="10013" y="10657"/>
                  </a:cubicBezTo>
                  <a:lnTo>
                    <a:pt x="10013" y="2227"/>
                  </a:lnTo>
                  <a:cubicBezTo>
                    <a:pt x="10013" y="2156"/>
                    <a:pt x="10073" y="2096"/>
                    <a:pt x="10156" y="2096"/>
                  </a:cubicBezTo>
                  <a:close/>
                  <a:moveTo>
                    <a:pt x="5465" y="1"/>
                  </a:moveTo>
                  <a:cubicBezTo>
                    <a:pt x="4691" y="1"/>
                    <a:pt x="4048" y="644"/>
                    <a:pt x="4048" y="1418"/>
                  </a:cubicBezTo>
                  <a:lnTo>
                    <a:pt x="4048" y="1977"/>
                  </a:lnTo>
                  <a:lnTo>
                    <a:pt x="3394" y="1977"/>
                  </a:lnTo>
                  <a:cubicBezTo>
                    <a:pt x="3310" y="1811"/>
                    <a:pt x="3132" y="1692"/>
                    <a:pt x="2929" y="1692"/>
                  </a:cubicBezTo>
                  <a:lnTo>
                    <a:pt x="2310" y="1692"/>
                  </a:lnTo>
                  <a:cubicBezTo>
                    <a:pt x="2096" y="1692"/>
                    <a:pt x="1941" y="1811"/>
                    <a:pt x="1846" y="1977"/>
                  </a:cubicBezTo>
                  <a:lnTo>
                    <a:pt x="1310" y="1977"/>
                  </a:lnTo>
                  <a:cubicBezTo>
                    <a:pt x="596" y="1977"/>
                    <a:pt x="0" y="2561"/>
                    <a:pt x="0" y="3287"/>
                  </a:cubicBezTo>
                  <a:lnTo>
                    <a:pt x="0" y="7990"/>
                  </a:lnTo>
                  <a:cubicBezTo>
                    <a:pt x="0" y="8097"/>
                    <a:pt x="96" y="8180"/>
                    <a:pt x="191" y="8180"/>
                  </a:cubicBezTo>
                  <a:cubicBezTo>
                    <a:pt x="298" y="8180"/>
                    <a:pt x="393" y="8097"/>
                    <a:pt x="393" y="7990"/>
                  </a:cubicBezTo>
                  <a:lnTo>
                    <a:pt x="393" y="3287"/>
                  </a:lnTo>
                  <a:cubicBezTo>
                    <a:pt x="393" y="2787"/>
                    <a:pt x="810" y="2370"/>
                    <a:pt x="1310" y="2370"/>
                  </a:cubicBezTo>
                  <a:lnTo>
                    <a:pt x="1786" y="2370"/>
                  </a:lnTo>
                  <a:lnTo>
                    <a:pt x="1786" y="10502"/>
                  </a:lnTo>
                  <a:lnTo>
                    <a:pt x="1310" y="10502"/>
                  </a:lnTo>
                  <a:cubicBezTo>
                    <a:pt x="810" y="10502"/>
                    <a:pt x="393" y="10085"/>
                    <a:pt x="393" y="9585"/>
                  </a:cubicBezTo>
                  <a:lnTo>
                    <a:pt x="393" y="8764"/>
                  </a:lnTo>
                  <a:cubicBezTo>
                    <a:pt x="393" y="8657"/>
                    <a:pt x="298" y="8573"/>
                    <a:pt x="191" y="8573"/>
                  </a:cubicBezTo>
                  <a:cubicBezTo>
                    <a:pt x="96" y="8573"/>
                    <a:pt x="0" y="8657"/>
                    <a:pt x="0" y="8764"/>
                  </a:cubicBezTo>
                  <a:lnTo>
                    <a:pt x="0" y="9585"/>
                  </a:lnTo>
                  <a:cubicBezTo>
                    <a:pt x="0" y="10300"/>
                    <a:pt x="584" y="10895"/>
                    <a:pt x="1310" y="10895"/>
                  </a:cubicBezTo>
                  <a:lnTo>
                    <a:pt x="1846" y="10895"/>
                  </a:lnTo>
                  <a:cubicBezTo>
                    <a:pt x="1941" y="11062"/>
                    <a:pt x="2120" y="11181"/>
                    <a:pt x="2310" y="11181"/>
                  </a:cubicBezTo>
                  <a:lnTo>
                    <a:pt x="2929" y="11181"/>
                  </a:lnTo>
                  <a:cubicBezTo>
                    <a:pt x="3144" y="11181"/>
                    <a:pt x="3310" y="11062"/>
                    <a:pt x="3394" y="10895"/>
                  </a:cubicBezTo>
                  <a:lnTo>
                    <a:pt x="9692" y="10895"/>
                  </a:lnTo>
                  <a:cubicBezTo>
                    <a:pt x="9775" y="11062"/>
                    <a:pt x="9954" y="11181"/>
                    <a:pt x="10156" y="11181"/>
                  </a:cubicBezTo>
                  <a:lnTo>
                    <a:pt x="10775" y="11181"/>
                  </a:lnTo>
                  <a:cubicBezTo>
                    <a:pt x="10978" y="11181"/>
                    <a:pt x="11145" y="11062"/>
                    <a:pt x="11240" y="10895"/>
                  </a:cubicBezTo>
                  <a:lnTo>
                    <a:pt x="11776" y="10895"/>
                  </a:lnTo>
                  <a:cubicBezTo>
                    <a:pt x="12490" y="10895"/>
                    <a:pt x="13085" y="10312"/>
                    <a:pt x="13085" y="9585"/>
                  </a:cubicBezTo>
                  <a:lnTo>
                    <a:pt x="13085" y="4894"/>
                  </a:lnTo>
                  <a:cubicBezTo>
                    <a:pt x="13085" y="4787"/>
                    <a:pt x="12990" y="4704"/>
                    <a:pt x="12883" y="4704"/>
                  </a:cubicBezTo>
                  <a:cubicBezTo>
                    <a:pt x="12788" y="4704"/>
                    <a:pt x="12692" y="4787"/>
                    <a:pt x="12692" y="4894"/>
                  </a:cubicBezTo>
                  <a:lnTo>
                    <a:pt x="12692" y="9585"/>
                  </a:lnTo>
                  <a:cubicBezTo>
                    <a:pt x="12692" y="10085"/>
                    <a:pt x="12276" y="10502"/>
                    <a:pt x="11776" y="10502"/>
                  </a:cubicBezTo>
                  <a:lnTo>
                    <a:pt x="11299" y="10502"/>
                  </a:lnTo>
                  <a:lnTo>
                    <a:pt x="11299" y="2370"/>
                  </a:lnTo>
                  <a:lnTo>
                    <a:pt x="11776" y="2370"/>
                  </a:lnTo>
                  <a:cubicBezTo>
                    <a:pt x="12276" y="2370"/>
                    <a:pt x="12692" y="2787"/>
                    <a:pt x="12692" y="3287"/>
                  </a:cubicBezTo>
                  <a:lnTo>
                    <a:pt x="12692" y="4120"/>
                  </a:lnTo>
                  <a:cubicBezTo>
                    <a:pt x="12692" y="4240"/>
                    <a:pt x="12788" y="4311"/>
                    <a:pt x="12895" y="4311"/>
                  </a:cubicBezTo>
                  <a:cubicBezTo>
                    <a:pt x="12990" y="4311"/>
                    <a:pt x="13085" y="4228"/>
                    <a:pt x="13085" y="4120"/>
                  </a:cubicBezTo>
                  <a:lnTo>
                    <a:pt x="13085" y="3287"/>
                  </a:lnTo>
                  <a:cubicBezTo>
                    <a:pt x="13085" y="2573"/>
                    <a:pt x="12502" y="1977"/>
                    <a:pt x="11776" y="1977"/>
                  </a:cubicBezTo>
                  <a:lnTo>
                    <a:pt x="11240" y="1977"/>
                  </a:lnTo>
                  <a:cubicBezTo>
                    <a:pt x="11145" y="1811"/>
                    <a:pt x="10966" y="1692"/>
                    <a:pt x="10775" y="1692"/>
                  </a:cubicBezTo>
                  <a:lnTo>
                    <a:pt x="10156" y="1692"/>
                  </a:lnTo>
                  <a:cubicBezTo>
                    <a:pt x="9942" y="1692"/>
                    <a:pt x="9775" y="1811"/>
                    <a:pt x="9692" y="1977"/>
                  </a:cubicBezTo>
                  <a:lnTo>
                    <a:pt x="9037" y="1977"/>
                  </a:lnTo>
                  <a:lnTo>
                    <a:pt x="9037" y="1418"/>
                  </a:lnTo>
                  <a:cubicBezTo>
                    <a:pt x="9037" y="644"/>
                    <a:pt x="8394" y="1"/>
                    <a:pt x="76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17" name="Google Shape;8817;p76"/>
          <p:cNvSpPr/>
          <p:nvPr/>
        </p:nvSpPr>
        <p:spPr>
          <a:xfrm>
            <a:off x="1856136" y="3050412"/>
            <a:ext cx="480475" cy="478441"/>
          </a:xfrm>
          <a:custGeom>
            <a:avLst/>
            <a:gdLst/>
            <a:ahLst/>
            <a:cxnLst/>
            <a:rect l="l" t="t" r="r" b="b"/>
            <a:pathLst>
              <a:path w="11348" h="11300" extrusionOk="0">
                <a:moveTo>
                  <a:pt x="7752" y="846"/>
                </a:moveTo>
                <a:cubicBezTo>
                  <a:pt x="7978" y="846"/>
                  <a:pt x="8133" y="1025"/>
                  <a:pt x="8133" y="1239"/>
                </a:cubicBezTo>
                <a:lnTo>
                  <a:pt x="8133" y="4001"/>
                </a:lnTo>
                <a:lnTo>
                  <a:pt x="4252" y="4001"/>
                </a:lnTo>
                <a:cubicBezTo>
                  <a:pt x="3763" y="4001"/>
                  <a:pt x="3359" y="4406"/>
                  <a:pt x="3359" y="4894"/>
                </a:cubicBezTo>
                <a:lnTo>
                  <a:pt x="3359" y="4990"/>
                </a:lnTo>
                <a:lnTo>
                  <a:pt x="1168" y="4990"/>
                </a:lnTo>
                <a:lnTo>
                  <a:pt x="1168" y="5001"/>
                </a:lnTo>
                <a:cubicBezTo>
                  <a:pt x="942" y="5001"/>
                  <a:pt x="787" y="4823"/>
                  <a:pt x="787" y="4609"/>
                </a:cubicBezTo>
                <a:lnTo>
                  <a:pt x="787" y="1239"/>
                </a:lnTo>
                <a:cubicBezTo>
                  <a:pt x="787" y="1013"/>
                  <a:pt x="965" y="846"/>
                  <a:pt x="1168" y="846"/>
                </a:cubicBezTo>
                <a:close/>
                <a:moveTo>
                  <a:pt x="3370" y="6621"/>
                </a:moveTo>
                <a:lnTo>
                  <a:pt x="3370" y="6978"/>
                </a:lnTo>
                <a:lnTo>
                  <a:pt x="3180" y="6978"/>
                </a:lnTo>
                <a:lnTo>
                  <a:pt x="3370" y="6621"/>
                </a:lnTo>
                <a:close/>
                <a:moveTo>
                  <a:pt x="3382" y="7335"/>
                </a:moveTo>
                <a:lnTo>
                  <a:pt x="3382" y="7490"/>
                </a:lnTo>
                <a:lnTo>
                  <a:pt x="2644" y="7490"/>
                </a:lnTo>
                <a:cubicBezTo>
                  <a:pt x="2597" y="7490"/>
                  <a:pt x="2573" y="7454"/>
                  <a:pt x="2573" y="7407"/>
                </a:cubicBezTo>
                <a:cubicBezTo>
                  <a:pt x="2573" y="7383"/>
                  <a:pt x="2585" y="7371"/>
                  <a:pt x="2597" y="7347"/>
                </a:cubicBezTo>
                <a:cubicBezTo>
                  <a:pt x="2620" y="7335"/>
                  <a:pt x="2632" y="7335"/>
                  <a:pt x="2656" y="7335"/>
                </a:cubicBezTo>
                <a:close/>
                <a:moveTo>
                  <a:pt x="8966" y="8276"/>
                </a:moveTo>
                <a:cubicBezTo>
                  <a:pt x="9062" y="8276"/>
                  <a:pt x="9133" y="8347"/>
                  <a:pt x="9133" y="8442"/>
                </a:cubicBezTo>
                <a:lnTo>
                  <a:pt x="9133" y="8573"/>
                </a:lnTo>
                <a:cubicBezTo>
                  <a:pt x="9109" y="8573"/>
                  <a:pt x="9074" y="8561"/>
                  <a:pt x="9038" y="8561"/>
                </a:cubicBezTo>
                <a:lnTo>
                  <a:pt x="7454" y="8561"/>
                </a:lnTo>
                <a:cubicBezTo>
                  <a:pt x="7419" y="8561"/>
                  <a:pt x="7395" y="8561"/>
                  <a:pt x="7359" y="8573"/>
                </a:cubicBezTo>
                <a:lnTo>
                  <a:pt x="7359" y="8442"/>
                </a:lnTo>
                <a:cubicBezTo>
                  <a:pt x="7359" y="8347"/>
                  <a:pt x="7430" y="8276"/>
                  <a:pt x="7526" y="8276"/>
                </a:cubicBezTo>
                <a:close/>
                <a:moveTo>
                  <a:pt x="9883" y="4347"/>
                </a:moveTo>
                <a:cubicBezTo>
                  <a:pt x="10193" y="4347"/>
                  <a:pt x="10443" y="4597"/>
                  <a:pt x="10443" y="4906"/>
                </a:cubicBezTo>
                <a:lnTo>
                  <a:pt x="10443" y="9276"/>
                </a:lnTo>
                <a:lnTo>
                  <a:pt x="9478" y="9276"/>
                </a:lnTo>
                <a:lnTo>
                  <a:pt x="9478" y="9109"/>
                </a:lnTo>
                <a:lnTo>
                  <a:pt x="9764" y="9109"/>
                </a:lnTo>
                <a:cubicBezTo>
                  <a:pt x="10038" y="9109"/>
                  <a:pt x="10264" y="8883"/>
                  <a:pt x="10264" y="8597"/>
                </a:cubicBezTo>
                <a:lnTo>
                  <a:pt x="10264" y="5942"/>
                </a:lnTo>
                <a:cubicBezTo>
                  <a:pt x="10264" y="5847"/>
                  <a:pt x="10193" y="5775"/>
                  <a:pt x="10097" y="5775"/>
                </a:cubicBezTo>
                <a:cubicBezTo>
                  <a:pt x="10014" y="5775"/>
                  <a:pt x="9931" y="5847"/>
                  <a:pt x="9931" y="5942"/>
                </a:cubicBezTo>
                <a:lnTo>
                  <a:pt x="9931" y="8585"/>
                </a:lnTo>
                <a:cubicBezTo>
                  <a:pt x="9931" y="8680"/>
                  <a:pt x="9859" y="8752"/>
                  <a:pt x="9764" y="8752"/>
                </a:cubicBezTo>
                <a:lnTo>
                  <a:pt x="9478" y="8752"/>
                </a:lnTo>
                <a:lnTo>
                  <a:pt x="9478" y="8419"/>
                </a:lnTo>
                <a:cubicBezTo>
                  <a:pt x="9478" y="8157"/>
                  <a:pt x="9252" y="7918"/>
                  <a:pt x="8966" y="7918"/>
                </a:cubicBezTo>
                <a:lnTo>
                  <a:pt x="7526" y="7918"/>
                </a:lnTo>
                <a:cubicBezTo>
                  <a:pt x="7264" y="7918"/>
                  <a:pt x="7026" y="8145"/>
                  <a:pt x="7026" y="8419"/>
                </a:cubicBezTo>
                <a:lnTo>
                  <a:pt x="7026" y="8752"/>
                </a:lnTo>
                <a:lnTo>
                  <a:pt x="4382" y="8752"/>
                </a:lnTo>
                <a:cubicBezTo>
                  <a:pt x="4299" y="8752"/>
                  <a:pt x="4204" y="8680"/>
                  <a:pt x="4204" y="8585"/>
                </a:cubicBezTo>
                <a:lnTo>
                  <a:pt x="4204" y="5121"/>
                </a:lnTo>
                <a:cubicBezTo>
                  <a:pt x="4204" y="5025"/>
                  <a:pt x="4287" y="4942"/>
                  <a:pt x="4382" y="4942"/>
                </a:cubicBezTo>
                <a:lnTo>
                  <a:pt x="9740" y="4942"/>
                </a:lnTo>
                <a:cubicBezTo>
                  <a:pt x="9836" y="4942"/>
                  <a:pt x="9919" y="5013"/>
                  <a:pt x="9919" y="5121"/>
                </a:cubicBezTo>
                <a:lnTo>
                  <a:pt x="9919" y="5251"/>
                </a:lnTo>
                <a:cubicBezTo>
                  <a:pt x="9919" y="5347"/>
                  <a:pt x="10002" y="5418"/>
                  <a:pt x="10086" y="5418"/>
                </a:cubicBezTo>
                <a:cubicBezTo>
                  <a:pt x="10181" y="5418"/>
                  <a:pt x="10252" y="5347"/>
                  <a:pt x="10252" y="5251"/>
                </a:cubicBezTo>
                <a:lnTo>
                  <a:pt x="10252" y="5121"/>
                </a:lnTo>
                <a:cubicBezTo>
                  <a:pt x="10252" y="4835"/>
                  <a:pt x="10026" y="4609"/>
                  <a:pt x="9740" y="4609"/>
                </a:cubicBezTo>
                <a:lnTo>
                  <a:pt x="4382" y="4609"/>
                </a:lnTo>
                <a:cubicBezTo>
                  <a:pt x="4109" y="4609"/>
                  <a:pt x="3882" y="4835"/>
                  <a:pt x="3882" y="5121"/>
                </a:cubicBezTo>
                <a:lnTo>
                  <a:pt x="3882" y="8585"/>
                </a:lnTo>
                <a:cubicBezTo>
                  <a:pt x="3882" y="8871"/>
                  <a:pt x="4109" y="9097"/>
                  <a:pt x="4382" y="9097"/>
                </a:cubicBezTo>
                <a:lnTo>
                  <a:pt x="7026" y="9097"/>
                </a:lnTo>
                <a:lnTo>
                  <a:pt x="7026" y="9252"/>
                </a:lnTo>
                <a:lnTo>
                  <a:pt x="3716" y="9252"/>
                </a:lnTo>
                <a:lnTo>
                  <a:pt x="3716" y="4906"/>
                </a:lnTo>
                <a:cubicBezTo>
                  <a:pt x="3716" y="4597"/>
                  <a:pt x="3966" y="4347"/>
                  <a:pt x="4287" y="4347"/>
                </a:cubicBezTo>
                <a:close/>
                <a:moveTo>
                  <a:pt x="7038" y="9597"/>
                </a:moveTo>
                <a:lnTo>
                  <a:pt x="7038" y="10002"/>
                </a:lnTo>
                <a:lnTo>
                  <a:pt x="3549" y="10002"/>
                </a:lnTo>
                <a:cubicBezTo>
                  <a:pt x="3539" y="10003"/>
                  <a:pt x="3529" y="10004"/>
                  <a:pt x="3520" y="10004"/>
                </a:cubicBezTo>
                <a:cubicBezTo>
                  <a:pt x="3434" y="10004"/>
                  <a:pt x="3351" y="9959"/>
                  <a:pt x="3287" y="9895"/>
                </a:cubicBezTo>
                <a:cubicBezTo>
                  <a:pt x="3216" y="9823"/>
                  <a:pt x="3168" y="9716"/>
                  <a:pt x="3168" y="9609"/>
                </a:cubicBezTo>
                <a:cubicBezTo>
                  <a:pt x="3168" y="9597"/>
                  <a:pt x="3168" y="9597"/>
                  <a:pt x="3180" y="9597"/>
                </a:cubicBezTo>
                <a:close/>
                <a:moveTo>
                  <a:pt x="10990" y="9609"/>
                </a:moveTo>
                <a:lnTo>
                  <a:pt x="10990" y="9633"/>
                </a:lnTo>
                <a:cubicBezTo>
                  <a:pt x="10979" y="9835"/>
                  <a:pt x="10812" y="10014"/>
                  <a:pt x="10598" y="10014"/>
                </a:cubicBezTo>
                <a:lnTo>
                  <a:pt x="9478" y="10014"/>
                </a:lnTo>
                <a:lnTo>
                  <a:pt x="9478" y="9609"/>
                </a:lnTo>
                <a:close/>
                <a:moveTo>
                  <a:pt x="9050" y="8883"/>
                </a:moveTo>
                <a:cubicBezTo>
                  <a:pt x="9085" y="8883"/>
                  <a:pt x="9133" y="8931"/>
                  <a:pt x="9133" y="8978"/>
                </a:cubicBezTo>
                <a:lnTo>
                  <a:pt x="9133" y="10240"/>
                </a:lnTo>
                <a:cubicBezTo>
                  <a:pt x="9133" y="10288"/>
                  <a:pt x="9085" y="10324"/>
                  <a:pt x="9050" y="10324"/>
                </a:cubicBezTo>
                <a:lnTo>
                  <a:pt x="7454" y="10324"/>
                </a:lnTo>
                <a:cubicBezTo>
                  <a:pt x="7407" y="10324"/>
                  <a:pt x="7359" y="10288"/>
                  <a:pt x="7359" y="10240"/>
                </a:cubicBezTo>
                <a:lnTo>
                  <a:pt x="7359" y="10181"/>
                </a:lnTo>
                <a:lnTo>
                  <a:pt x="7359" y="8978"/>
                </a:lnTo>
                <a:cubicBezTo>
                  <a:pt x="7359" y="8931"/>
                  <a:pt x="7407" y="8883"/>
                  <a:pt x="7454" y="8883"/>
                </a:cubicBezTo>
                <a:close/>
                <a:moveTo>
                  <a:pt x="9133" y="10645"/>
                </a:moveTo>
                <a:lnTo>
                  <a:pt x="9133" y="10776"/>
                </a:lnTo>
                <a:cubicBezTo>
                  <a:pt x="9133" y="10859"/>
                  <a:pt x="9062" y="10943"/>
                  <a:pt x="8966" y="10943"/>
                </a:cubicBezTo>
                <a:lnTo>
                  <a:pt x="7526" y="10943"/>
                </a:lnTo>
                <a:cubicBezTo>
                  <a:pt x="7442" y="10943"/>
                  <a:pt x="7359" y="10859"/>
                  <a:pt x="7359" y="10776"/>
                </a:cubicBezTo>
                <a:lnTo>
                  <a:pt x="7359" y="10645"/>
                </a:lnTo>
                <a:cubicBezTo>
                  <a:pt x="7395" y="10645"/>
                  <a:pt x="7419" y="10657"/>
                  <a:pt x="7454" y="10657"/>
                </a:cubicBezTo>
                <a:lnTo>
                  <a:pt x="9050" y="10657"/>
                </a:lnTo>
                <a:cubicBezTo>
                  <a:pt x="9074" y="10657"/>
                  <a:pt x="9109" y="10657"/>
                  <a:pt x="9133" y="10645"/>
                </a:cubicBezTo>
                <a:close/>
                <a:moveTo>
                  <a:pt x="858" y="1"/>
                </a:moveTo>
                <a:cubicBezTo>
                  <a:pt x="382" y="1"/>
                  <a:pt x="1" y="382"/>
                  <a:pt x="1" y="858"/>
                </a:cubicBezTo>
                <a:lnTo>
                  <a:pt x="1" y="5561"/>
                </a:lnTo>
                <a:cubicBezTo>
                  <a:pt x="1" y="6037"/>
                  <a:pt x="382" y="6430"/>
                  <a:pt x="858" y="6430"/>
                </a:cubicBezTo>
                <a:lnTo>
                  <a:pt x="1334" y="6430"/>
                </a:lnTo>
                <a:cubicBezTo>
                  <a:pt x="1430" y="6430"/>
                  <a:pt x="1501" y="6359"/>
                  <a:pt x="1501" y="6264"/>
                </a:cubicBezTo>
                <a:cubicBezTo>
                  <a:pt x="1501" y="6180"/>
                  <a:pt x="1430" y="6097"/>
                  <a:pt x="1334" y="6097"/>
                </a:cubicBezTo>
                <a:lnTo>
                  <a:pt x="858" y="6097"/>
                </a:lnTo>
                <a:cubicBezTo>
                  <a:pt x="572" y="6097"/>
                  <a:pt x="334" y="5859"/>
                  <a:pt x="334" y="5585"/>
                </a:cubicBezTo>
                <a:lnTo>
                  <a:pt x="334" y="882"/>
                </a:lnTo>
                <a:cubicBezTo>
                  <a:pt x="334" y="596"/>
                  <a:pt x="572" y="358"/>
                  <a:pt x="858" y="358"/>
                </a:cubicBezTo>
                <a:lnTo>
                  <a:pt x="8062" y="358"/>
                </a:lnTo>
                <a:cubicBezTo>
                  <a:pt x="8347" y="358"/>
                  <a:pt x="8585" y="596"/>
                  <a:pt x="8585" y="882"/>
                </a:cubicBezTo>
                <a:lnTo>
                  <a:pt x="8585" y="4001"/>
                </a:lnTo>
                <a:lnTo>
                  <a:pt x="8478" y="4001"/>
                </a:lnTo>
                <a:lnTo>
                  <a:pt x="8478" y="1215"/>
                </a:lnTo>
                <a:cubicBezTo>
                  <a:pt x="8478" y="822"/>
                  <a:pt x="8157" y="489"/>
                  <a:pt x="7752" y="489"/>
                </a:cubicBezTo>
                <a:lnTo>
                  <a:pt x="1168" y="489"/>
                </a:lnTo>
                <a:cubicBezTo>
                  <a:pt x="775" y="489"/>
                  <a:pt x="442" y="822"/>
                  <a:pt x="442" y="1215"/>
                </a:cubicBezTo>
                <a:lnTo>
                  <a:pt x="442" y="4597"/>
                </a:lnTo>
                <a:cubicBezTo>
                  <a:pt x="442" y="5001"/>
                  <a:pt x="775" y="5323"/>
                  <a:pt x="1168" y="5323"/>
                </a:cubicBezTo>
                <a:lnTo>
                  <a:pt x="3370" y="5323"/>
                </a:lnTo>
                <a:lnTo>
                  <a:pt x="3370" y="6085"/>
                </a:lnTo>
                <a:lnTo>
                  <a:pt x="2001" y="6085"/>
                </a:lnTo>
                <a:cubicBezTo>
                  <a:pt x="1918" y="6085"/>
                  <a:pt x="1846" y="6156"/>
                  <a:pt x="1846" y="6252"/>
                </a:cubicBezTo>
                <a:cubicBezTo>
                  <a:pt x="1846" y="6335"/>
                  <a:pt x="1918" y="6418"/>
                  <a:pt x="2001" y="6418"/>
                </a:cubicBezTo>
                <a:lnTo>
                  <a:pt x="3109" y="6418"/>
                </a:lnTo>
                <a:lnTo>
                  <a:pt x="2811" y="6978"/>
                </a:lnTo>
                <a:lnTo>
                  <a:pt x="2656" y="6978"/>
                </a:lnTo>
                <a:cubicBezTo>
                  <a:pt x="2561" y="6978"/>
                  <a:pt x="2454" y="7026"/>
                  <a:pt x="2358" y="7097"/>
                </a:cubicBezTo>
                <a:cubicBezTo>
                  <a:pt x="2287" y="7168"/>
                  <a:pt x="2239" y="7276"/>
                  <a:pt x="2239" y="7395"/>
                </a:cubicBezTo>
                <a:cubicBezTo>
                  <a:pt x="2239" y="7621"/>
                  <a:pt x="2418" y="7811"/>
                  <a:pt x="2656" y="7811"/>
                </a:cubicBezTo>
                <a:lnTo>
                  <a:pt x="3394" y="7811"/>
                </a:lnTo>
                <a:lnTo>
                  <a:pt x="3394" y="9276"/>
                </a:lnTo>
                <a:lnTo>
                  <a:pt x="3192" y="9276"/>
                </a:lnTo>
                <a:cubicBezTo>
                  <a:pt x="3001" y="9276"/>
                  <a:pt x="2835" y="9431"/>
                  <a:pt x="2835" y="9633"/>
                </a:cubicBezTo>
                <a:cubicBezTo>
                  <a:pt x="2835" y="9823"/>
                  <a:pt x="2918" y="10002"/>
                  <a:pt x="3049" y="10145"/>
                </a:cubicBezTo>
                <a:cubicBezTo>
                  <a:pt x="3180" y="10288"/>
                  <a:pt x="3370" y="10359"/>
                  <a:pt x="3573" y="10359"/>
                </a:cubicBezTo>
                <a:lnTo>
                  <a:pt x="7049" y="10359"/>
                </a:lnTo>
                <a:lnTo>
                  <a:pt x="7049" y="10788"/>
                </a:lnTo>
                <a:cubicBezTo>
                  <a:pt x="7049" y="11062"/>
                  <a:pt x="7276" y="11300"/>
                  <a:pt x="7550" y="11300"/>
                </a:cubicBezTo>
                <a:lnTo>
                  <a:pt x="9002" y="11300"/>
                </a:lnTo>
                <a:cubicBezTo>
                  <a:pt x="9264" y="11300"/>
                  <a:pt x="9502" y="11074"/>
                  <a:pt x="9502" y="10788"/>
                </a:cubicBezTo>
                <a:lnTo>
                  <a:pt x="9502" y="10359"/>
                </a:lnTo>
                <a:lnTo>
                  <a:pt x="10621" y="10359"/>
                </a:lnTo>
                <a:cubicBezTo>
                  <a:pt x="11026" y="10359"/>
                  <a:pt x="11348" y="10026"/>
                  <a:pt x="11348" y="9633"/>
                </a:cubicBezTo>
                <a:cubicBezTo>
                  <a:pt x="11324" y="9526"/>
                  <a:pt x="11276" y="9431"/>
                  <a:pt x="11217" y="9371"/>
                </a:cubicBezTo>
                <a:cubicBezTo>
                  <a:pt x="11157" y="9312"/>
                  <a:pt x="11074" y="9276"/>
                  <a:pt x="10967" y="9276"/>
                </a:cubicBezTo>
                <a:lnTo>
                  <a:pt x="10776" y="9276"/>
                </a:lnTo>
                <a:lnTo>
                  <a:pt x="10776" y="4906"/>
                </a:lnTo>
                <a:cubicBezTo>
                  <a:pt x="10776" y="4418"/>
                  <a:pt x="10371" y="4013"/>
                  <a:pt x="9883" y="4013"/>
                </a:cubicBezTo>
                <a:lnTo>
                  <a:pt x="8931" y="4013"/>
                </a:lnTo>
                <a:lnTo>
                  <a:pt x="8931" y="858"/>
                </a:lnTo>
                <a:cubicBezTo>
                  <a:pt x="8931" y="382"/>
                  <a:pt x="8538" y="1"/>
                  <a:pt x="8062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18" name="Google Shape;8818;p76"/>
          <p:cNvGrpSpPr/>
          <p:nvPr/>
        </p:nvGrpSpPr>
        <p:grpSpPr>
          <a:xfrm>
            <a:off x="2585105" y="3070099"/>
            <a:ext cx="478951" cy="437076"/>
            <a:chOff x="1958520" y="2302574"/>
            <a:chExt cx="359213" cy="327807"/>
          </a:xfrm>
          <a:solidFill>
            <a:schemeClr val="bg1"/>
          </a:solidFill>
        </p:grpSpPr>
        <p:sp>
          <p:nvSpPr>
            <p:cNvPr id="8819" name="Google Shape;8819;p76"/>
            <p:cNvSpPr/>
            <p:nvPr/>
          </p:nvSpPr>
          <p:spPr>
            <a:xfrm>
              <a:off x="1958520" y="2302574"/>
              <a:ext cx="359213" cy="327807"/>
            </a:xfrm>
            <a:custGeom>
              <a:avLst/>
              <a:gdLst/>
              <a:ahLst/>
              <a:cxnLst/>
              <a:rect l="l" t="t" r="r" b="b"/>
              <a:pathLst>
                <a:path w="11312" h="10323" extrusionOk="0">
                  <a:moveTo>
                    <a:pt x="7168" y="8132"/>
                  </a:moveTo>
                  <a:lnTo>
                    <a:pt x="7501" y="9204"/>
                  </a:lnTo>
                  <a:lnTo>
                    <a:pt x="3799" y="9204"/>
                  </a:lnTo>
                  <a:lnTo>
                    <a:pt x="4120" y="8132"/>
                  </a:lnTo>
                  <a:close/>
                  <a:moveTo>
                    <a:pt x="8466" y="9537"/>
                  </a:moveTo>
                  <a:cubicBezTo>
                    <a:pt x="8597" y="9537"/>
                    <a:pt x="8704" y="9656"/>
                    <a:pt x="8704" y="9775"/>
                  </a:cubicBezTo>
                  <a:cubicBezTo>
                    <a:pt x="8704" y="9906"/>
                    <a:pt x="8597" y="10013"/>
                    <a:pt x="8466" y="10013"/>
                  </a:cubicBezTo>
                  <a:lnTo>
                    <a:pt x="2810" y="10013"/>
                  </a:lnTo>
                  <a:cubicBezTo>
                    <a:pt x="2679" y="10013"/>
                    <a:pt x="2572" y="9906"/>
                    <a:pt x="2572" y="9775"/>
                  </a:cubicBezTo>
                  <a:cubicBezTo>
                    <a:pt x="2572" y="9644"/>
                    <a:pt x="2679" y="9537"/>
                    <a:pt x="2810" y="953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lnTo>
                    <a:pt x="0" y="7049"/>
                  </a:lnTo>
                  <a:cubicBezTo>
                    <a:pt x="0" y="7644"/>
                    <a:pt x="477" y="8120"/>
                    <a:pt x="1072" y="8120"/>
                  </a:cubicBezTo>
                  <a:lnTo>
                    <a:pt x="3763" y="8120"/>
                  </a:lnTo>
                  <a:lnTo>
                    <a:pt x="3441" y="9192"/>
                  </a:lnTo>
                  <a:lnTo>
                    <a:pt x="2822" y="9192"/>
                  </a:lnTo>
                  <a:cubicBezTo>
                    <a:pt x="2513" y="9192"/>
                    <a:pt x="2263" y="9442"/>
                    <a:pt x="2263" y="9751"/>
                  </a:cubicBezTo>
                  <a:cubicBezTo>
                    <a:pt x="2263" y="10073"/>
                    <a:pt x="2513" y="10323"/>
                    <a:pt x="2822" y="10323"/>
                  </a:cubicBezTo>
                  <a:lnTo>
                    <a:pt x="8478" y="10323"/>
                  </a:lnTo>
                  <a:cubicBezTo>
                    <a:pt x="8799" y="10323"/>
                    <a:pt x="9049" y="10073"/>
                    <a:pt x="9049" y="9751"/>
                  </a:cubicBezTo>
                  <a:cubicBezTo>
                    <a:pt x="9049" y="9442"/>
                    <a:pt x="8799" y="9192"/>
                    <a:pt x="8478" y="9192"/>
                  </a:cubicBezTo>
                  <a:lnTo>
                    <a:pt x="7870" y="9192"/>
                  </a:lnTo>
                  <a:lnTo>
                    <a:pt x="7549" y="8120"/>
                  </a:lnTo>
                  <a:lnTo>
                    <a:pt x="10240" y="8120"/>
                  </a:lnTo>
                  <a:cubicBezTo>
                    <a:pt x="10835" y="8120"/>
                    <a:pt x="11311" y="7644"/>
                    <a:pt x="11311" y="7049"/>
                  </a:cubicBezTo>
                  <a:lnTo>
                    <a:pt x="11311" y="1072"/>
                  </a:lnTo>
                  <a:cubicBezTo>
                    <a:pt x="11299" y="488"/>
                    <a:pt x="10823" y="0"/>
                    <a:pt x="10228" y="0"/>
                  </a:cubicBezTo>
                  <a:lnTo>
                    <a:pt x="2786" y="0"/>
                  </a:lnTo>
                  <a:cubicBezTo>
                    <a:pt x="2691" y="0"/>
                    <a:pt x="2620" y="72"/>
                    <a:pt x="2620" y="155"/>
                  </a:cubicBezTo>
                  <a:cubicBezTo>
                    <a:pt x="2620" y="250"/>
                    <a:pt x="2691" y="322"/>
                    <a:pt x="2786" y="322"/>
                  </a:cubicBezTo>
                  <a:lnTo>
                    <a:pt x="10228" y="322"/>
                  </a:lnTo>
                  <a:cubicBezTo>
                    <a:pt x="10621" y="322"/>
                    <a:pt x="10966" y="655"/>
                    <a:pt x="10966" y="1072"/>
                  </a:cubicBezTo>
                  <a:lnTo>
                    <a:pt x="10966" y="7049"/>
                  </a:lnTo>
                  <a:cubicBezTo>
                    <a:pt x="10966" y="7453"/>
                    <a:pt x="10645" y="7799"/>
                    <a:pt x="10228" y="7799"/>
                  </a:cubicBezTo>
                  <a:lnTo>
                    <a:pt x="1072" y="7799"/>
                  </a:lnTo>
                  <a:cubicBezTo>
                    <a:pt x="667" y="7799"/>
                    <a:pt x="322" y="7465"/>
                    <a:pt x="322" y="7049"/>
                  </a:cubicBezTo>
                  <a:lnTo>
                    <a:pt x="322" y="1072"/>
                  </a:lnTo>
                  <a:cubicBezTo>
                    <a:pt x="322" y="667"/>
                    <a:pt x="655" y="322"/>
                    <a:pt x="1072" y="322"/>
                  </a:cubicBezTo>
                  <a:lnTo>
                    <a:pt x="2108" y="322"/>
                  </a:lnTo>
                  <a:cubicBezTo>
                    <a:pt x="2203" y="322"/>
                    <a:pt x="2275" y="250"/>
                    <a:pt x="2275" y="155"/>
                  </a:cubicBezTo>
                  <a:cubicBezTo>
                    <a:pt x="2275" y="72"/>
                    <a:pt x="2203" y="0"/>
                    <a:pt x="21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0" name="Google Shape;8820;p76"/>
            <p:cNvSpPr/>
            <p:nvPr/>
          </p:nvSpPr>
          <p:spPr>
            <a:xfrm>
              <a:off x="1986877" y="2331313"/>
              <a:ext cx="302117" cy="184909"/>
            </a:xfrm>
            <a:custGeom>
              <a:avLst/>
              <a:gdLst/>
              <a:ahLst/>
              <a:cxnLst/>
              <a:rect l="l" t="t" r="r" b="b"/>
              <a:pathLst>
                <a:path w="9514" h="5823" extrusionOk="0">
                  <a:moveTo>
                    <a:pt x="179" y="0"/>
                  </a:moveTo>
                  <a:cubicBezTo>
                    <a:pt x="72" y="0"/>
                    <a:pt x="0" y="71"/>
                    <a:pt x="0" y="179"/>
                  </a:cubicBezTo>
                  <a:lnTo>
                    <a:pt x="0" y="5656"/>
                  </a:lnTo>
                  <a:cubicBezTo>
                    <a:pt x="0" y="5739"/>
                    <a:pt x="72" y="5822"/>
                    <a:pt x="167" y="5822"/>
                  </a:cubicBezTo>
                  <a:lnTo>
                    <a:pt x="9347" y="5822"/>
                  </a:lnTo>
                  <a:cubicBezTo>
                    <a:pt x="9430" y="5822"/>
                    <a:pt x="9513" y="5739"/>
                    <a:pt x="9513" y="5656"/>
                  </a:cubicBezTo>
                  <a:lnTo>
                    <a:pt x="9513" y="5072"/>
                  </a:lnTo>
                  <a:cubicBezTo>
                    <a:pt x="9513" y="4989"/>
                    <a:pt x="9430" y="4905"/>
                    <a:pt x="9347" y="4905"/>
                  </a:cubicBezTo>
                  <a:cubicBezTo>
                    <a:pt x="9252" y="4905"/>
                    <a:pt x="9180" y="4989"/>
                    <a:pt x="9180" y="5072"/>
                  </a:cubicBezTo>
                  <a:lnTo>
                    <a:pt x="9180" y="5489"/>
                  </a:lnTo>
                  <a:lnTo>
                    <a:pt x="346" y="5489"/>
                  </a:lnTo>
                  <a:lnTo>
                    <a:pt x="346" y="345"/>
                  </a:lnTo>
                  <a:lnTo>
                    <a:pt x="9180" y="345"/>
                  </a:lnTo>
                  <a:lnTo>
                    <a:pt x="9180" y="4405"/>
                  </a:lnTo>
                  <a:cubicBezTo>
                    <a:pt x="9168" y="4489"/>
                    <a:pt x="9240" y="4572"/>
                    <a:pt x="9347" y="4572"/>
                  </a:cubicBezTo>
                  <a:cubicBezTo>
                    <a:pt x="9430" y="4572"/>
                    <a:pt x="9513" y="4489"/>
                    <a:pt x="9513" y="4405"/>
                  </a:cubicBezTo>
                  <a:lnTo>
                    <a:pt x="9513" y="179"/>
                  </a:lnTo>
                  <a:cubicBezTo>
                    <a:pt x="9513" y="71"/>
                    <a:pt x="9430" y="0"/>
                    <a:pt x="93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1" name="Google Shape;8821;p76"/>
            <p:cNvSpPr/>
            <p:nvPr/>
          </p:nvSpPr>
          <p:spPr>
            <a:xfrm>
              <a:off x="2131521" y="2526701"/>
              <a:ext cx="11908" cy="10638"/>
            </a:xfrm>
            <a:custGeom>
              <a:avLst/>
              <a:gdLst/>
              <a:ahLst/>
              <a:cxnLst/>
              <a:rect l="l" t="t" r="r" b="b"/>
              <a:pathLst>
                <a:path w="375" h="335" extrusionOk="0">
                  <a:moveTo>
                    <a:pt x="176" y="0"/>
                  </a:moveTo>
                  <a:cubicBezTo>
                    <a:pt x="167" y="0"/>
                    <a:pt x="158" y="1"/>
                    <a:pt x="148" y="3"/>
                  </a:cubicBezTo>
                  <a:cubicBezTo>
                    <a:pt x="77" y="26"/>
                    <a:pt x="17" y="86"/>
                    <a:pt x="17" y="157"/>
                  </a:cubicBezTo>
                  <a:cubicBezTo>
                    <a:pt x="1" y="258"/>
                    <a:pt x="95" y="334"/>
                    <a:pt x="186" y="334"/>
                  </a:cubicBezTo>
                  <a:cubicBezTo>
                    <a:pt x="225" y="334"/>
                    <a:pt x="263" y="320"/>
                    <a:pt x="291" y="288"/>
                  </a:cubicBezTo>
                  <a:cubicBezTo>
                    <a:pt x="375" y="229"/>
                    <a:pt x="375" y="145"/>
                    <a:pt x="327" y="86"/>
                  </a:cubicBezTo>
                  <a:cubicBezTo>
                    <a:pt x="296" y="34"/>
                    <a:pt x="238" y="0"/>
                    <a:pt x="1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22" name="Google Shape;8822;p76"/>
          <p:cNvGrpSpPr/>
          <p:nvPr/>
        </p:nvGrpSpPr>
        <p:grpSpPr>
          <a:xfrm>
            <a:off x="3413587" y="3049903"/>
            <a:ext cx="276776" cy="479459"/>
            <a:chOff x="2656082" y="2287427"/>
            <a:chExt cx="207582" cy="359594"/>
          </a:xfrm>
          <a:solidFill>
            <a:schemeClr val="bg1"/>
          </a:solidFill>
        </p:grpSpPr>
        <p:sp>
          <p:nvSpPr>
            <p:cNvPr id="8823" name="Google Shape;8823;p76"/>
            <p:cNvSpPr/>
            <p:nvPr/>
          </p:nvSpPr>
          <p:spPr>
            <a:xfrm>
              <a:off x="2656082" y="2287427"/>
              <a:ext cx="207582" cy="359594"/>
            </a:xfrm>
            <a:custGeom>
              <a:avLst/>
              <a:gdLst/>
              <a:ahLst/>
              <a:cxnLst/>
              <a:rect l="l" t="t" r="r" b="b"/>
              <a:pathLst>
                <a:path w="6537" h="11324" extrusionOk="0">
                  <a:moveTo>
                    <a:pt x="5704" y="334"/>
                  </a:moveTo>
                  <a:cubicBezTo>
                    <a:pt x="5965" y="334"/>
                    <a:pt x="6192" y="561"/>
                    <a:pt x="6192" y="834"/>
                  </a:cubicBezTo>
                  <a:lnTo>
                    <a:pt x="6192" y="1323"/>
                  </a:lnTo>
                  <a:lnTo>
                    <a:pt x="346" y="1323"/>
                  </a:lnTo>
                  <a:lnTo>
                    <a:pt x="346" y="834"/>
                  </a:lnTo>
                  <a:cubicBezTo>
                    <a:pt x="346" y="561"/>
                    <a:pt x="560" y="334"/>
                    <a:pt x="834" y="334"/>
                  </a:cubicBezTo>
                  <a:close/>
                  <a:moveTo>
                    <a:pt x="6192" y="1644"/>
                  </a:moveTo>
                  <a:lnTo>
                    <a:pt x="6192" y="8990"/>
                  </a:lnTo>
                  <a:lnTo>
                    <a:pt x="1501" y="8990"/>
                  </a:lnTo>
                  <a:cubicBezTo>
                    <a:pt x="1405" y="8990"/>
                    <a:pt x="1334" y="9062"/>
                    <a:pt x="1334" y="9145"/>
                  </a:cubicBezTo>
                  <a:cubicBezTo>
                    <a:pt x="1334" y="9240"/>
                    <a:pt x="1405" y="9312"/>
                    <a:pt x="1501" y="9312"/>
                  </a:cubicBezTo>
                  <a:lnTo>
                    <a:pt x="6192" y="9312"/>
                  </a:lnTo>
                  <a:lnTo>
                    <a:pt x="6192" y="10478"/>
                  </a:lnTo>
                  <a:cubicBezTo>
                    <a:pt x="6192" y="10740"/>
                    <a:pt x="5965" y="10967"/>
                    <a:pt x="5704" y="10967"/>
                  </a:cubicBezTo>
                  <a:lnTo>
                    <a:pt x="834" y="10967"/>
                  </a:lnTo>
                  <a:cubicBezTo>
                    <a:pt x="560" y="10967"/>
                    <a:pt x="346" y="10740"/>
                    <a:pt x="346" y="10478"/>
                  </a:cubicBezTo>
                  <a:lnTo>
                    <a:pt x="346" y="9312"/>
                  </a:lnTo>
                  <a:lnTo>
                    <a:pt x="834" y="9312"/>
                  </a:lnTo>
                  <a:cubicBezTo>
                    <a:pt x="917" y="9312"/>
                    <a:pt x="1001" y="9240"/>
                    <a:pt x="1001" y="9145"/>
                  </a:cubicBezTo>
                  <a:cubicBezTo>
                    <a:pt x="1001" y="9062"/>
                    <a:pt x="917" y="8990"/>
                    <a:pt x="834" y="8990"/>
                  </a:cubicBezTo>
                  <a:lnTo>
                    <a:pt x="346" y="8990"/>
                  </a:lnTo>
                  <a:lnTo>
                    <a:pt x="346" y="1644"/>
                  </a:lnTo>
                  <a:close/>
                  <a:moveTo>
                    <a:pt x="834" y="1"/>
                  </a:moveTo>
                  <a:cubicBezTo>
                    <a:pt x="370" y="1"/>
                    <a:pt x="0" y="370"/>
                    <a:pt x="0" y="834"/>
                  </a:cubicBezTo>
                  <a:lnTo>
                    <a:pt x="0" y="10490"/>
                  </a:lnTo>
                  <a:cubicBezTo>
                    <a:pt x="0" y="10955"/>
                    <a:pt x="370" y="11324"/>
                    <a:pt x="834" y="11324"/>
                  </a:cubicBezTo>
                  <a:lnTo>
                    <a:pt x="5704" y="11324"/>
                  </a:lnTo>
                  <a:cubicBezTo>
                    <a:pt x="6156" y="11324"/>
                    <a:pt x="6537" y="10955"/>
                    <a:pt x="6537" y="10490"/>
                  </a:cubicBezTo>
                  <a:lnTo>
                    <a:pt x="6537" y="834"/>
                  </a:lnTo>
                  <a:cubicBezTo>
                    <a:pt x="6513" y="370"/>
                    <a:pt x="6144" y="1"/>
                    <a:pt x="570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4" name="Google Shape;8824;p76"/>
            <p:cNvSpPr/>
            <p:nvPr/>
          </p:nvSpPr>
          <p:spPr>
            <a:xfrm>
              <a:off x="2754395" y="2308608"/>
              <a:ext cx="31787" cy="10257"/>
            </a:xfrm>
            <a:custGeom>
              <a:avLst/>
              <a:gdLst/>
              <a:ahLst/>
              <a:cxnLst/>
              <a:rect l="l" t="t" r="r" b="b"/>
              <a:pathLst>
                <a:path w="100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34" y="322"/>
                  </a:lnTo>
                  <a:cubicBezTo>
                    <a:pt x="917" y="322"/>
                    <a:pt x="1000" y="251"/>
                    <a:pt x="1000" y="167"/>
                  </a:cubicBezTo>
                  <a:cubicBezTo>
                    <a:pt x="1000" y="72"/>
                    <a:pt x="917" y="1"/>
                    <a:pt x="8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5" name="Google Shape;8825;p76"/>
            <p:cNvSpPr/>
            <p:nvPr/>
          </p:nvSpPr>
          <p:spPr>
            <a:xfrm>
              <a:off x="2743789" y="2594053"/>
              <a:ext cx="31406" cy="31056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22"/>
                  </a:moveTo>
                  <a:cubicBezTo>
                    <a:pt x="584" y="322"/>
                    <a:pt x="656" y="406"/>
                    <a:pt x="656" y="489"/>
                  </a:cubicBezTo>
                  <a:cubicBezTo>
                    <a:pt x="656" y="584"/>
                    <a:pt x="584" y="656"/>
                    <a:pt x="501" y="656"/>
                  </a:cubicBezTo>
                  <a:cubicBezTo>
                    <a:pt x="406" y="656"/>
                    <a:pt x="334" y="584"/>
                    <a:pt x="334" y="489"/>
                  </a:cubicBezTo>
                  <a:cubicBezTo>
                    <a:pt x="334" y="406"/>
                    <a:pt x="406" y="322"/>
                    <a:pt x="501" y="322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75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6" name="Google Shape;8826;p76"/>
            <p:cNvSpPr/>
            <p:nvPr/>
          </p:nvSpPr>
          <p:spPr>
            <a:xfrm>
              <a:off x="2733596" y="2308608"/>
              <a:ext cx="10225" cy="10257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27" name="Google Shape;8827;p76"/>
          <p:cNvGrpSpPr/>
          <p:nvPr/>
        </p:nvGrpSpPr>
        <p:grpSpPr>
          <a:xfrm>
            <a:off x="4039949" y="3095291"/>
            <a:ext cx="483988" cy="386691"/>
            <a:chOff x="3049653" y="2321468"/>
            <a:chExt cx="362991" cy="290018"/>
          </a:xfrm>
          <a:solidFill>
            <a:schemeClr val="bg1"/>
          </a:solidFill>
        </p:grpSpPr>
        <p:sp>
          <p:nvSpPr>
            <p:cNvPr id="8828" name="Google Shape;8828;p76"/>
            <p:cNvSpPr/>
            <p:nvPr/>
          </p:nvSpPr>
          <p:spPr>
            <a:xfrm>
              <a:off x="3280290" y="2429690"/>
              <a:ext cx="29913" cy="73957"/>
            </a:xfrm>
            <a:custGeom>
              <a:avLst/>
              <a:gdLst/>
              <a:ahLst/>
              <a:cxnLst/>
              <a:rect l="l" t="t" r="r" b="b"/>
              <a:pathLst>
                <a:path w="942" h="2329" extrusionOk="0">
                  <a:moveTo>
                    <a:pt x="200" y="1"/>
                  </a:moveTo>
                  <a:cubicBezTo>
                    <a:pt x="158" y="1"/>
                    <a:pt x="114" y="16"/>
                    <a:pt x="72" y="45"/>
                  </a:cubicBezTo>
                  <a:cubicBezTo>
                    <a:pt x="13" y="93"/>
                    <a:pt x="13" y="200"/>
                    <a:pt x="72" y="283"/>
                  </a:cubicBezTo>
                  <a:cubicBezTo>
                    <a:pt x="572" y="772"/>
                    <a:pt x="572" y="1569"/>
                    <a:pt x="72" y="2046"/>
                  </a:cubicBezTo>
                  <a:cubicBezTo>
                    <a:pt x="1" y="2129"/>
                    <a:pt x="1" y="2224"/>
                    <a:pt x="72" y="2284"/>
                  </a:cubicBezTo>
                  <a:cubicBezTo>
                    <a:pt x="102" y="2313"/>
                    <a:pt x="144" y="2328"/>
                    <a:pt x="187" y="2328"/>
                  </a:cubicBezTo>
                  <a:cubicBezTo>
                    <a:pt x="230" y="2328"/>
                    <a:pt x="275" y="2313"/>
                    <a:pt x="310" y="2284"/>
                  </a:cubicBezTo>
                  <a:cubicBezTo>
                    <a:pt x="941" y="1665"/>
                    <a:pt x="941" y="664"/>
                    <a:pt x="310" y="45"/>
                  </a:cubicBezTo>
                  <a:cubicBezTo>
                    <a:pt x="280" y="16"/>
                    <a:pt x="242" y="1"/>
                    <a:pt x="20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9" name="Google Shape;8829;p76"/>
            <p:cNvSpPr/>
            <p:nvPr/>
          </p:nvSpPr>
          <p:spPr>
            <a:xfrm>
              <a:off x="3317729" y="2392250"/>
              <a:ext cx="49570" cy="148836"/>
            </a:xfrm>
            <a:custGeom>
              <a:avLst/>
              <a:gdLst/>
              <a:ahLst/>
              <a:cxnLst/>
              <a:rect l="l" t="t" r="r" b="b"/>
              <a:pathLst>
                <a:path w="1561" h="4687" extrusionOk="0">
                  <a:moveTo>
                    <a:pt x="183" y="1"/>
                  </a:moveTo>
                  <a:cubicBezTo>
                    <a:pt x="140" y="1"/>
                    <a:pt x="96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1191" y="1415"/>
                    <a:pt x="1191" y="3272"/>
                    <a:pt x="60" y="4403"/>
                  </a:cubicBezTo>
                  <a:cubicBezTo>
                    <a:pt x="0" y="4475"/>
                    <a:pt x="0" y="4582"/>
                    <a:pt x="60" y="4641"/>
                  </a:cubicBezTo>
                  <a:cubicBezTo>
                    <a:pt x="90" y="4671"/>
                    <a:pt x="131" y="4686"/>
                    <a:pt x="175" y="4686"/>
                  </a:cubicBezTo>
                  <a:cubicBezTo>
                    <a:pt x="218" y="4686"/>
                    <a:pt x="262" y="4671"/>
                    <a:pt x="298" y="4641"/>
                  </a:cubicBezTo>
                  <a:cubicBezTo>
                    <a:pt x="1560" y="3379"/>
                    <a:pt x="1560" y="1308"/>
                    <a:pt x="298" y="46"/>
                  </a:cubicBezTo>
                  <a:cubicBezTo>
                    <a:pt x="268" y="16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0" name="Google Shape;8830;p76"/>
            <p:cNvSpPr/>
            <p:nvPr/>
          </p:nvSpPr>
          <p:spPr>
            <a:xfrm>
              <a:off x="3354406" y="2355954"/>
              <a:ext cx="58239" cy="222317"/>
            </a:xfrm>
            <a:custGeom>
              <a:avLst/>
              <a:gdLst/>
              <a:ahLst/>
              <a:cxnLst/>
              <a:rect l="l" t="t" r="r" b="b"/>
              <a:pathLst>
                <a:path w="1834" h="7001" extrusionOk="0">
                  <a:moveTo>
                    <a:pt x="174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00"/>
                    <a:pt x="60" y="284"/>
                  </a:cubicBezTo>
                  <a:cubicBezTo>
                    <a:pt x="1834" y="2046"/>
                    <a:pt x="1834" y="4939"/>
                    <a:pt x="60" y="6713"/>
                  </a:cubicBezTo>
                  <a:cubicBezTo>
                    <a:pt x="0" y="6773"/>
                    <a:pt x="0" y="6868"/>
                    <a:pt x="60" y="6951"/>
                  </a:cubicBezTo>
                  <a:cubicBezTo>
                    <a:pt x="88" y="6985"/>
                    <a:pt x="128" y="7000"/>
                    <a:pt x="169" y="7000"/>
                  </a:cubicBezTo>
                  <a:cubicBezTo>
                    <a:pt x="214" y="7000"/>
                    <a:pt x="261" y="6982"/>
                    <a:pt x="298" y="6951"/>
                  </a:cubicBezTo>
                  <a:cubicBezTo>
                    <a:pt x="1227" y="6023"/>
                    <a:pt x="1727" y="4808"/>
                    <a:pt x="1727" y="3498"/>
                  </a:cubicBezTo>
                  <a:cubicBezTo>
                    <a:pt x="1727" y="2189"/>
                    <a:pt x="1227" y="962"/>
                    <a:pt x="298" y="46"/>
                  </a:cubicBezTo>
                  <a:cubicBezTo>
                    <a:pt x="262" y="16"/>
                    <a:pt x="218" y="1"/>
                    <a:pt x="17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1" name="Google Shape;8831;p76"/>
            <p:cNvSpPr/>
            <p:nvPr/>
          </p:nvSpPr>
          <p:spPr>
            <a:xfrm>
              <a:off x="3049653" y="2321468"/>
              <a:ext cx="210250" cy="290018"/>
            </a:xfrm>
            <a:custGeom>
              <a:avLst/>
              <a:gdLst/>
              <a:ahLst/>
              <a:cxnLst/>
              <a:rect l="l" t="t" r="r" b="b"/>
              <a:pathLst>
                <a:path w="6621" h="9133" extrusionOk="0">
                  <a:moveTo>
                    <a:pt x="5216" y="1072"/>
                  </a:moveTo>
                  <a:lnTo>
                    <a:pt x="5216" y="8097"/>
                  </a:lnTo>
                  <a:cubicBezTo>
                    <a:pt x="4156" y="7751"/>
                    <a:pt x="3287" y="7037"/>
                    <a:pt x="2739" y="6061"/>
                  </a:cubicBezTo>
                  <a:lnTo>
                    <a:pt x="2739" y="3084"/>
                  </a:lnTo>
                  <a:cubicBezTo>
                    <a:pt x="3275" y="2120"/>
                    <a:pt x="4156" y="1405"/>
                    <a:pt x="5216" y="1072"/>
                  </a:cubicBezTo>
                  <a:close/>
                  <a:moveTo>
                    <a:pt x="5716" y="0"/>
                  </a:moveTo>
                  <a:cubicBezTo>
                    <a:pt x="5430" y="0"/>
                    <a:pt x="5216" y="215"/>
                    <a:pt x="5216" y="501"/>
                  </a:cubicBezTo>
                  <a:lnTo>
                    <a:pt x="5216" y="691"/>
                  </a:lnTo>
                  <a:cubicBezTo>
                    <a:pt x="4049" y="1048"/>
                    <a:pt x="3096" y="1810"/>
                    <a:pt x="2489" y="2858"/>
                  </a:cubicBezTo>
                  <a:lnTo>
                    <a:pt x="1227" y="2858"/>
                  </a:lnTo>
                  <a:cubicBezTo>
                    <a:pt x="549" y="2858"/>
                    <a:pt x="13" y="3394"/>
                    <a:pt x="13" y="4061"/>
                  </a:cubicBezTo>
                  <a:lnTo>
                    <a:pt x="13" y="5037"/>
                  </a:lnTo>
                  <a:cubicBezTo>
                    <a:pt x="1" y="5692"/>
                    <a:pt x="489" y="6227"/>
                    <a:pt x="1120" y="6275"/>
                  </a:cubicBezTo>
                  <a:cubicBezTo>
                    <a:pt x="1203" y="6275"/>
                    <a:pt x="1287" y="6216"/>
                    <a:pt x="1299" y="6132"/>
                  </a:cubicBezTo>
                  <a:cubicBezTo>
                    <a:pt x="1299" y="6037"/>
                    <a:pt x="1239" y="5966"/>
                    <a:pt x="1144" y="5954"/>
                  </a:cubicBezTo>
                  <a:cubicBezTo>
                    <a:pt x="703" y="5918"/>
                    <a:pt x="346" y="5537"/>
                    <a:pt x="346" y="5073"/>
                  </a:cubicBezTo>
                  <a:lnTo>
                    <a:pt x="346" y="4084"/>
                  </a:lnTo>
                  <a:cubicBezTo>
                    <a:pt x="346" y="3608"/>
                    <a:pt x="727" y="3215"/>
                    <a:pt x="1227" y="3215"/>
                  </a:cubicBezTo>
                  <a:lnTo>
                    <a:pt x="2418" y="3215"/>
                  </a:lnTo>
                  <a:lnTo>
                    <a:pt x="2418" y="5954"/>
                  </a:lnTo>
                  <a:lnTo>
                    <a:pt x="1918" y="5954"/>
                  </a:lnTo>
                  <a:cubicBezTo>
                    <a:pt x="1834" y="5954"/>
                    <a:pt x="1763" y="6025"/>
                    <a:pt x="1763" y="6108"/>
                  </a:cubicBezTo>
                  <a:cubicBezTo>
                    <a:pt x="1763" y="6204"/>
                    <a:pt x="1834" y="6275"/>
                    <a:pt x="1918" y="6275"/>
                  </a:cubicBezTo>
                  <a:lnTo>
                    <a:pt x="2489" y="6275"/>
                  </a:lnTo>
                  <a:cubicBezTo>
                    <a:pt x="3096" y="7323"/>
                    <a:pt x="4049" y="8097"/>
                    <a:pt x="5216" y="8430"/>
                  </a:cubicBezTo>
                  <a:lnTo>
                    <a:pt x="5216" y="8633"/>
                  </a:lnTo>
                  <a:cubicBezTo>
                    <a:pt x="5216" y="8906"/>
                    <a:pt x="5430" y="9133"/>
                    <a:pt x="5716" y="9133"/>
                  </a:cubicBezTo>
                  <a:lnTo>
                    <a:pt x="6121" y="9133"/>
                  </a:lnTo>
                  <a:cubicBezTo>
                    <a:pt x="6406" y="9133"/>
                    <a:pt x="6621" y="8906"/>
                    <a:pt x="6621" y="8633"/>
                  </a:cubicBezTo>
                  <a:lnTo>
                    <a:pt x="6621" y="4953"/>
                  </a:lnTo>
                  <a:cubicBezTo>
                    <a:pt x="6621" y="4858"/>
                    <a:pt x="6549" y="4787"/>
                    <a:pt x="6466" y="4787"/>
                  </a:cubicBezTo>
                  <a:cubicBezTo>
                    <a:pt x="6371" y="4787"/>
                    <a:pt x="6299" y="4858"/>
                    <a:pt x="6299" y="4953"/>
                  </a:cubicBezTo>
                  <a:lnTo>
                    <a:pt x="6299" y="8633"/>
                  </a:lnTo>
                  <a:cubicBezTo>
                    <a:pt x="6299" y="8728"/>
                    <a:pt x="6228" y="8811"/>
                    <a:pt x="6121" y="8811"/>
                  </a:cubicBezTo>
                  <a:lnTo>
                    <a:pt x="5716" y="8811"/>
                  </a:lnTo>
                  <a:cubicBezTo>
                    <a:pt x="5609" y="8811"/>
                    <a:pt x="5537" y="8728"/>
                    <a:pt x="5537" y="8633"/>
                  </a:cubicBezTo>
                  <a:lnTo>
                    <a:pt x="5537" y="501"/>
                  </a:lnTo>
                  <a:cubicBezTo>
                    <a:pt x="5537" y="393"/>
                    <a:pt x="5609" y="322"/>
                    <a:pt x="5716" y="322"/>
                  </a:cubicBezTo>
                  <a:lnTo>
                    <a:pt x="6121" y="322"/>
                  </a:lnTo>
                  <a:cubicBezTo>
                    <a:pt x="6228" y="322"/>
                    <a:pt x="6299" y="393"/>
                    <a:pt x="6299" y="501"/>
                  </a:cubicBezTo>
                  <a:lnTo>
                    <a:pt x="6299" y="4180"/>
                  </a:lnTo>
                  <a:cubicBezTo>
                    <a:pt x="6299" y="4263"/>
                    <a:pt x="6371" y="4346"/>
                    <a:pt x="6466" y="4346"/>
                  </a:cubicBezTo>
                  <a:cubicBezTo>
                    <a:pt x="6549" y="4346"/>
                    <a:pt x="6621" y="4263"/>
                    <a:pt x="6621" y="4180"/>
                  </a:cubicBezTo>
                  <a:lnTo>
                    <a:pt x="6621" y="501"/>
                  </a:lnTo>
                  <a:cubicBezTo>
                    <a:pt x="6621" y="215"/>
                    <a:pt x="6406" y="0"/>
                    <a:pt x="61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32" name="Google Shape;8832;p76"/>
          <p:cNvGrpSpPr/>
          <p:nvPr/>
        </p:nvGrpSpPr>
        <p:grpSpPr>
          <a:xfrm>
            <a:off x="4726068" y="3053206"/>
            <a:ext cx="563123" cy="473657"/>
            <a:chOff x="3564243" y="2289904"/>
            <a:chExt cx="422342" cy="355243"/>
          </a:xfrm>
          <a:solidFill>
            <a:schemeClr val="bg1"/>
          </a:solidFill>
        </p:grpSpPr>
        <p:sp>
          <p:nvSpPr>
            <p:cNvPr id="8833" name="Google Shape;8833;p76"/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4" name="Google Shape;8834;p76"/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5" name="Google Shape;8835;p76"/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6" name="Google Shape;8836;p76"/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7" name="Google Shape;8837;p76"/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38" name="Google Shape;8838;p76"/>
          <p:cNvSpPr/>
          <p:nvPr/>
        </p:nvSpPr>
        <p:spPr>
          <a:xfrm>
            <a:off x="5498858" y="3050919"/>
            <a:ext cx="476917" cy="476452"/>
          </a:xfrm>
          <a:custGeom>
            <a:avLst/>
            <a:gdLst/>
            <a:ahLst/>
            <a:cxnLst/>
            <a:rect l="l" t="t" r="r" b="b"/>
            <a:pathLst>
              <a:path w="11264" h="11253" extrusionOk="0">
                <a:moveTo>
                  <a:pt x="9847" y="548"/>
                </a:moveTo>
                <a:lnTo>
                  <a:pt x="9847" y="1203"/>
                </a:lnTo>
                <a:cubicBezTo>
                  <a:pt x="9847" y="1299"/>
                  <a:pt x="9930" y="1370"/>
                  <a:pt x="10014" y="1370"/>
                </a:cubicBezTo>
                <a:lnTo>
                  <a:pt x="10669" y="1370"/>
                </a:lnTo>
                <a:lnTo>
                  <a:pt x="9252" y="2811"/>
                </a:lnTo>
                <a:lnTo>
                  <a:pt x="8656" y="2811"/>
                </a:lnTo>
                <a:lnTo>
                  <a:pt x="9609" y="1858"/>
                </a:lnTo>
                <a:cubicBezTo>
                  <a:pt x="9668" y="1799"/>
                  <a:pt x="9668" y="1703"/>
                  <a:pt x="9609" y="1620"/>
                </a:cubicBezTo>
                <a:cubicBezTo>
                  <a:pt x="9579" y="1590"/>
                  <a:pt x="9537" y="1575"/>
                  <a:pt x="9494" y="1575"/>
                </a:cubicBezTo>
                <a:cubicBezTo>
                  <a:pt x="9451" y="1575"/>
                  <a:pt x="9406" y="1590"/>
                  <a:pt x="9371" y="1620"/>
                </a:cubicBezTo>
                <a:lnTo>
                  <a:pt x="8418" y="2572"/>
                </a:lnTo>
                <a:lnTo>
                  <a:pt x="8418" y="1977"/>
                </a:lnTo>
                <a:lnTo>
                  <a:pt x="9847" y="548"/>
                </a:lnTo>
                <a:close/>
                <a:moveTo>
                  <a:pt x="4549" y="2442"/>
                </a:moveTo>
                <a:cubicBezTo>
                  <a:pt x="5668" y="2442"/>
                  <a:pt x="6680" y="2870"/>
                  <a:pt x="7430" y="3573"/>
                </a:cubicBezTo>
                <a:lnTo>
                  <a:pt x="4430" y="6561"/>
                </a:lnTo>
                <a:cubicBezTo>
                  <a:pt x="4370" y="6621"/>
                  <a:pt x="4370" y="6728"/>
                  <a:pt x="4430" y="6799"/>
                </a:cubicBezTo>
                <a:cubicBezTo>
                  <a:pt x="4465" y="6835"/>
                  <a:pt x="4513" y="6847"/>
                  <a:pt x="4549" y="6847"/>
                </a:cubicBezTo>
                <a:cubicBezTo>
                  <a:pt x="4596" y="6847"/>
                  <a:pt x="4644" y="6835"/>
                  <a:pt x="4668" y="6799"/>
                </a:cubicBezTo>
                <a:lnTo>
                  <a:pt x="5418" y="6061"/>
                </a:lnTo>
                <a:cubicBezTo>
                  <a:pt x="5549" y="6240"/>
                  <a:pt x="5620" y="6466"/>
                  <a:pt x="5620" y="6680"/>
                </a:cubicBezTo>
                <a:cubicBezTo>
                  <a:pt x="5620" y="7275"/>
                  <a:pt x="5144" y="7752"/>
                  <a:pt x="4549" y="7752"/>
                </a:cubicBezTo>
                <a:cubicBezTo>
                  <a:pt x="3953" y="7752"/>
                  <a:pt x="3477" y="7275"/>
                  <a:pt x="3477" y="6680"/>
                </a:cubicBezTo>
                <a:cubicBezTo>
                  <a:pt x="3477" y="6085"/>
                  <a:pt x="3953" y="5609"/>
                  <a:pt x="4549" y="5609"/>
                </a:cubicBezTo>
                <a:cubicBezTo>
                  <a:pt x="4608" y="5609"/>
                  <a:pt x="4680" y="5609"/>
                  <a:pt x="4739" y="5632"/>
                </a:cubicBezTo>
                <a:cubicBezTo>
                  <a:pt x="4747" y="5633"/>
                  <a:pt x="4755" y="5634"/>
                  <a:pt x="4763" y="5634"/>
                </a:cubicBezTo>
                <a:cubicBezTo>
                  <a:pt x="4848" y="5634"/>
                  <a:pt x="4920" y="5577"/>
                  <a:pt x="4942" y="5490"/>
                </a:cubicBezTo>
                <a:cubicBezTo>
                  <a:pt x="4954" y="5406"/>
                  <a:pt x="4894" y="5311"/>
                  <a:pt x="4799" y="5299"/>
                </a:cubicBezTo>
                <a:cubicBezTo>
                  <a:pt x="4715" y="5287"/>
                  <a:pt x="4620" y="5275"/>
                  <a:pt x="4549" y="5275"/>
                </a:cubicBezTo>
                <a:cubicBezTo>
                  <a:pt x="3775" y="5275"/>
                  <a:pt x="3156" y="5894"/>
                  <a:pt x="3156" y="6668"/>
                </a:cubicBezTo>
                <a:cubicBezTo>
                  <a:pt x="3156" y="7442"/>
                  <a:pt x="3775" y="8073"/>
                  <a:pt x="4549" y="8073"/>
                </a:cubicBezTo>
                <a:cubicBezTo>
                  <a:pt x="5323" y="8073"/>
                  <a:pt x="5954" y="7442"/>
                  <a:pt x="5954" y="6668"/>
                </a:cubicBezTo>
                <a:cubicBezTo>
                  <a:pt x="5954" y="6359"/>
                  <a:pt x="5847" y="6049"/>
                  <a:pt x="5656" y="5811"/>
                </a:cubicBezTo>
                <a:lnTo>
                  <a:pt x="6168" y="5287"/>
                </a:lnTo>
                <a:cubicBezTo>
                  <a:pt x="6501" y="5668"/>
                  <a:pt x="6680" y="6168"/>
                  <a:pt x="6680" y="6668"/>
                </a:cubicBezTo>
                <a:cubicBezTo>
                  <a:pt x="6680" y="7847"/>
                  <a:pt x="5727" y="8799"/>
                  <a:pt x="4549" y="8799"/>
                </a:cubicBezTo>
                <a:cubicBezTo>
                  <a:pt x="3370" y="8799"/>
                  <a:pt x="2418" y="7847"/>
                  <a:pt x="2418" y="6668"/>
                </a:cubicBezTo>
                <a:cubicBezTo>
                  <a:pt x="2418" y="5490"/>
                  <a:pt x="3370" y="4537"/>
                  <a:pt x="4549" y="4537"/>
                </a:cubicBezTo>
                <a:cubicBezTo>
                  <a:pt x="4906" y="4537"/>
                  <a:pt x="5251" y="4632"/>
                  <a:pt x="5561" y="4799"/>
                </a:cubicBezTo>
                <a:cubicBezTo>
                  <a:pt x="5583" y="4810"/>
                  <a:pt x="5608" y="4815"/>
                  <a:pt x="5635" y="4815"/>
                </a:cubicBezTo>
                <a:cubicBezTo>
                  <a:pt x="5693" y="4815"/>
                  <a:pt x="5754" y="4789"/>
                  <a:pt x="5787" y="4739"/>
                </a:cubicBezTo>
                <a:cubicBezTo>
                  <a:pt x="5835" y="4656"/>
                  <a:pt x="5799" y="4561"/>
                  <a:pt x="5727" y="4513"/>
                </a:cubicBezTo>
                <a:cubicBezTo>
                  <a:pt x="5370" y="4323"/>
                  <a:pt x="4965" y="4216"/>
                  <a:pt x="4561" y="4216"/>
                </a:cubicBezTo>
                <a:cubicBezTo>
                  <a:pt x="3215" y="4216"/>
                  <a:pt x="2108" y="5311"/>
                  <a:pt x="2108" y="6668"/>
                </a:cubicBezTo>
                <a:cubicBezTo>
                  <a:pt x="2108" y="8026"/>
                  <a:pt x="3215" y="9121"/>
                  <a:pt x="4561" y="9121"/>
                </a:cubicBezTo>
                <a:cubicBezTo>
                  <a:pt x="5918" y="9121"/>
                  <a:pt x="7025" y="8026"/>
                  <a:pt x="7025" y="6668"/>
                </a:cubicBezTo>
                <a:cubicBezTo>
                  <a:pt x="7025" y="6073"/>
                  <a:pt x="6811" y="5490"/>
                  <a:pt x="6406" y="5049"/>
                </a:cubicBezTo>
                <a:lnTo>
                  <a:pt x="6930" y="4525"/>
                </a:lnTo>
                <a:cubicBezTo>
                  <a:pt x="7466" y="5109"/>
                  <a:pt x="7752" y="5871"/>
                  <a:pt x="7752" y="6656"/>
                </a:cubicBezTo>
                <a:cubicBezTo>
                  <a:pt x="7752" y="8407"/>
                  <a:pt x="6323" y="9835"/>
                  <a:pt x="4561" y="9835"/>
                </a:cubicBezTo>
                <a:cubicBezTo>
                  <a:pt x="2810" y="9835"/>
                  <a:pt x="1382" y="8407"/>
                  <a:pt x="1382" y="6656"/>
                </a:cubicBezTo>
                <a:cubicBezTo>
                  <a:pt x="1382" y="4894"/>
                  <a:pt x="2810" y="3465"/>
                  <a:pt x="4561" y="3465"/>
                </a:cubicBezTo>
                <a:cubicBezTo>
                  <a:pt x="5180" y="3465"/>
                  <a:pt x="5775" y="3644"/>
                  <a:pt x="6275" y="3977"/>
                </a:cubicBezTo>
                <a:cubicBezTo>
                  <a:pt x="6300" y="3994"/>
                  <a:pt x="6330" y="4002"/>
                  <a:pt x="6360" y="4002"/>
                </a:cubicBezTo>
                <a:cubicBezTo>
                  <a:pt x="6415" y="4002"/>
                  <a:pt x="6471" y="3976"/>
                  <a:pt x="6501" y="3930"/>
                </a:cubicBezTo>
                <a:cubicBezTo>
                  <a:pt x="6549" y="3858"/>
                  <a:pt x="6525" y="3751"/>
                  <a:pt x="6454" y="3704"/>
                </a:cubicBezTo>
                <a:cubicBezTo>
                  <a:pt x="5894" y="3346"/>
                  <a:pt x="5239" y="3156"/>
                  <a:pt x="4561" y="3156"/>
                </a:cubicBezTo>
                <a:cubicBezTo>
                  <a:pt x="2632" y="3156"/>
                  <a:pt x="1048" y="4739"/>
                  <a:pt x="1048" y="6668"/>
                </a:cubicBezTo>
                <a:cubicBezTo>
                  <a:pt x="1048" y="8609"/>
                  <a:pt x="2632" y="10181"/>
                  <a:pt x="4561" y="10181"/>
                </a:cubicBezTo>
                <a:cubicBezTo>
                  <a:pt x="6501" y="10181"/>
                  <a:pt x="8073" y="8609"/>
                  <a:pt x="8073" y="6668"/>
                </a:cubicBezTo>
                <a:cubicBezTo>
                  <a:pt x="8073" y="5787"/>
                  <a:pt x="7752" y="4954"/>
                  <a:pt x="7156" y="4299"/>
                </a:cubicBezTo>
                <a:lnTo>
                  <a:pt x="7680" y="3787"/>
                </a:lnTo>
                <a:cubicBezTo>
                  <a:pt x="8383" y="4561"/>
                  <a:pt x="8799" y="5573"/>
                  <a:pt x="8799" y="6680"/>
                </a:cubicBezTo>
                <a:cubicBezTo>
                  <a:pt x="8799" y="9026"/>
                  <a:pt x="6894" y="10931"/>
                  <a:pt x="4549" y="10931"/>
                </a:cubicBezTo>
                <a:cubicBezTo>
                  <a:pt x="2215" y="10931"/>
                  <a:pt x="310" y="9026"/>
                  <a:pt x="310" y="6680"/>
                </a:cubicBezTo>
                <a:cubicBezTo>
                  <a:pt x="310" y="4347"/>
                  <a:pt x="2215" y="2442"/>
                  <a:pt x="4549" y="2442"/>
                </a:cubicBezTo>
                <a:close/>
                <a:moveTo>
                  <a:pt x="10023" y="1"/>
                </a:moveTo>
                <a:cubicBezTo>
                  <a:pt x="9981" y="1"/>
                  <a:pt x="9938" y="17"/>
                  <a:pt x="9907" y="48"/>
                </a:cubicBezTo>
                <a:lnTo>
                  <a:pt x="8156" y="1799"/>
                </a:lnTo>
                <a:cubicBezTo>
                  <a:pt x="8121" y="1834"/>
                  <a:pt x="8109" y="1882"/>
                  <a:pt x="8109" y="1918"/>
                </a:cubicBezTo>
                <a:lnTo>
                  <a:pt x="8109" y="2906"/>
                </a:lnTo>
                <a:lnTo>
                  <a:pt x="7680" y="3334"/>
                </a:lnTo>
                <a:cubicBezTo>
                  <a:pt x="6859" y="2572"/>
                  <a:pt x="5775" y="2120"/>
                  <a:pt x="4573" y="2120"/>
                </a:cubicBezTo>
                <a:cubicBezTo>
                  <a:pt x="2048" y="2120"/>
                  <a:pt x="1" y="4168"/>
                  <a:pt x="1" y="6680"/>
                </a:cubicBezTo>
                <a:cubicBezTo>
                  <a:pt x="1" y="9204"/>
                  <a:pt x="2048" y="11252"/>
                  <a:pt x="4573" y="11252"/>
                </a:cubicBezTo>
                <a:cubicBezTo>
                  <a:pt x="7085" y="11252"/>
                  <a:pt x="9133" y="9204"/>
                  <a:pt x="9133" y="6680"/>
                </a:cubicBezTo>
                <a:cubicBezTo>
                  <a:pt x="9133" y="5478"/>
                  <a:pt x="8680" y="4394"/>
                  <a:pt x="7918" y="3573"/>
                </a:cubicBezTo>
                <a:lnTo>
                  <a:pt x="8347" y="3144"/>
                </a:lnTo>
                <a:lnTo>
                  <a:pt x="9335" y="3144"/>
                </a:lnTo>
                <a:cubicBezTo>
                  <a:pt x="9371" y="3144"/>
                  <a:pt x="9418" y="3132"/>
                  <a:pt x="9454" y="3096"/>
                </a:cubicBezTo>
                <a:lnTo>
                  <a:pt x="11204" y="1346"/>
                </a:lnTo>
                <a:cubicBezTo>
                  <a:pt x="11252" y="1287"/>
                  <a:pt x="11264" y="1227"/>
                  <a:pt x="11240" y="1168"/>
                </a:cubicBezTo>
                <a:cubicBezTo>
                  <a:pt x="11204" y="1108"/>
                  <a:pt x="11145" y="1060"/>
                  <a:pt x="11085" y="1060"/>
                </a:cubicBezTo>
                <a:lnTo>
                  <a:pt x="10192" y="1060"/>
                </a:lnTo>
                <a:lnTo>
                  <a:pt x="10192" y="167"/>
                </a:lnTo>
                <a:cubicBezTo>
                  <a:pt x="10192" y="108"/>
                  <a:pt x="10145" y="36"/>
                  <a:pt x="10085" y="13"/>
                </a:cubicBezTo>
                <a:cubicBezTo>
                  <a:pt x="10065" y="5"/>
                  <a:pt x="10044" y="1"/>
                  <a:pt x="10023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39" name="Google Shape;8839;p76"/>
          <p:cNvGrpSpPr/>
          <p:nvPr/>
        </p:nvGrpSpPr>
        <p:grpSpPr>
          <a:xfrm>
            <a:off x="6224269" y="3052951"/>
            <a:ext cx="479459" cy="471879"/>
            <a:chOff x="4687894" y="2289713"/>
            <a:chExt cx="359594" cy="353909"/>
          </a:xfrm>
          <a:solidFill>
            <a:schemeClr val="bg1"/>
          </a:solidFill>
        </p:grpSpPr>
        <p:sp>
          <p:nvSpPr>
            <p:cNvPr id="8840" name="Google Shape;8840;p76"/>
            <p:cNvSpPr/>
            <p:nvPr/>
          </p:nvSpPr>
          <p:spPr>
            <a:xfrm>
              <a:off x="4955207" y="2477227"/>
              <a:ext cx="34041" cy="22356"/>
            </a:xfrm>
            <a:custGeom>
              <a:avLst/>
              <a:gdLst/>
              <a:ahLst/>
              <a:cxnLst/>
              <a:rect l="l" t="t" r="r" b="b"/>
              <a:pathLst>
                <a:path w="1072" h="704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465"/>
                    <a:pt x="238" y="703"/>
                    <a:pt x="536" y="703"/>
                  </a:cubicBezTo>
                  <a:cubicBezTo>
                    <a:pt x="834" y="703"/>
                    <a:pt x="1072" y="465"/>
                    <a:pt x="1072" y="168"/>
                  </a:cubicBezTo>
                  <a:cubicBezTo>
                    <a:pt x="1072" y="72"/>
                    <a:pt x="1000" y="1"/>
                    <a:pt x="905" y="1"/>
                  </a:cubicBezTo>
                  <a:cubicBezTo>
                    <a:pt x="822" y="1"/>
                    <a:pt x="750" y="72"/>
                    <a:pt x="750" y="168"/>
                  </a:cubicBezTo>
                  <a:cubicBezTo>
                    <a:pt x="750" y="287"/>
                    <a:pt x="655" y="370"/>
                    <a:pt x="536" y="370"/>
                  </a:cubicBezTo>
                  <a:cubicBezTo>
                    <a:pt x="417" y="370"/>
                    <a:pt x="334" y="287"/>
                    <a:pt x="334" y="168"/>
                  </a:cubicBez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1" name="Google Shape;8841;p76"/>
            <p:cNvSpPr/>
            <p:nvPr/>
          </p:nvSpPr>
          <p:spPr>
            <a:xfrm>
              <a:off x="4687894" y="2289713"/>
              <a:ext cx="359594" cy="353909"/>
            </a:xfrm>
            <a:custGeom>
              <a:avLst/>
              <a:gdLst/>
              <a:ahLst/>
              <a:cxnLst/>
              <a:rect l="l" t="t" r="r" b="b"/>
              <a:pathLst>
                <a:path w="11324" h="11145" extrusionOk="0">
                  <a:moveTo>
                    <a:pt x="9180" y="3036"/>
                  </a:moveTo>
                  <a:cubicBezTo>
                    <a:pt x="9204" y="3036"/>
                    <a:pt x="9228" y="3036"/>
                    <a:pt x="9240" y="3048"/>
                  </a:cubicBezTo>
                  <a:cubicBezTo>
                    <a:pt x="9299" y="3108"/>
                    <a:pt x="9371" y="3417"/>
                    <a:pt x="9299" y="3977"/>
                  </a:cubicBezTo>
                  <a:cubicBezTo>
                    <a:pt x="9240" y="4513"/>
                    <a:pt x="9061" y="4989"/>
                    <a:pt x="8895" y="5072"/>
                  </a:cubicBezTo>
                  <a:cubicBezTo>
                    <a:pt x="8813" y="5119"/>
                    <a:pt x="8682" y="5149"/>
                    <a:pt x="8533" y="5149"/>
                  </a:cubicBezTo>
                  <a:cubicBezTo>
                    <a:pt x="8336" y="5149"/>
                    <a:pt x="8108" y="5096"/>
                    <a:pt x="7918" y="4953"/>
                  </a:cubicBezTo>
                  <a:cubicBezTo>
                    <a:pt x="7573" y="4703"/>
                    <a:pt x="7466" y="4263"/>
                    <a:pt x="7585" y="3667"/>
                  </a:cubicBezTo>
                  <a:cubicBezTo>
                    <a:pt x="7597" y="3608"/>
                    <a:pt x="7644" y="3572"/>
                    <a:pt x="7704" y="3537"/>
                  </a:cubicBezTo>
                  <a:cubicBezTo>
                    <a:pt x="8526" y="3167"/>
                    <a:pt x="9002" y="3036"/>
                    <a:pt x="9180" y="3036"/>
                  </a:cubicBezTo>
                  <a:close/>
                  <a:moveTo>
                    <a:pt x="620" y="5608"/>
                  </a:moveTo>
                  <a:cubicBezTo>
                    <a:pt x="691" y="5620"/>
                    <a:pt x="798" y="5703"/>
                    <a:pt x="858" y="5846"/>
                  </a:cubicBezTo>
                  <a:cubicBezTo>
                    <a:pt x="870" y="5882"/>
                    <a:pt x="894" y="5942"/>
                    <a:pt x="894" y="6001"/>
                  </a:cubicBezTo>
                  <a:cubicBezTo>
                    <a:pt x="667" y="5953"/>
                    <a:pt x="501" y="5882"/>
                    <a:pt x="453" y="5799"/>
                  </a:cubicBezTo>
                  <a:cubicBezTo>
                    <a:pt x="441" y="5775"/>
                    <a:pt x="489" y="5703"/>
                    <a:pt x="501" y="5668"/>
                  </a:cubicBezTo>
                  <a:cubicBezTo>
                    <a:pt x="548" y="5608"/>
                    <a:pt x="572" y="5608"/>
                    <a:pt x="608" y="5608"/>
                  </a:cubicBezTo>
                  <a:close/>
                  <a:moveTo>
                    <a:pt x="5073" y="0"/>
                  </a:moveTo>
                  <a:cubicBezTo>
                    <a:pt x="4477" y="0"/>
                    <a:pt x="3906" y="238"/>
                    <a:pt x="3477" y="655"/>
                  </a:cubicBezTo>
                  <a:cubicBezTo>
                    <a:pt x="3049" y="1084"/>
                    <a:pt x="2822" y="1632"/>
                    <a:pt x="2822" y="2239"/>
                  </a:cubicBezTo>
                  <a:cubicBezTo>
                    <a:pt x="2822" y="2834"/>
                    <a:pt x="3061" y="3406"/>
                    <a:pt x="3477" y="3834"/>
                  </a:cubicBezTo>
                  <a:cubicBezTo>
                    <a:pt x="3596" y="3953"/>
                    <a:pt x="3727" y="4060"/>
                    <a:pt x="3882" y="4144"/>
                  </a:cubicBezTo>
                  <a:cubicBezTo>
                    <a:pt x="3775" y="4179"/>
                    <a:pt x="3668" y="4203"/>
                    <a:pt x="3584" y="4239"/>
                  </a:cubicBezTo>
                  <a:cubicBezTo>
                    <a:pt x="3489" y="4263"/>
                    <a:pt x="3453" y="4358"/>
                    <a:pt x="3477" y="4441"/>
                  </a:cubicBezTo>
                  <a:cubicBezTo>
                    <a:pt x="3505" y="4515"/>
                    <a:pt x="3561" y="4560"/>
                    <a:pt x="3629" y="4560"/>
                  </a:cubicBezTo>
                  <a:cubicBezTo>
                    <a:pt x="3649" y="4560"/>
                    <a:pt x="3670" y="4557"/>
                    <a:pt x="3692" y="4549"/>
                  </a:cubicBezTo>
                  <a:cubicBezTo>
                    <a:pt x="4138" y="4400"/>
                    <a:pt x="4608" y="4325"/>
                    <a:pt x="5079" y="4325"/>
                  </a:cubicBezTo>
                  <a:cubicBezTo>
                    <a:pt x="5549" y="4325"/>
                    <a:pt x="6019" y="4400"/>
                    <a:pt x="6466" y="4549"/>
                  </a:cubicBezTo>
                  <a:cubicBezTo>
                    <a:pt x="6490" y="4549"/>
                    <a:pt x="6501" y="4560"/>
                    <a:pt x="6525" y="4560"/>
                  </a:cubicBezTo>
                  <a:cubicBezTo>
                    <a:pt x="6609" y="4560"/>
                    <a:pt x="6668" y="4525"/>
                    <a:pt x="6680" y="4441"/>
                  </a:cubicBezTo>
                  <a:cubicBezTo>
                    <a:pt x="6704" y="4358"/>
                    <a:pt x="6668" y="4263"/>
                    <a:pt x="6573" y="4239"/>
                  </a:cubicBezTo>
                  <a:cubicBezTo>
                    <a:pt x="6466" y="4203"/>
                    <a:pt x="6370" y="4179"/>
                    <a:pt x="6275" y="4144"/>
                  </a:cubicBezTo>
                  <a:cubicBezTo>
                    <a:pt x="6406" y="4060"/>
                    <a:pt x="6549" y="3953"/>
                    <a:pt x="6680" y="3834"/>
                  </a:cubicBezTo>
                  <a:cubicBezTo>
                    <a:pt x="6787" y="3727"/>
                    <a:pt x="6882" y="3608"/>
                    <a:pt x="6966" y="3477"/>
                  </a:cubicBezTo>
                  <a:cubicBezTo>
                    <a:pt x="7002" y="3489"/>
                    <a:pt x="7049" y="3489"/>
                    <a:pt x="7097" y="3513"/>
                  </a:cubicBezTo>
                  <a:lnTo>
                    <a:pt x="7275" y="3548"/>
                  </a:lnTo>
                  <a:lnTo>
                    <a:pt x="7275" y="3572"/>
                  </a:lnTo>
                  <a:cubicBezTo>
                    <a:pt x="7204" y="3953"/>
                    <a:pt x="7204" y="4287"/>
                    <a:pt x="7287" y="4560"/>
                  </a:cubicBezTo>
                  <a:cubicBezTo>
                    <a:pt x="7359" y="4822"/>
                    <a:pt x="7513" y="5025"/>
                    <a:pt x="7716" y="5180"/>
                  </a:cubicBezTo>
                  <a:cubicBezTo>
                    <a:pt x="7954" y="5358"/>
                    <a:pt x="8252" y="5430"/>
                    <a:pt x="8526" y="5430"/>
                  </a:cubicBezTo>
                  <a:cubicBezTo>
                    <a:pt x="8728" y="5430"/>
                    <a:pt x="8907" y="5382"/>
                    <a:pt x="9049" y="5311"/>
                  </a:cubicBezTo>
                  <a:cubicBezTo>
                    <a:pt x="9192" y="5215"/>
                    <a:pt x="9323" y="5037"/>
                    <a:pt x="9430" y="4763"/>
                  </a:cubicBezTo>
                  <a:cubicBezTo>
                    <a:pt x="9478" y="4822"/>
                    <a:pt x="9526" y="4882"/>
                    <a:pt x="9561" y="4930"/>
                  </a:cubicBezTo>
                  <a:cubicBezTo>
                    <a:pt x="9740" y="5168"/>
                    <a:pt x="9859" y="5418"/>
                    <a:pt x="9954" y="5692"/>
                  </a:cubicBezTo>
                  <a:cubicBezTo>
                    <a:pt x="10002" y="5858"/>
                    <a:pt x="10133" y="5977"/>
                    <a:pt x="10300" y="6037"/>
                  </a:cubicBezTo>
                  <a:lnTo>
                    <a:pt x="10752" y="6192"/>
                  </a:lnTo>
                  <a:cubicBezTo>
                    <a:pt x="10871" y="6239"/>
                    <a:pt x="10966" y="6334"/>
                    <a:pt x="10966" y="6465"/>
                  </a:cubicBezTo>
                  <a:lnTo>
                    <a:pt x="10966" y="7239"/>
                  </a:lnTo>
                  <a:cubicBezTo>
                    <a:pt x="10966" y="7382"/>
                    <a:pt x="10895" y="7477"/>
                    <a:pt x="10752" y="7525"/>
                  </a:cubicBezTo>
                  <a:lnTo>
                    <a:pt x="10014" y="7763"/>
                  </a:lnTo>
                  <a:cubicBezTo>
                    <a:pt x="9895" y="7811"/>
                    <a:pt x="9788" y="7882"/>
                    <a:pt x="9728" y="8001"/>
                  </a:cubicBezTo>
                  <a:cubicBezTo>
                    <a:pt x="9430" y="8513"/>
                    <a:pt x="8966" y="8930"/>
                    <a:pt x="8359" y="9252"/>
                  </a:cubicBezTo>
                  <a:cubicBezTo>
                    <a:pt x="8287" y="9287"/>
                    <a:pt x="8240" y="9359"/>
                    <a:pt x="8228" y="9430"/>
                  </a:cubicBezTo>
                  <a:lnTo>
                    <a:pt x="7990" y="10692"/>
                  </a:lnTo>
                  <a:cubicBezTo>
                    <a:pt x="7990" y="10728"/>
                    <a:pt x="7954" y="10752"/>
                    <a:pt x="7918" y="10752"/>
                  </a:cubicBezTo>
                  <a:lnTo>
                    <a:pt x="7144" y="10752"/>
                  </a:lnTo>
                  <a:cubicBezTo>
                    <a:pt x="7109" y="10752"/>
                    <a:pt x="7085" y="10728"/>
                    <a:pt x="7061" y="10692"/>
                  </a:cubicBezTo>
                  <a:lnTo>
                    <a:pt x="6930" y="10002"/>
                  </a:lnTo>
                  <a:cubicBezTo>
                    <a:pt x="6897" y="9868"/>
                    <a:pt x="6800" y="9786"/>
                    <a:pt x="6661" y="9786"/>
                  </a:cubicBezTo>
                  <a:cubicBezTo>
                    <a:pt x="6652" y="9786"/>
                    <a:pt x="6642" y="9787"/>
                    <a:pt x="6632" y="9787"/>
                  </a:cubicBezTo>
                  <a:cubicBezTo>
                    <a:pt x="6299" y="9835"/>
                    <a:pt x="5954" y="9859"/>
                    <a:pt x="5608" y="9859"/>
                  </a:cubicBezTo>
                  <a:cubicBezTo>
                    <a:pt x="5358" y="9859"/>
                    <a:pt x="5097" y="9847"/>
                    <a:pt x="4846" y="9823"/>
                  </a:cubicBezTo>
                  <a:cubicBezTo>
                    <a:pt x="4833" y="9821"/>
                    <a:pt x="4819" y="9819"/>
                    <a:pt x="4806" y="9819"/>
                  </a:cubicBezTo>
                  <a:cubicBezTo>
                    <a:pt x="4692" y="9819"/>
                    <a:pt x="4593" y="9908"/>
                    <a:pt x="4561" y="10025"/>
                  </a:cubicBezTo>
                  <a:lnTo>
                    <a:pt x="4442" y="10692"/>
                  </a:lnTo>
                  <a:cubicBezTo>
                    <a:pt x="4442" y="10728"/>
                    <a:pt x="4418" y="10752"/>
                    <a:pt x="4370" y="10752"/>
                  </a:cubicBezTo>
                  <a:lnTo>
                    <a:pt x="3596" y="10752"/>
                  </a:lnTo>
                  <a:cubicBezTo>
                    <a:pt x="3573" y="10752"/>
                    <a:pt x="3537" y="10728"/>
                    <a:pt x="3525" y="10692"/>
                  </a:cubicBezTo>
                  <a:lnTo>
                    <a:pt x="3299" y="9502"/>
                  </a:lnTo>
                  <a:cubicBezTo>
                    <a:pt x="3287" y="9430"/>
                    <a:pt x="3239" y="9359"/>
                    <a:pt x="3168" y="9323"/>
                  </a:cubicBezTo>
                  <a:cubicBezTo>
                    <a:pt x="2108" y="8763"/>
                    <a:pt x="1560" y="7823"/>
                    <a:pt x="1560" y="6620"/>
                  </a:cubicBezTo>
                  <a:cubicBezTo>
                    <a:pt x="1560" y="6013"/>
                    <a:pt x="1691" y="5477"/>
                    <a:pt x="1965" y="5013"/>
                  </a:cubicBezTo>
                  <a:cubicBezTo>
                    <a:pt x="2215" y="4584"/>
                    <a:pt x="2572" y="4239"/>
                    <a:pt x="3037" y="3965"/>
                  </a:cubicBezTo>
                  <a:cubicBezTo>
                    <a:pt x="3108" y="3929"/>
                    <a:pt x="3132" y="3822"/>
                    <a:pt x="3096" y="3751"/>
                  </a:cubicBezTo>
                  <a:cubicBezTo>
                    <a:pt x="3065" y="3696"/>
                    <a:pt x="3008" y="3667"/>
                    <a:pt x="2952" y="3667"/>
                  </a:cubicBezTo>
                  <a:cubicBezTo>
                    <a:pt x="2923" y="3667"/>
                    <a:pt x="2895" y="3675"/>
                    <a:pt x="2870" y="3691"/>
                  </a:cubicBezTo>
                  <a:cubicBezTo>
                    <a:pt x="1977" y="4203"/>
                    <a:pt x="1429" y="5013"/>
                    <a:pt x="1275" y="6025"/>
                  </a:cubicBezTo>
                  <a:lnTo>
                    <a:pt x="1227" y="6025"/>
                  </a:lnTo>
                  <a:cubicBezTo>
                    <a:pt x="1227" y="5918"/>
                    <a:pt x="1215" y="5799"/>
                    <a:pt x="1167" y="5692"/>
                  </a:cubicBezTo>
                  <a:cubicBezTo>
                    <a:pt x="1084" y="5453"/>
                    <a:pt x="870" y="5299"/>
                    <a:pt x="667" y="5263"/>
                  </a:cubicBezTo>
                  <a:cubicBezTo>
                    <a:pt x="654" y="5262"/>
                    <a:pt x="640" y="5261"/>
                    <a:pt x="626" y="5261"/>
                  </a:cubicBezTo>
                  <a:cubicBezTo>
                    <a:pt x="474" y="5261"/>
                    <a:pt x="326" y="5323"/>
                    <a:pt x="239" y="5465"/>
                  </a:cubicBezTo>
                  <a:cubicBezTo>
                    <a:pt x="72" y="5668"/>
                    <a:pt x="96" y="5834"/>
                    <a:pt x="144" y="5942"/>
                  </a:cubicBezTo>
                  <a:cubicBezTo>
                    <a:pt x="239" y="6096"/>
                    <a:pt x="441" y="6239"/>
                    <a:pt x="798" y="6311"/>
                  </a:cubicBezTo>
                  <a:cubicBezTo>
                    <a:pt x="786" y="6323"/>
                    <a:pt x="786" y="6334"/>
                    <a:pt x="775" y="6358"/>
                  </a:cubicBezTo>
                  <a:cubicBezTo>
                    <a:pt x="560" y="6620"/>
                    <a:pt x="310" y="6680"/>
                    <a:pt x="155" y="6680"/>
                  </a:cubicBezTo>
                  <a:cubicBezTo>
                    <a:pt x="72" y="6680"/>
                    <a:pt x="1" y="6751"/>
                    <a:pt x="1" y="6858"/>
                  </a:cubicBezTo>
                  <a:cubicBezTo>
                    <a:pt x="1" y="6954"/>
                    <a:pt x="72" y="7025"/>
                    <a:pt x="155" y="7037"/>
                  </a:cubicBezTo>
                  <a:lnTo>
                    <a:pt x="191" y="7037"/>
                  </a:lnTo>
                  <a:cubicBezTo>
                    <a:pt x="394" y="7037"/>
                    <a:pt x="715" y="6966"/>
                    <a:pt x="1025" y="6573"/>
                  </a:cubicBezTo>
                  <a:cubicBezTo>
                    <a:pt x="1072" y="6513"/>
                    <a:pt x="1108" y="6442"/>
                    <a:pt x="1144" y="6382"/>
                  </a:cubicBezTo>
                  <a:cubicBezTo>
                    <a:pt x="1167" y="6382"/>
                    <a:pt x="1203" y="6382"/>
                    <a:pt x="1227" y="6394"/>
                  </a:cubicBezTo>
                  <a:cubicBezTo>
                    <a:pt x="1227" y="6489"/>
                    <a:pt x="1215" y="6573"/>
                    <a:pt x="1215" y="6668"/>
                  </a:cubicBezTo>
                  <a:cubicBezTo>
                    <a:pt x="1215" y="7347"/>
                    <a:pt x="1382" y="7954"/>
                    <a:pt x="1703" y="8478"/>
                  </a:cubicBezTo>
                  <a:cubicBezTo>
                    <a:pt x="2001" y="8954"/>
                    <a:pt x="2441" y="9359"/>
                    <a:pt x="2977" y="9644"/>
                  </a:cubicBezTo>
                  <a:lnTo>
                    <a:pt x="3192" y="10799"/>
                  </a:lnTo>
                  <a:cubicBezTo>
                    <a:pt x="3227" y="11002"/>
                    <a:pt x="3406" y="11133"/>
                    <a:pt x="3596" y="11133"/>
                  </a:cubicBezTo>
                  <a:lnTo>
                    <a:pt x="4370" y="11133"/>
                  </a:lnTo>
                  <a:cubicBezTo>
                    <a:pt x="4561" y="11133"/>
                    <a:pt x="4727" y="11002"/>
                    <a:pt x="4775" y="10799"/>
                  </a:cubicBezTo>
                  <a:lnTo>
                    <a:pt x="4894" y="10204"/>
                  </a:lnTo>
                  <a:cubicBezTo>
                    <a:pt x="5132" y="10240"/>
                    <a:pt x="5370" y="10252"/>
                    <a:pt x="5620" y="10252"/>
                  </a:cubicBezTo>
                  <a:cubicBezTo>
                    <a:pt x="5966" y="10252"/>
                    <a:pt x="6311" y="10228"/>
                    <a:pt x="6632" y="10180"/>
                  </a:cubicBezTo>
                  <a:lnTo>
                    <a:pt x="6751" y="10823"/>
                  </a:lnTo>
                  <a:cubicBezTo>
                    <a:pt x="6787" y="11014"/>
                    <a:pt x="6966" y="11145"/>
                    <a:pt x="7156" y="11145"/>
                  </a:cubicBezTo>
                  <a:lnTo>
                    <a:pt x="7930" y="11145"/>
                  </a:lnTo>
                  <a:cubicBezTo>
                    <a:pt x="8121" y="11145"/>
                    <a:pt x="8287" y="11014"/>
                    <a:pt x="8335" y="10823"/>
                  </a:cubicBezTo>
                  <a:lnTo>
                    <a:pt x="8573" y="9585"/>
                  </a:lnTo>
                  <a:cubicBezTo>
                    <a:pt x="9228" y="9240"/>
                    <a:pt x="9716" y="8775"/>
                    <a:pt x="10038" y="8228"/>
                  </a:cubicBezTo>
                  <a:cubicBezTo>
                    <a:pt x="10073" y="8180"/>
                    <a:pt x="10097" y="8156"/>
                    <a:pt x="10145" y="8132"/>
                  </a:cubicBezTo>
                  <a:lnTo>
                    <a:pt x="10895" y="7894"/>
                  </a:lnTo>
                  <a:cubicBezTo>
                    <a:pt x="11145" y="7811"/>
                    <a:pt x="11323" y="7573"/>
                    <a:pt x="11323" y="7299"/>
                  </a:cubicBezTo>
                  <a:lnTo>
                    <a:pt x="11323" y="6525"/>
                  </a:lnTo>
                  <a:cubicBezTo>
                    <a:pt x="11312" y="6251"/>
                    <a:pt x="11133" y="6013"/>
                    <a:pt x="10871" y="5918"/>
                  </a:cubicBezTo>
                  <a:lnTo>
                    <a:pt x="10419" y="5775"/>
                  </a:lnTo>
                  <a:cubicBezTo>
                    <a:pt x="10359" y="5763"/>
                    <a:pt x="10311" y="5715"/>
                    <a:pt x="10300" y="5644"/>
                  </a:cubicBezTo>
                  <a:cubicBezTo>
                    <a:pt x="10192" y="5322"/>
                    <a:pt x="10061" y="5049"/>
                    <a:pt x="9859" y="4775"/>
                  </a:cubicBezTo>
                  <a:cubicBezTo>
                    <a:pt x="9776" y="4656"/>
                    <a:pt x="9680" y="4537"/>
                    <a:pt x="9561" y="4429"/>
                  </a:cubicBezTo>
                  <a:cubicBezTo>
                    <a:pt x="9645" y="4132"/>
                    <a:pt x="9669" y="3798"/>
                    <a:pt x="9669" y="3501"/>
                  </a:cubicBezTo>
                  <a:cubicBezTo>
                    <a:pt x="9669" y="3084"/>
                    <a:pt x="9585" y="2822"/>
                    <a:pt x="9418" y="2739"/>
                  </a:cubicBezTo>
                  <a:cubicBezTo>
                    <a:pt x="9384" y="2722"/>
                    <a:pt x="9329" y="2693"/>
                    <a:pt x="9204" y="2693"/>
                  </a:cubicBezTo>
                  <a:cubicBezTo>
                    <a:pt x="8980" y="2693"/>
                    <a:pt x="8533" y="2787"/>
                    <a:pt x="7585" y="3215"/>
                  </a:cubicBezTo>
                  <a:cubicBezTo>
                    <a:pt x="7561" y="3227"/>
                    <a:pt x="7513" y="3239"/>
                    <a:pt x="7478" y="3275"/>
                  </a:cubicBezTo>
                  <a:cubicBezTo>
                    <a:pt x="7383" y="3239"/>
                    <a:pt x="7287" y="3227"/>
                    <a:pt x="7180" y="3191"/>
                  </a:cubicBezTo>
                  <a:cubicBezTo>
                    <a:pt x="7168" y="3191"/>
                    <a:pt x="7156" y="3191"/>
                    <a:pt x="7144" y="3179"/>
                  </a:cubicBezTo>
                  <a:cubicBezTo>
                    <a:pt x="7263" y="2929"/>
                    <a:pt x="7335" y="2644"/>
                    <a:pt x="7347" y="2346"/>
                  </a:cubicBezTo>
                  <a:cubicBezTo>
                    <a:pt x="7347" y="2263"/>
                    <a:pt x="7287" y="2179"/>
                    <a:pt x="7180" y="2167"/>
                  </a:cubicBezTo>
                  <a:cubicBezTo>
                    <a:pt x="7097" y="2167"/>
                    <a:pt x="7025" y="2227"/>
                    <a:pt x="7002" y="2334"/>
                  </a:cubicBezTo>
                  <a:cubicBezTo>
                    <a:pt x="6990" y="2810"/>
                    <a:pt x="6787" y="3251"/>
                    <a:pt x="6442" y="3596"/>
                  </a:cubicBezTo>
                  <a:cubicBezTo>
                    <a:pt x="6228" y="3810"/>
                    <a:pt x="5989" y="3953"/>
                    <a:pt x="5739" y="4048"/>
                  </a:cubicBezTo>
                  <a:cubicBezTo>
                    <a:pt x="5525" y="4019"/>
                    <a:pt x="5302" y="4004"/>
                    <a:pt x="5079" y="4004"/>
                  </a:cubicBezTo>
                  <a:cubicBezTo>
                    <a:pt x="4855" y="4004"/>
                    <a:pt x="4632" y="4019"/>
                    <a:pt x="4418" y="4048"/>
                  </a:cubicBezTo>
                  <a:cubicBezTo>
                    <a:pt x="4168" y="3953"/>
                    <a:pt x="3930" y="3810"/>
                    <a:pt x="3715" y="3596"/>
                  </a:cubicBezTo>
                  <a:cubicBezTo>
                    <a:pt x="3358" y="3239"/>
                    <a:pt x="3156" y="2751"/>
                    <a:pt x="3156" y="2239"/>
                  </a:cubicBezTo>
                  <a:cubicBezTo>
                    <a:pt x="3156" y="1739"/>
                    <a:pt x="3346" y="1251"/>
                    <a:pt x="3715" y="893"/>
                  </a:cubicBezTo>
                  <a:cubicBezTo>
                    <a:pt x="4073" y="536"/>
                    <a:pt x="4561" y="322"/>
                    <a:pt x="5073" y="322"/>
                  </a:cubicBezTo>
                  <a:cubicBezTo>
                    <a:pt x="5573" y="322"/>
                    <a:pt x="6073" y="512"/>
                    <a:pt x="6430" y="893"/>
                  </a:cubicBezTo>
                  <a:cubicBezTo>
                    <a:pt x="6573" y="1036"/>
                    <a:pt x="6692" y="1203"/>
                    <a:pt x="6787" y="1381"/>
                  </a:cubicBezTo>
                  <a:cubicBezTo>
                    <a:pt x="6813" y="1433"/>
                    <a:pt x="6870" y="1472"/>
                    <a:pt x="6930" y="1472"/>
                  </a:cubicBezTo>
                  <a:cubicBezTo>
                    <a:pt x="6954" y="1472"/>
                    <a:pt x="6978" y="1466"/>
                    <a:pt x="7002" y="1453"/>
                  </a:cubicBezTo>
                  <a:cubicBezTo>
                    <a:pt x="7085" y="1405"/>
                    <a:pt x="7121" y="1322"/>
                    <a:pt x="7085" y="1227"/>
                  </a:cubicBezTo>
                  <a:cubicBezTo>
                    <a:pt x="6978" y="1024"/>
                    <a:pt x="6823" y="834"/>
                    <a:pt x="6668" y="655"/>
                  </a:cubicBezTo>
                  <a:cubicBezTo>
                    <a:pt x="6228" y="215"/>
                    <a:pt x="5680" y="0"/>
                    <a:pt x="50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2" name="Google Shape;8842;p76"/>
            <p:cNvSpPr/>
            <p:nvPr/>
          </p:nvSpPr>
          <p:spPr>
            <a:xfrm>
              <a:off x="4829299" y="2324485"/>
              <a:ext cx="42393" cy="75291"/>
            </a:xfrm>
            <a:custGeom>
              <a:avLst/>
              <a:gdLst/>
              <a:ahLst/>
              <a:cxnLst/>
              <a:rect l="l" t="t" r="r" b="b"/>
              <a:pathLst>
                <a:path w="1335" h="2371" extrusionOk="0">
                  <a:moveTo>
                    <a:pt x="644" y="417"/>
                  </a:moveTo>
                  <a:lnTo>
                    <a:pt x="644" y="941"/>
                  </a:lnTo>
                  <a:cubicBezTo>
                    <a:pt x="501" y="882"/>
                    <a:pt x="370" y="822"/>
                    <a:pt x="370" y="656"/>
                  </a:cubicBezTo>
                  <a:cubicBezTo>
                    <a:pt x="370" y="513"/>
                    <a:pt x="489" y="441"/>
                    <a:pt x="644" y="417"/>
                  </a:cubicBezTo>
                  <a:close/>
                  <a:moveTo>
                    <a:pt x="786" y="1322"/>
                  </a:moveTo>
                  <a:cubicBezTo>
                    <a:pt x="929" y="1382"/>
                    <a:pt x="1036" y="1477"/>
                    <a:pt x="1036" y="1656"/>
                  </a:cubicBezTo>
                  <a:cubicBezTo>
                    <a:pt x="1036" y="1810"/>
                    <a:pt x="929" y="1906"/>
                    <a:pt x="786" y="1941"/>
                  </a:cubicBezTo>
                  <a:lnTo>
                    <a:pt x="786" y="1322"/>
                  </a:lnTo>
                  <a:close/>
                  <a:moveTo>
                    <a:pt x="703" y="1"/>
                  </a:moveTo>
                  <a:cubicBezTo>
                    <a:pt x="655" y="1"/>
                    <a:pt x="620" y="36"/>
                    <a:pt x="620" y="60"/>
                  </a:cubicBezTo>
                  <a:lnTo>
                    <a:pt x="620" y="156"/>
                  </a:lnTo>
                  <a:cubicBezTo>
                    <a:pt x="334" y="179"/>
                    <a:pt x="60" y="334"/>
                    <a:pt x="60" y="691"/>
                  </a:cubicBezTo>
                  <a:cubicBezTo>
                    <a:pt x="60" y="1060"/>
                    <a:pt x="346" y="1168"/>
                    <a:pt x="620" y="1251"/>
                  </a:cubicBezTo>
                  <a:lnTo>
                    <a:pt x="620" y="1941"/>
                  </a:lnTo>
                  <a:cubicBezTo>
                    <a:pt x="322" y="1906"/>
                    <a:pt x="239" y="1715"/>
                    <a:pt x="143" y="1715"/>
                  </a:cubicBezTo>
                  <a:cubicBezTo>
                    <a:pt x="60" y="1715"/>
                    <a:pt x="1" y="1810"/>
                    <a:pt x="1" y="1882"/>
                  </a:cubicBezTo>
                  <a:cubicBezTo>
                    <a:pt x="1" y="2025"/>
                    <a:pt x="239" y="2227"/>
                    <a:pt x="620" y="2227"/>
                  </a:cubicBezTo>
                  <a:lnTo>
                    <a:pt x="620" y="2311"/>
                  </a:lnTo>
                  <a:cubicBezTo>
                    <a:pt x="620" y="2346"/>
                    <a:pt x="644" y="2370"/>
                    <a:pt x="703" y="2370"/>
                  </a:cubicBezTo>
                  <a:cubicBezTo>
                    <a:pt x="751" y="2370"/>
                    <a:pt x="798" y="2346"/>
                    <a:pt x="798" y="2311"/>
                  </a:cubicBezTo>
                  <a:lnTo>
                    <a:pt x="798" y="2203"/>
                  </a:lnTo>
                  <a:cubicBezTo>
                    <a:pt x="1108" y="2168"/>
                    <a:pt x="1310" y="1965"/>
                    <a:pt x="1310" y="1608"/>
                  </a:cubicBezTo>
                  <a:cubicBezTo>
                    <a:pt x="1334" y="1227"/>
                    <a:pt x="1048" y="1096"/>
                    <a:pt x="798" y="1001"/>
                  </a:cubicBezTo>
                  <a:lnTo>
                    <a:pt x="798" y="406"/>
                  </a:lnTo>
                  <a:cubicBezTo>
                    <a:pt x="1001" y="417"/>
                    <a:pt x="1084" y="513"/>
                    <a:pt x="1144" y="513"/>
                  </a:cubicBezTo>
                  <a:cubicBezTo>
                    <a:pt x="1227" y="513"/>
                    <a:pt x="1275" y="406"/>
                    <a:pt x="1275" y="346"/>
                  </a:cubicBezTo>
                  <a:cubicBezTo>
                    <a:pt x="1275" y="203"/>
                    <a:pt x="989" y="144"/>
                    <a:pt x="798" y="144"/>
                  </a:cubicBezTo>
                  <a:lnTo>
                    <a:pt x="798" y="60"/>
                  </a:lnTo>
                  <a:cubicBezTo>
                    <a:pt x="798" y="36"/>
                    <a:pt x="751" y="1"/>
                    <a:pt x="70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43" name="Google Shape;8843;p76"/>
          <p:cNvSpPr/>
          <p:nvPr/>
        </p:nvSpPr>
        <p:spPr>
          <a:xfrm>
            <a:off x="6953237" y="3049437"/>
            <a:ext cx="478443" cy="479416"/>
          </a:xfrm>
          <a:custGeom>
            <a:avLst/>
            <a:gdLst/>
            <a:ahLst/>
            <a:cxnLst/>
            <a:rect l="l" t="t" r="r" b="b"/>
            <a:pathLst>
              <a:path w="11300" h="11323" extrusionOk="0">
                <a:moveTo>
                  <a:pt x="5620" y="333"/>
                </a:moveTo>
                <a:cubicBezTo>
                  <a:pt x="5715" y="333"/>
                  <a:pt x="5787" y="405"/>
                  <a:pt x="5787" y="500"/>
                </a:cubicBezTo>
                <a:lnTo>
                  <a:pt x="5787" y="560"/>
                </a:lnTo>
                <a:lnTo>
                  <a:pt x="5453" y="560"/>
                </a:lnTo>
                <a:lnTo>
                  <a:pt x="5453" y="500"/>
                </a:lnTo>
                <a:cubicBezTo>
                  <a:pt x="5453" y="405"/>
                  <a:pt x="5536" y="333"/>
                  <a:pt x="5620" y="333"/>
                </a:cubicBezTo>
                <a:close/>
                <a:moveTo>
                  <a:pt x="5465" y="917"/>
                </a:moveTo>
                <a:lnTo>
                  <a:pt x="5465" y="5822"/>
                </a:lnTo>
                <a:cubicBezTo>
                  <a:pt x="5120" y="5560"/>
                  <a:pt x="4703" y="5405"/>
                  <a:pt x="4251" y="5405"/>
                </a:cubicBezTo>
                <a:cubicBezTo>
                  <a:pt x="3810" y="5405"/>
                  <a:pt x="3393" y="5560"/>
                  <a:pt x="3060" y="5810"/>
                </a:cubicBezTo>
                <a:cubicBezTo>
                  <a:pt x="3108" y="4536"/>
                  <a:pt x="3370" y="3322"/>
                  <a:pt x="3834" y="2417"/>
                </a:cubicBezTo>
                <a:cubicBezTo>
                  <a:pt x="4286" y="1524"/>
                  <a:pt x="4846" y="1000"/>
                  <a:pt x="5465" y="917"/>
                </a:cubicBezTo>
                <a:close/>
                <a:moveTo>
                  <a:pt x="5822" y="917"/>
                </a:moveTo>
                <a:cubicBezTo>
                  <a:pt x="6441" y="1000"/>
                  <a:pt x="7037" y="1584"/>
                  <a:pt x="7501" y="2524"/>
                </a:cubicBezTo>
                <a:cubicBezTo>
                  <a:pt x="7526" y="2582"/>
                  <a:pt x="7579" y="2617"/>
                  <a:pt x="7642" y="2617"/>
                </a:cubicBezTo>
                <a:cubicBezTo>
                  <a:pt x="7669" y="2617"/>
                  <a:pt x="7698" y="2610"/>
                  <a:pt x="7727" y="2596"/>
                </a:cubicBezTo>
                <a:cubicBezTo>
                  <a:pt x="7811" y="2548"/>
                  <a:pt x="7834" y="2465"/>
                  <a:pt x="7799" y="2369"/>
                </a:cubicBezTo>
                <a:cubicBezTo>
                  <a:pt x="7525" y="1810"/>
                  <a:pt x="7215" y="1381"/>
                  <a:pt x="6858" y="1060"/>
                </a:cubicBezTo>
                <a:lnTo>
                  <a:pt x="6810" y="1024"/>
                </a:lnTo>
                <a:lnTo>
                  <a:pt x="6810" y="1024"/>
                </a:lnTo>
                <a:cubicBezTo>
                  <a:pt x="7799" y="1238"/>
                  <a:pt x="8692" y="1715"/>
                  <a:pt x="9406" y="2453"/>
                </a:cubicBezTo>
                <a:cubicBezTo>
                  <a:pt x="10311" y="3358"/>
                  <a:pt x="10847" y="4536"/>
                  <a:pt x="10954" y="5798"/>
                </a:cubicBezTo>
                <a:cubicBezTo>
                  <a:pt x="10597" y="5560"/>
                  <a:pt x="10180" y="5405"/>
                  <a:pt x="9751" y="5405"/>
                </a:cubicBezTo>
                <a:cubicBezTo>
                  <a:pt x="9299" y="5405"/>
                  <a:pt x="8870" y="5560"/>
                  <a:pt x="8537" y="5822"/>
                </a:cubicBezTo>
                <a:cubicBezTo>
                  <a:pt x="8513" y="4834"/>
                  <a:pt x="8346" y="3893"/>
                  <a:pt x="8061" y="3060"/>
                </a:cubicBezTo>
                <a:cubicBezTo>
                  <a:pt x="8042" y="2984"/>
                  <a:pt x="7977" y="2946"/>
                  <a:pt x="7909" y="2946"/>
                </a:cubicBezTo>
                <a:cubicBezTo>
                  <a:pt x="7892" y="2946"/>
                  <a:pt x="7875" y="2948"/>
                  <a:pt x="7858" y="2953"/>
                </a:cubicBezTo>
                <a:cubicBezTo>
                  <a:pt x="7763" y="2988"/>
                  <a:pt x="7727" y="3072"/>
                  <a:pt x="7751" y="3167"/>
                </a:cubicBezTo>
                <a:cubicBezTo>
                  <a:pt x="8025" y="3953"/>
                  <a:pt x="8180" y="4858"/>
                  <a:pt x="8215" y="5810"/>
                </a:cubicBezTo>
                <a:cubicBezTo>
                  <a:pt x="7882" y="5560"/>
                  <a:pt x="7453" y="5405"/>
                  <a:pt x="7025" y="5405"/>
                </a:cubicBezTo>
                <a:cubicBezTo>
                  <a:pt x="6572" y="5405"/>
                  <a:pt x="6156" y="5560"/>
                  <a:pt x="5822" y="5822"/>
                </a:cubicBezTo>
                <a:lnTo>
                  <a:pt x="5822" y="917"/>
                </a:lnTo>
                <a:close/>
                <a:moveTo>
                  <a:pt x="5596" y="8299"/>
                </a:moveTo>
                <a:cubicBezTo>
                  <a:pt x="5679" y="8299"/>
                  <a:pt x="5751" y="8370"/>
                  <a:pt x="5751" y="8453"/>
                </a:cubicBezTo>
                <a:lnTo>
                  <a:pt x="5751" y="9894"/>
                </a:lnTo>
                <a:lnTo>
                  <a:pt x="5787" y="9894"/>
                </a:lnTo>
                <a:cubicBezTo>
                  <a:pt x="5787" y="10489"/>
                  <a:pt x="5310" y="10978"/>
                  <a:pt x="4727" y="10978"/>
                </a:cubicBezTo>
                <a:cubicBezTo>
                  <a:pt x="4286" y="10978"/>
                  <a:pt x="3882" y="10704"/>
                  <a:pt x="3715" y="10287"/>
                </a:cubicBezTo>
                <a:cubicBezTo>
                  <a:pt x="3703" y="10239"/>
                  <a:pt x="3703" y="10192"/>
                  <a:pt x="3739" y="10144"/>
                </a:cubicBezTo>
                <a:cubicBezTo>
                  <a:pt x="3762" y="10097"/>
                  <a:pt x="3822" y="10073"/>
                  <a:pt x="3870" y="10073"/>
                </a:cubicBezTo>
                <a:cubicBezTo>
                  <a:pt x="3941" y="10073"/>
                  <a:pt x="4001" y="10108"/>
                  <a:pt x="4012" y="10168"/>
                </a:cubicBezTo>
                <a:cubicBezTo>
                  <a:pt x="4120" y="10454"/>
                  <a:pt x="4393" y="10632"/>
                  <a:pt x="4691" y="10644"/>
                </a:cubicBezTo>
                <a:cubicBezTo>
                  <a:pt x="4882" y="10644"/>
                  <a:pt x="5072" y="10573"/>
                  <a:pt x="5203" y="10442"/>
                </a:cubicBezTo>
                <a:cubicBezTo>
                  <a:pt x="5358" y="10287"/>
                  <a:pt x="5429" y="10097"/>
                  <a:pt x="5429" y="9906"/>
                </a:cubicBezTo>
                <a:lnTo>
                  <a:pt x="5429" y="8453"/>
                </a:lnTo>
                <a:cubicBezTo>
                  <a:pt x="5429" y="8370"/>
                  <a:pt x="5501" y="8299"/>
                  <a:pt x="5596" y="8299"/>
                </a:cubicBezTo>
                <a:close/>
                <a:moveTo>
                  <a:pt x="5644" y="0"/>
                </a:moveTo>
                <a:cubicBezTo>
                  <a:pt x="5370" y="0"/>
                  <a:pt x="5144" y="226"/>
                  <a:pt x="5144" y="500"/>
                </a:cubicBezTo>
                <a:lnTo>
                  <a:pt x="5144" y="583"/>
                </a:lnTo>
                <a:cubicBezTo>
                  <a:pt x="4215" y="667"/>
                  <a:pt x="3322" y="976"/>
                  <a:pt x="2524" y="1500"/>
                </a:cubicBezTo>
                <a:cubicBezTo>
                  <a:pt x="1631" y="2096"/>
                  <a:pt x="917" y="2929"/>
                  <a:pt x="476" y="3905"/>
                </a:cubicBezTo>
                <a:cubicBezTo>
                  <a:pt x="429" y="4001"/>
                  <a:pt x="476" y="4084"/>
                  <a:pt x="560" y="4131"/>
                </a:cubicBezTo>
                <a:cubicBezTo>
                  <a:pt x="585" y="4144"/>
                  <a:pt x="610" y="4150"/>
                  <a:pt x="633" y="4150"/>
                </a:cubicBezTo>
                <a:cubicBezTo>
                  <a:pt x="697" y="4150"/>
                  <a:pt x="751" y="4106"/>
                  <a:pt x="786" y="4036"/>
                </a:cubicBezTo>
                <a:cubicBezTo>
                  <a:pt x="1203" y="3119"/>
                  <a:pt x="1869" y="2346"/>
                  <a:pt x="2727" y="1774"/>
                </a:cubicBezTo>
                <a:cubicBezTo>
                  <a:pt x="3262" y="1417"/>
                  <a:pt x="3858" y="1167"/>
                  <a:pt x="4477" y="1036"/>
                </a:cubicBezTo>
                <a:lnTo>
                  <a:pt x="4477" y="1036"/>
                </a:lnTo>
                <a:cubicBezTo>
                  <a:pt x="4132" y="1310"/>
                  <a:pt x="3822" y="1738"/>
                  <a:pt x="3560" y="2274"/>
                </a:cubicBezTo>
                <a:cubicBezTo>
                  <a:pt x="3072" y="3239"/>
                  <a:pt x="2774" y="4489"/>
                  <a:pt x="2739" y="5822"/>
                </a:cubicBezTo>
                <a:cubicBezTo>
                  <a:pt x="2393" y="5560"/>
                  <a:pt x="1977" y="5405"/>
                  <a:pt x="1536" y="5405"/>
                </a:cubicBezTo>
                <a:cubicBezTo>
                  <a:pt x="1095" y="5405"/>
                  <a:pt x="667" y="5560"/>
                  <a:pt x="345" y="5810"/>
                </a:cubicBezTo>
                <a:cubicBezTo>
                  <a:pt x="369" y="5405"/>
                  <a:pt x="441" y="5024"/>
                  <a:pt x="560" y="4643"/>
                </a:cubicBezTo>
                <a:cubicBezTo>
                  <a:pt x="595" y="4560"/>
                  <a:pt x="548" y="4465"/>
                  <a:pt x="464" y="4441"/>
                </a:cubicBezTo>
                <a:cubicBezTo>
                  <a:pt x="445" y="4436"/>
                  <a:pt x="427" y="4434"/>
                  <a:pt x="409" y="4434"/>
                </a:cubicBezTo>
                <a:cubicBezTo>
                  <a:pt x="338" y="4434"/>
                  <a:pt x="279" y="4472"/>
                  <a:pt x="250" y="4548"/>
                </a:cubicBezTo>
                <a:cubicBezTo>
                  <a:pt x="83" y="5084"/>
                  <a:pt x="0" y="5644"/>
                  <a:pt x="0" y="6227"/>
                </a:cubicBezTo>
                <a:cubicBezTo>
                  <a:pt x="0" y="6287"/>
                  <a:pt x="24" y="6334"/>
                  <a:pt x="72" y="6358"/>
                </a:cubicBezTo>
                <a:cubicBezTo>
                  <a:pt x="107" y="6385"/>
                  <a:pt x="150" y="6398"/>
                  <a:pt x="184" y="6398"/>
                </a:cubicBezTo>
                <a:cubicBezTo>
                  <a:pt x="195" y="6398"/>
                  <a:pt x="205" y="6397"/>
                  <a:pt x="214" y="6394"/>
                </a:cubicBezTo>
                <a:cubicBezTo>
                  <a:pt x="250" y="6370"/>
                  <a:pt x="286" y="6358"/>
                  <a:pt x="298" y="6334"/>
                </a:cubicBezTo>
                <a:cubicBezTo>
                  <a:pt x="583" y="5977"/>
                  <a:pt x="1048" y="5751"/>
                  <a:pt x="1524" y="5751"/>
                </a:cubicBezTo>
                <a:cubicBezTo>
                  <a:pt x="2024" y="5751"/>
                  <a:pt x="2477" y="5977"/>
                  <a:pt x="2762" y="6334"/>
                </a:cubicBezTo>
                <a:cubicBezTo>
                  <a:pt x="2798" y="6370"/>
                  <a:pt x="2834" y="6394"/>
                  <a:pt x="2893" y="6394"/>
                </a:cubicBezTo>
                <a:cubicBezTo>
                  <a:pt x="2941" y="6394"/>
                  <a:pt x="3000" y="6358"/>
                  <a:pt x="3036" y="6334"/>
                </a:cubicBezTo>
                <a:cubicBezTo>
                  <a:pt x="3322" y="5977"/>
                  <a:pt x="3786" y="5751"/>
                  <a:pt x="4263" y="5751"/>
                </a:cubicBezTo>
                <a:cubicBezTo>
                  <a:pt x="4727" y="5751"/>
                  <a:pt x="5179" y="5941"/>
                  <a:pt x="5477" y="6287"/>
                </a:cubicBezTo>
                <a:lnTo>
                  <a:pt x="5477" y="7965"/>
                </a:lnTo>
                <a:cubicBezTo>
                  <a:pt x="5275" y="8049"/>
                  <a:pt x="5132" y="8227"/>
                  <a:pt x="5132" y="8442"/>
                </a:cubicBezTo>
                <a:lnTo>
                  <a:pt x="5132" y="9894"/>
                </a:lnTo>
                <a:cubicBezTo>
                  <a:pt x="5132" y="10013"/>
                  <a:pt x="5084" y="10108"/>
                  <a:pt x="5013" y="10192"/>
                </a:cubicBezTo>
                <a:cubicBezTo>
                  <a:pt x="4941" y="10263"/>
                  <a:pt x="4834" y="10311"/>
                  <a:pt x="4727" y="10311"/>
                </a:cubicBezTo>
                <a:cubicBezTo>
                  <a:pt x="4560" y="10311"/>
                  <a:pt x="4417" y="10204"/>
                  <a:pt x="4358" y="10049"/>
                </a:cubicBezTo>
                <a:cubicBezTo>
                  <a:pt x="4286" y="9858"/>
                  <a:pt x="4108" y="9739"/>
                  <a:pt x="3893" y="9739"/>
                </a:cubicBezTo>
                <a:cubicBezTo>
                  <a:pt x="3739" y="9739"/>
                  <a:pt x="3572" y="9835"/>
                  <a:pt x="3477" y="9966"/>
                </a:cubicBezTo>
                <a:cubicBezTo>
                  <a:pt x="3393" y="10097"/>
                  <a:pt x="3358" y="10275"/>
                  <a:pt x="3441" y="10430"/>
                </a:cubicBezTo>
                <a:cubicBezTo>
                  <a:pt x="3643" y="10966"/>
                  <a:pt x="4179" y="11323"/>
                  <a:pt x="4751" y="11323"/>
                </a:cubicBezTo>
                <a:lnTo>
                  <a:pt x="4763" y="11323"/>
                </a:lnTo>
                <a:cubicBezTo>
                  <a:pt x="5513" y="11299"/>
                  <a:pt x="6144" y="10668"/>
                  <a:pt x="6144" y="9894"/>
                </a:cubicBezTo>
                <a:lnTo>
                  <a:pt x="6144" y="8442"/>
                </a:lnTo>
                <a:cubicBezTo>
                  <a:pt x="6144" y="8227"/>
                  <a:pt x="6013" y="8049"/>
                  <a:pt x="5798" y="7965"/>
                </a:cubicBezTo>
                <a:lnTo>
                  <a:pt x="5798" y="6287"/>
                </a:lnTo>
                <a:cubicBezTo>
                  <a:pt x="6084" y="5941"/>
                  <a:pt x="6537" y="5751"/>
                  <a:pt x="7001" y="5751"/>
                </a:cubicBezTo>
                <a:cubicBezTo>
                  <a:pt x="7501" y="5751"/>
                  <a:pt x="7953" y="5977"/>
                  <a:pt x="8239" y="6334"/>
                </a:cubicBezTo>
                <a:cubicBezTo>
                  <a:pt x="8275" y="6370"/>
                  <a:pt x="8311" y="6394"/>
                  <a:pt x="8370" y="6394"/>
                </a:cubicBezTo>
                <a:cubicBezTo>
                  <a:pt x="8418" y="6394"/>
                  <a:pt x="8477" y="6358"/>
                  <a:pt x="8513" y="6334"/>
                </a:cubicBezTo>
                <a:cubicBezTo>
                  <a:pt x="8799" y="5977"/>
                  <a:pt x="9263" y="5751"/>
                  <a:pt x="9739" y="5751"/>
                </a:cubicBezTo>
                <a:cubicBezTo>
                  <a:pt x="10239" y="5751"/>
                  <a:pt x="10704" y="5977"/>
                  <a:pt x="10978" y="6334"/>
                </a:cubicBezTo>
                <a:cubicBezTo>
                  <a:pt x="11013" y="6370"/>
                  <a:pt x="11049" y="6394"/>
                  <a:pt x="11109" y="6394"/>
                </a:cubicBezTo>
                <a:cubicBezTo>
                  <a:pt x="11132" y="6394"/>
                  <a:pt x="11144" y="6394"/>
                  <a:pt x="11180" y="6370"/>
                </a:cubicBezTo>
                <a:cubicBezTo>
                  <a:pt x="11251" y="6346"/>
                  <a:pt x="11299" y="6287"/>
                  <a:pt x="11299" y="6215"/>
                </a:cubicBezTo>
                <a:cubicBezTo>
                  <a:pt x="11275" y="4715"/>
                  <a:pt x="10704" y="3298"/>
                  <a:pt x="9620" y="2226"/>
                </a:cubicBezTo>
                <a:cubicBezTo>
                  <a:pt x="8668" y="1274"/>
                  <a:pt x="7453" y="702"/>
                  <a:pt x="6132" y="583"/>
                </a:cubicBezTo>
                <a:lnTo>
                  <a:pt x="6132" y="500"/>
                </a:lnTo>
                <a:cubicBezTo>
                  <a:pt x="6132" y="226"/>
                  <a:pt x="5906" y="0"/>
                  <a:pt x="564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44" name="Google Shape;8844;p76"/>
          <p:cNvGrpSpPr/>
          <p:nvPr/>
        </p:nvGrpSpPr>
        <p:grpSpPr>
          <a:xfrm>
            <a:off x="8470577" y="3077636"/>
            <a:ext cx="351423" cy="423485"/>
            <a:chOff x="6421399" y="2308227"/>
            <a:chExt cx="263567" cy="317614"/>
          </a:xfrm>
          <a:solidFill>
            <a:schemeClr val="bg1"/>
          </a:solidFill>
        </p:grpSpPr>
        <p:sp>
          <p:nvSpPr>
            <p:cNvPr id="8845" name="Google Shape;8845;p76"/>
            <p:cNvSpPr/>
            <p:nvPr/>
          </p:nvSpPr>
          <p:spPr>
            <a:xfrm>
              <a:off x="6421399" y="2308227"/>
              <a:ext cx="263567" cy="317614"/>
            </a:xfrm>
            <a:custGeom>
              <a:avLst/>
              <a:gdLst/>
              <a:ahLst/>
              <a:cxnLst/>
              <a:rect l="l" t="t" r="r" b="b"/>
              <a:pathLst>
                <a:path w="8300" h="10002" extrusionOk="0">
                  <a:moveTo>
                    <a:pt x="4192" y="298"/>
                  </a:moveTo>
                  <a:cubicBezTo>
                    <a:pt x="4501" y="298"/>
                    <a:pt x="4775" y="513"/>
                    <a:pt x="4835" y="810"/>
                  </a:cubicBezTo>
                  <a:lnTo>
                    <a:pt x="3430" y="810"/>
                  </a:lnTo>
                  <a:cubicBezTo>
                    <a:pt x="3513" y="513"/>
                    <a:pt x="3775" y="298"/>
                    <a:pt x="4085" y="298"/>
                  </a:cubicBezTo>
                  <a:close/>
                  <a:moveTo>
                    <a:pt x="5918" y="1108"/>
                  </a:moveTo>
                  <a:cubicBezTo>
                    <a:pt x="6275" y="1108"/>
                    <a:pt x="6585" y="1275"/>
                    <a:pt x="6799" y="1560"/>
                  </a:cubicBezTo>
                  <a:lnTo>
                    <a:pt x="1465" y="1560"/>
                  </a:lnTo>
                  <a:cubicBezTo>
                    <a:pt x="1680" y="1275"/>
                    <a:pt x="1989" y="1108"/>
                    <a:pt x="2346" y="1108"/>
                  </a:cubicBezTo>
                  <a:close/>
                  <a:moveTo>
                    <a:pt x="4085" y="1"/>
                  </a:moveTo>
                  <a:cubicBezTo>
                    <a:pt x="3608" y="1"/>
                    <a:pt x="3215" y="346"/>
                    <a:pt x="3156" y="810"/>
                  </a:cubicBezTo>
                  <a:lnTo>
                    <a:pt x="2346" y="810"/>
                  </a:lnTo>
                  <a:cubicBezTo>
                    <a:pt x="1822" y="810"/>
                    <a:pt x="1370" y="1096"/>
                    <a:pt x="1132" y="1560"/>
                  </a:cubicBezTo>
                  <a:lnTo>
                    <a:pt x="596" y="1560"/>
                  </a:lnTo>
                  <a:cubicBezTo>
                    <a:pt x="263" y="1560"/>
                    <a:pt x="1" y="1822"/>
                    <a:pt x="1" y="2156"/>
                  </a:cubicBezTo>
                  <a:cubicBezTo>
                    <a:pt x="1" y="2477"/>
                    <a:pt x="263" y="2751"/>
                    <a:pt x="596" y="2751"/>
                  </a:cubicBezTo>
                  <a:lnTo>
                    <a:pt x="1013" y="2751"/>
                  </a:lnTo>
                  <a:lnTo>
                    <a:pt x="1370" y="9359"/>
                  </a:lnTo>
                  <a:cubicBezTo>
                    <a:pt x="1382" y="9716"/>
                    <a:pt x="1680" y="10002"/>
                    <a:pt x="2037" y="10002"/>
                  </a:cubicBezTo>
                  <a:lnTo>
                    <a:pt x="4466" y="10002"/>
                  </a:lnTo>
                  <a:cubicBezTo>
                    <a:pt x="4537" y="10002"/>
                    <a:pt x="4609" y="9942"/>
                    <a:pt x="4609" y="9847"/>
                  </a:cubicBezTo>
                  <a:cubicBezTo>
                    <a:pt x="4609" y="9752"/>
                    <a:pt x="4549" y="9704"/>
                    <a:pt x="4466" y="9704"/>
                  </a:cubicBezTo>
                  <a:lnTo>
                    <a:pt x="2037" y="9704"/>
                  </a:lnTo>
                  <a:cubicBezTo>
                    <a:pt x="1822" y="9704"/>
                    <a:pt x="1668" y="9538"/>
                    <a:pt x="1644" y="9347"/>
                  </a:cubicBezTo>
                  <a:lnTo>
                    <a:pt x="1287" y="2751"/>
                  </a:lnTo>
                  <a:lnTo>
                    <a:pt x="2084" y="2751"/>
                  </a:lnTo>
                  <a:cubicBezTo>
                    <a:pt x="2156" y="2751"/>
                    <a:pt x="2227" y="2692"/>
                    <a:pt x="2227" y="2596"/>
                  </a:cubicBezTo>
                  <a:cubicBezTo>
                    <a:pt x="2227" y="2525"/>
                    <a:pt x="2168" y="2453"/>
                    <a:pt x="2084" y="2453"/>
                  </a:cubicBezTo>
                  <a:lnTo>
                    <a:pt x="596" y="2453"/>
                  </a:lnTo>
                  <a:cubicBezTo>
                    <a:pt x="429" y="2453"/>
                    <a:pt x="298" y="2322"/>
                    <a:pt x="298" y="2156"/>
                  </a:cubicBezTo>
                  <a:cubicBezTo>
                    <a:pt x="298" y="1989"/>
                    <a:pt x="429" y="1858"/>
                    <a:pt x="596" y="1858"/>
                  </a:cubicBezTo>
                  <a:lnTo>
                    <a:pt x="7704" y="1858"/>
                  </a:lnTo>
                  <a:cubicBezTo>
                    <a:pt x="7871" y="1858"/>
                    <a:pt x="8002" y="1989"/>
                    <a:pt x="8002" y="2156"/>
                  </a:cubicBezTo>
                  <a:cubicBezTo>
                    <a:pt x="8002" y="2322"/>
                    <a:pt x="7871" y="2453"/>
                    <a:pt x="7704" y="2453"/>
                  </a:cubicBezTo>
                  <a:lnTo>
                    <a:pt x="2763" y="2453"/>
                  </a:lnTo>
                  <a:cubicBezTo>
                    <a:pt x="2692" y="2453"/>
                    <a:pt x="2620" y="2513"/>
                    <a:pt x="2620" y="2596"/>
                  </a:cubicBezTo>
                  <a:cubicBezTo>
                    <a:pt x="2620" y="2680"/>
                    <a:pt x="2680" y="2751"/>
                    <a:pt x="2763" y="2751"/>
                  </a:cubicBezTo>
                  <a:lnTo>
                    <a:pt x="7002" y="2751"/>
                  </a:lnTo>
                  <a:lnTo>
                    <a:pt x="6633" y="9347"/>
                  </a:lnTo>
                  <a:cubicBezTo>
                    <a:pt x="6621" y="9550"/>
                    <a:pt x="6454" y="9704"/>
                    <a:pt x="6252" y="9704"/>
                  </a:cubicBezTo>
                  <a:lnTo>
                    <a:pt x="5156" y="9704"/>
                  </a:lnTo>
                  <a:cubicBezTo>
                    <a:pt x="5085" y="9704"/>
                    <a:pt x="5013" y="9752"/>
                    <a:pt x="5013" y="9847"/>
                  </a:cubicBezTo>
                  <a:cubicBezTo>
                    <a:pt x="5013" y="9942"/>
                    <a:pt x="5073" y="10002"/>
                    <a:pt x="5156" y="10002"/>
                  </a:cubicBezTo>
                  <a:lnTo>
                    <a:pt x="6252" y="10002"/>
                  </a:lnTo>
                  <a:cubicBezTo>
                    <a:pt x="6609" y="10002"/>
                    <a:pt x="6906" y="9716"/>
                    <a:pt x="6918" y="9359"/>
                  </a:cubicBezTo>
                  <a:lnTo>
                    <a:pt x="7287" y="2751"/>
                  </a:lnTo>
                  <a:lnTo>
                    <a:pt x="7704" y="2751"/>
                  </a:lnTo>
                  <a:cubicBezTo>
                    <a:pt x="8038" y="2751"/>
                    <a:pt x="8299" y="2477"/>
                    <a:pt x="8299" y="2156"/>
                  </a:cubicBezTo>
                  <a:cubicBezTo>
                    <a:pt x="8288" y="1822"/>
                    <a:pt x="8014" y="1560"/>
                    <a:pt x="7692" y="1560"/>
                  </a:cubicBezTo>
                  <a:lnTo>
                    <a:pt x="7145" y="1560"/>
                  </a:lnTo>
                  <a:cubicBezTo>
                    <a:pt x="6906" y="1108"/>
                    <a:pt x="6442" y="810"/>
                    <a:pt x="5918" y="810"/>
                  </a:cubicBezTo>
                  <a:lnTo>
                    <a:pt x="5132" y="810"/>
                  </a:lnTo>
                  <a:cubicBezTo>
                    <a:pt x="5073" y="346"/>
                    <a:pt x="4668" y="1"/>
                    <a:pt x="419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6" name="Google Shape;8846;p76"/>
            <p:cNvSpPr/>
            <p:nvPr/>
          </p:nvSpPr>
          <p:spPr>
            <a:xfrm>
              <a:off x="6539750" y="2414860"/>
              <a:ext cx="26484" cy="162236"/>
            </a:xfrm>
            <a:custGeom>
              <a:avLst/>
              <a:gdLst/>
              <a:ahLst/>
              <a:cxnLst/>
              <a:rect l="l" t="t" r="r" b="b"/>
              <a:pathLst>
                <a:path w="834" h="5109" extrusionOk="0">
                  <a:moveTo>
                    <a:pt x="405" y="286"/>
                  </a:moveTo>
                  <a:cubicBezTo>
                    <a:pt x="477" y="298"/>
                    <a:pt x="536" y="346"/>
                    <a:pt x="536" y="417"/>
                  </a:cubicBezTo>
                  <a:lnTo>
                    <a:pt x="536" y="4691"/>
                  </a:lnTo>
                  <a:cubicBezTo>
                    <a:pt x="536" y="4763"/>
                    <a:pt x="477" y="4822"/>
                    <a:pt x="405" y="4822"/>
                  </a:cubicBezTo>
                  <a:cubicBezTo>
                    <a:pt x="334" y="4822"/>
                    <a:pt x="274" y="4763"/>
                    <a:pt x="274" y="4691"/>
                  </a:cubicBezTo>
                  <a:lnTo>
                    <a:pt x="274" y="417"/>
                  </a:lnTo>
                  <a:cubicBezTo>
                    <a:pt x="274" y="346"/>
                    <a:pt x="334" y="286"/>
                    <a:pt x="405" y="286"/>
                  </a:cubicBezTo>
                  <a:close/>
                  <a:moveTo>
                    <a:pt x="417" y="0"/>
                  </a:moveTo>
                  <a:cubicBezTo>
                    <a:pt x="179" y="0"/>
                    <a:pt x="0" y="191"/>
                    <a:pt x="0" y="417"/>
                  </a:cubicBezTo>
                  <a:lnTo>
                    <a:pt x="0" y="4691"/>
                  </a:lnTo>
                  <a:cubicBezTo>
                    <a:pt x="0" y="4930"/>
                    <a:pt x="203" y="5108"/>
                    <a:pt x="417" y="5108"/>
                  </a:cubicBezTo>
                  <a:cubicBezTo>
                    <a:pt x="655" y="5108"/>
                    <a:pt x="834" y="4918"/>
                    <a:pt x="834" y="4691"/>
                  </a:cubicBezTo>
                  <a:lnTo>
                    <a:pt x="834" y="417"/>
                  </a:lnTo>
                  <a:cubicBezTo>
                    <a:pt x="834" y="191"/>
                    <a:pt x="643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7" name="Google Shape;8847;p76"/>
            <p:cNvSpPr/>
            <p:nvPr/>
          </p:nvSpPr>
          <p:spPr>
            <a:xfrm>
              <a:off x="6590018" y="2414479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537" y="0"/>
                  </a:moveTo>
                  <a:cubicBezTo>
                    <a:pt x="311" y="0"/>
                    <a:pt x="120" y="179"/>
                    <a:pt x="120" y="417"/>
                  </a:cubicBezTo>
                  <a:lnTo>
                    <a:pt x="1" y="4691"/>
                  </a:lnTo>
                  <a:cubicBezTo>
                    <a:pt x="1" y="4811"/>
                    <a:pt x="49" y="4906"/>
                    <a:pt x="120" y="5001"/>
                  </a:cubicBezTo>
                  <a:cubicBezTo>
                    <a:pt x="191" y="5084"/>
                    <a:pt x="311" y="5132"/>
                    <a:pt x="418" y="5132"/>
                  </a:cubicBezTo>
                  <a:cubicBezTo>
                    <a:pt x="644" y="5132"/>
                    <a:pt x="834" y="4953"/>
                    <a:pt x="834" y="4715"/>
                  </a:cubicBezTo>
                  <a:lnTo>
                    <a:pt x="846" y="4025"/>
                  </a:lnTo>
                  <a:cubicBezTo>
                    <a:pt x="846" y="3953"/>
                    <a:pt x="787" y="3882"/>
                    <a:pt x="703" y="3882"/>
                  </a:cubicBezTo>
                  <a:cubicBezTo>
                    <a:pt x="620" y="3882"/>
                    <a:pt x="549" y="3941"/>
                    <a:pt x="549" y="4025"/>
                  </a:cubicBezTo>
                  <a:lnTo>
                    <a:pt x="537" y="4715"/>
                  </a:lnTo>
                  <a:cubicBezTo>
                    <a:pt x="537" y="4787"/>
                    <a:pt x="477" y="4834"/>
                    <a:pt x="406" y="4834"/>
                  </a:cubicBezTo>
                  <a:cubicBezTo>
                    <a:pt x="370" y="4834"/>
                    <a:pt x="322" y="4822"/>
                    <a:pt x="311" y="4787"/>
                  </a:cubicBezTo>
                  <a:cubicBezTo>
                    <a:pt x="287" y="4763"/>
                    <a:pt x="263" y="4727"/>
                    <a:pt x="287" y="4703"/>
                  </a:cubicBezTo>
                  <a:lnTo>
                    <a:pt x="406" y="429"/>
                  </a:lnTo>
                  <a:cubicBezTo>
                    <a:pt x="406" y="358"/>
                    <a:pt x="465" y="310"/>
                    <a:pt x="537" y="310"/>
                  </a:cubicBezTo>
                  <a:cubicBezTo>
                    <a:pt x="561" y="310"/>
                    <a:pt x="608" y="322"/>
                    <a:pt x="620" y="358"/>
                  </a:cubicBezTo>
                  <a:cubicBezTo>
                    <a:pt x="656" y="381"/>
                    <a:pt x="668" y="417"/>
                    <a:pt x="656" y="441"/>
                  </a:cubicBezTo>
                  <a:lnTo>
                    <a:pt x="561" y="3358"/>
                  </a:lnTo>
                  <a:cubicBezTo>
                    <a:pt x="561" y="3441"/>
                    <a:pt x="644" y="3513"/>
                    <a:pt x="715" y="3513"/>
                  </a:cubicBezTo>
                  <a:cubicBezTo>
                    <a:pt x="787" y="3513"/>
                    <a:pt x="858" y="3453"/>
                    <a:pt x="858" y="3358"/>
                  </a:cubicBezTo>
                  <a:lnTo>
                    <a:pt x="953" y="441"/>
                  </a:lnTo>
                  <a:cubicBezTo>
                    <a:pt x="953" y="322"/>
                    <a:pt x="906" y="227"/>
                    <a:pt x="834" y="131"/>
                  </a:cubicBezTo>
                  <a:cubicBezTo>
                    <a:pt x="763" y="36"/>
                    <a:pt x="644" y="0"/>
                    <a:pt x="53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8" name="Google Shape;8848;p76"/>
            <p:cNvSpPr/>
            <p:nvPr/>
          </p:nvSpPr>
          <p:spPr>
            <a:xfrm>
              <a:off x="6486052" y="2414860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406" y="298"/>
                  </a:moveTo>
                  <a:cubicBezTo>
                    <a:pt x="477" y="298"/>
                    <a:pt x="537" y="358"/>
                    <a:pt x="537" y="417"/>
                  </a:cubicBezTo>
                  <a:lnTo>
                    <a:pt x="656" y="4691"/>
                  </a:lnTo>
                  <a:cubicBezTo>
                    <a:pt x="668" y="4715"/>
                    <a:pt x="656" y="4763"/>
                    <a:pt x="620" y="4775"/>
                  </a:cubicBezTo>
                  <a:cubicBezTo>
                    <a:pt x="596" y="4810"/>
                    <a:pt x="560" y="4822"/>
                    <a:pt x="537" y="4822"/>
                  </a:cubicBezTo>
                  <a:cubicBezTo>
                    <a:pt x="465" y="4822"/>
                    <a:pt x="406" y="4763"/>
                    <a:pt x="406" y="4703"/>
                  </a:cubicBezTo>
                  <a:lnTo>
                    <a:pt x="287" y="429"/>
                  </a:lnTo>
                  <a:cubicBezTo>
                    <a:pt x="287" y="405"/>
                    <a:pt x="298" y="358"/>
                    <a:pt x="310" y="346"/>
                  </a:cubicBezTo>
                  <a:cubicBezTo>
                    <a:pt x="346" y="310"/>
                    <a:pt x="370" y="298"/>
                    <a:pt x="406" y="298"/>
                  </a:cubicBezTo>
                  <a:close/>
                  <a:moveTo>
                    <a:pt x="417" y="0"/>
                  </a:moveTo>
                  <a:cubicBezTo>
                    <a:pt x="298" y="0"/>
                    <a:pt x="191" y="48"/>
                    <a:pt x="120" y="131"/>
                  </a:cubicBezTo>
                  <a:cubicBezTo>
                    <a:pt x="48" y="227"/>
                    <a:pt x="1" y="334"/>
                    <a:pt x="1" y="453"/>
                  </a:cubicBezTo>
                  <a:lnTo>
                    <a:pt x="120" y="4715"/>
                  </a:lnTo>
                  <a:cubicBezTo>
                    <a:pt x="120" y="4941"/>
                    <a:pt x="310" y="5132"/>
                    <a:pt x="537" y="5132"/>
                  </a:cubicBezTo>
                  <a:cubicBezTo>
                    <a:pt x="656" y="5132"/>
                    <a:pt x="763" y="5096"/>
                    <a:pt x="834" y="5001"/>
                  </a:cubicBezTo>
                  <a:cubicBezTo>
                    <a:pt x="906" y="4918"/>
                    <a:pt x="953" y="4810"/>
                    <a:pt x="953" y="4691"/>
                  </a:cubicBezTo>
                  <a:lnTo>
                    <a:pt x="834" y="417"/>
                  </a:lnTo>
                  <a:cubicBezTo>
                    <a:pt x="834" y="179"/>
                    <a:pt x="644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49" name="Google Shape;8849;p76"/>
          <p:cNvGrpSpPr/>
          <p:nvPr/>
        </p:nvGrpSpPr>
        <p:grpSpPr>
          <a:xfrm>
            <a:off x="9134001" y="3060827"/>
            <a:ext cx="480475" cy="457949"/>
            <a:chOff x="6870193" y="2295620"/>
            <a:chExt cx="360356" cy="343462"/>
          </a:xfrm>
          <a:solidFill>
            <a:schemeClr val="bg1"/>
          </a:solidFill>
        </p:grpSpPr>
        <p:sp>
          <p:nvSpPr>
            <p:cNvPr id="8850" name="Google Shape;8850;p76"/>
            <p:cNvSpPr/>
            <p:nvPr/>
          </p:nvSpPr>
          <p:spPr>
            <a:xfrm>
              <a:off x="6870193" y="2295620"/>
              <a:ext cx="360356" cy="343462"/>
            </a:xfrm>
            <a:custGeom>
              <a:avLst/>
              <a:gdLst/>
              <a:ahLst/>
              <a:cxnLst/>
              <a:rect l="l" t="t" r="r" b="b"/>
              <a:pathLst>
                <a:path w="11348" h="10816" extrusionOk="0">
                  <a:moveTo>
                    <a:pt x="6027" y="0"/>
                  </a:moveTo>
                  <a:cubicBezTo>
                    <a:pt x="5700" y="0"/>
                    <a:pt x="5448" y="70"/>
                    <a:pt x="5430" y="76"/>
                  </a:cubicBezTo>
                  <a:cubicBezTo>
                    <a:pt x="5358" y="112"/>
                    <a:pt x="5299" y="172"/>
                    <a:pt x="5299" y="255"/>
                  </a:cubicBezTo>
                  <a:lnTo>
                    <a:pt x="5299" y="2731"/>
                  </a:lnTo>
                  <a:lnTo>
                    <a:pt x="3501" y="5017"/>
                  </a:lnTo>
                  <a:cubicBezTo>
                    <a:pt x="3441" y="4767"/>
                    <a:pt x="3215" y="4577"/>
                    <a:pt x="2929" y="4577"/>
                  </a:cubicBezTo>
                  <a:lnTo>
                    <a:pt x="584" y="4577"/>
                  </a:lnTo>
                  <a:cubicBezTo>
                    <a:pt x="274" y="4577"/>
                    <a:pt x="1" y="4827"/>
                    <a:pt x="1" y="5160"/>
                  </a:cubicBezTo>
                  <a:lnTo>
                    <a:pt x="1" y="5732"/>
                  </a:lnTo>
                  <a:cubicBezTo>
                    <a:pt x="1" y="5839"/>
                    <a:pt x="96" y="5910"/>
                    <a:pt x="179" y="5910"/>
                  </a:cubicBezTo>
                  <a:cubicBezTo>
                    <a:pt x="274" y="5910"/>
                    <a:pt x="358" y="5827"/>
                    <a:pt x="358" y="5732"/>
                  </a:cubicBezTo>
                  <a:lnTo>
                    <a:pt x="358" y="5160"/>
                  </a:lnTo>
                  <a:cubicBezTo>
                    <a:pt x="358" y="5041"/>
                    <a:pt x="453" y="4946"/>
                    <a:pt x="572" y="4946"/>
                  </a:cubicBezTo>
                  <a:lnTo>
                    <a:pt x="2918" y="4946"/>
                  </a:lnTo>
                  <a:cubicBezTo>
                    <a:pt x="3037" y="4946"/>
                    <a:pt x="3132" y="5041"/>
                    <a:pt x="3132" y="5160"/>
                  </a:cubicBezTo>
                  <a:lnTo>
                    <a:pt x="3132" y="10232"/>
                  </a:lnTo>
                  <a:cubicBezTo>
                    <a:pt x="3132" y="10351"/>
                    <a:pt x="3037" y="10435"/>
                    <a:pt x="2918" y="10435"/>
                  </a:cubicBezTo>
                  <a:lnTo>
                    <a:pt x="572" y="10435"/>
                  </a:lnTo>
                  <a:cubicBezTo>
                    <a:pt x="453" y="10435"/>
                    <a:pt x="358" y="10351"/>
                    <a:pt x="358" y="10232"/>
                  </a:cubicBezTo>
                  <a:lnTo>
                    <a:pt x="358" y="6506"/>
                  </a:lnTo>
                  <a:cubicBezTo>
                    <a:pt x="358" y="6410"/>
                    <a:pt x="274" y="6327"/>
                    <a:pt x="179" y="6327"/>
                  </a:cubicBezTo>
                  <a:cubicBezTo>
                    <a:pt x="72" y="6327"/>
                    <a:pt x="1" y="6422"/>
                    <a:pt x="1" y="6506"/>
                  </a:cubicBezTo>
                  <a:lnTo>
                    <a:pt x="1" y="10232"/>
                  </a:lnTo>
                  <a:cubicBezTo>
                    <a:pt x="1" y="10542"/>
                    <a:pt x="251" y="10816"/>
                    <a:pt x="584" y="10816"/>
                  </a:cubicBezTo>
                  <a:lnTo>
                    <a:pt x="2929" y="10816"/>
                  </a:lnTo>
                  <a:cubicBezTo>
                    <a:pt x="3251" y="10816"/>
                    <a:pt x="3513" y="10554"/>
                    <a:pt x="3513" y="10232"/>
                  </a:cubicBezTo>
                  <a:lnTo>
                    <a:pt x="3513" y="9744"/>
                  </a:lnTo>
                  <a:lnTo>
                    <a:pt x="4418" y="10185"/>
                  </a:lnTo>
                  <a:cubicBezTo>
                    <a:pt x="4453" y="10197"/>
                    <a:pt x="4477" y="10197"/>
                    <a:pt x="4513" y="10197"/>
                  </a:cubicBezTo>
                  <a:lnTo>
                    <a:pt x="8025" y="10197"/>
                  </a:lnTo>
                  <a:cubicBezTo>
                    <a:pt x="8132" y="10197"/>
                    <a:pt x="8204" y="10113"/>
                    <a:pt x="8204" y="10018"/>
                  </a:cubicBezTo>
                  <a:cubicBezTo>
                    <a:pt x="8204" y="9923"/>
                    <a:pt x="8109" y="9839"/>
                    <a:pt x="8025" y="9839"/>
                  </a:cubicBezTo>
                  <a:lnTo>
                    <a:pt x="4561" y="9839"/>
                  </a:lnTo>
                  <a:lnTo>
                    <a:pt x="3525" y="9327"/>
                  </a:lnTo>
                  <a:lnTo>
                    <a:pt x="3525" y="5589"/>
                  </a:lnTo>
                  <a:lnTo>
                    <a:pt x="5644" y="2910"/>
                  </a:lnTo>
                  <a:cubicBezTo>
                    <a:pt x="5668" y="2874"/>
                    <a:pt x="5692" y="2839"/>
                    <a:pt x="5692" y="2791"/>
                  </a:cubicBezTo>
                  <a:lnTo>
                    <a:pt x="5692" y="398"/>
                  </a:lnTo>
                  <a:cubicBezTo>
                    <a:pt x="5787" y="379"/>
                    <a:pt x="5924" y="358"/>
                    <a:pt x="6080" y="358"/>
                  </a:cubicBezTo>
                  <a:cubicBezTo>
                    <a:pt x="6313" y="358"/>
                    <a:pt x="6587" y="405"/>
                    <a:pt x="6823" y="576"/>
                  </a:cubicBezTo>
                  <a:cubicBezTo>
                    <a:pt x="7132" y="791"/>
                    <a:pt x="7275" y="1207"/>
                    <a:pt x="7275" y="1803"/>
                  </a:cubicBezTo>
                  <a:lnTo>
                    <a:pt x="7275" y="3755"/>
                  </a:lnTo>
                  <a:cubicBezTo>
                    <a:pt x="7275" y="3862"/>
                    <a:pt x="7370" y="3934"/>
                    <a:pt x="7454" y="3934"/>
                  </a:cubicBezTo>
                  <a:lnTo>
                    <a:pt x="10395" y="3934"/>
                  </a:lnTo>
                  <a:cubicBezTo>
                    <a:pt x="10716" y="3934"/>
                    <a:pt x="10990" y="4208"/>
                    <a:pt x="10990" y="4529"/>
                  </a:cubicBezTo>
                  <a:cubicBezTo>
                    <a:pt x="10990" y="4863"/>
                    <a:pt x="10716" y="5125"/>
                    <a:pt x="10395" y="5125"/>
                  </a:cubicBezTo>
                  <a:lnTo>
                    <a:pt x="8823" y="5125"/>
                  </a:lnTo>
                  <a:cubicBezTo>
                    <a:pt x="8728" y="5125"/>
                    <a:pt x="8644" y="5220"/>
                    <a:pt x="8644" y="5303"/>
                  </a:cubicBezTo>
                  <a:cubicBezTo>
                    <a:pt x="8644" y="5410"/>
                    <a:pt x="8740" y="5482"/>
                    <a:pt x="8823" y="5482"/>
                  </a:cubicBezTo>
                  <a:lnTo>
                    <a:pt x="10228" y="5482"/>
                  </a:lnTo>
                  <a:cubicBezTo>
                    <a:pt x="10538" y="5494"/>
                    <a:pt x="10788" y="5767"/>
                    <a:pt x="10788" y="6077"/>
                  </a:cubicBezTo>
                  <a:cubicBezTo>
                    <a:pt x="10788" y="6399"/>
                    <a:pt x="10526" y="6672"/>
                    <a:pt x="10192" y="6672"/>
                  </a:cubicBezTo>
                  <a:lnTo>
                    <a:pt x="8823" y="6672"/>
                  </a:lnTo>
                  <a:cubicBezTo>
                    <a:pt x="8728" y="6672"/>
                    <a:pt x="8644" y="6768"/>
                    <a:pt x="8644" y="6851"/>
                  </a:cubicBezTo>
                  <a:cubicBezTo>
                    <a:pt x="8644" y="6958"/>
                    <a:pt x="8740" y="7030"/>
                    <a:pt x="8823" y="7030"/>
                  </a:cubicBezTo>
                  <a:lnTo>
                    <a:pt x="10073" y="7030"/>
                  </a:lnTo>
                  <a:cubicBezTo>
                    <a:pt x="10371" y="7053"/>
                    <a:pt x="10597" y="7327"/>
                    <a:pt x="10597" y="7625"/>
                  </a:cubicBezTo>
                  <a:cubicBezTo>
                    <a:pt x="10597" y="7946"/>
                    <a:pt x="10335" y="8220"/>
                    <a:pt x="10002" y="8220"/>
                  </a:cubicBezTo>
                  <a:lnTo>
                    <a:pt x="8823" y="8220"/>
                  </a:lnTo>
                  <a:cubicBezTo>
                    <a:pt x="8728" y="8220"/>
                    <a:pt x="8644" y="8315"/>
                    <a:pt x="8644" y="8399"/>
                  </a:cubicBezTo>
                  <a:cubicBezTo>
                    <a:pt x="8644" y="8506"/>
                    <a:pt x="8740" y="8577"/>
                    <a:pt x="8823" y="8577"/>
                  </a:cubicBezTo>
                  <a:lnTo>
                    <a:pt x="9883" y="8577"/>
                  </a:lnTo>
                  <a:cubicBezTo>
                    <a:pt x="9895" y="8577"/>
                    <a:pt x="9918" y="8589"/>
                    <a:pt x="9918" y="8589"/>
                  </a:cubicBezTo>
                  <a:cubicBezTo>
                    <a:pt x="10192" y="8649"/>
                    <a:pt x="10407" y="8887"/>
                    <a:pt x="10407" y="9185"/>
                  </a:cubicBezTo>
                  <a:cubicBezTo>
                    <a:pt x="10407" y="9518"/>
                    <a:pt x="10133" y="9780"/>
                    <a:pt x="9811" y="9780"/>
                  </a:cubicBezTo>
                  <a:lnTo>
                    <a:pt x="8823" y="9780"/>
                  </a:lnTo>
                  <a:cubicBezTo>
                    <a:pt x="8728" y="9780"/>
                    <a:pt x="8644" y="9875"/>
                    <a:pt x="8644" y="9958"/>
                  </a:cubicBezTo>
                  <a:cubicBezTo>
                    <a:pt x="8644" y="10066"/>
                    <a:pt x="8740" y="10137"/>
                    <a:pt x="8823" y="10137"/>
                  </a:cubicBezTo>
                  <a:lnTo>
                    <a:pt x="9811" y="10137"/>
                  </a:lnTo>
                  <a:cubicBezTo>
                    <a:pt x="10347" y="10137"/>
                    <a:pt x="10776" y="9708"/>
                    <a:pt x="10776" y="9173"/>
                  </a:cubicBezTo>
                  <a:cubicBezTo>
                    <a:pt x="10776" y="8887"/>
                    <a:pt x="10657" y="8637"/>
                    <a:pt x="10466" y="8458"/>
                  </a:cubicBezTo>
                  <a:cubicBezTo>
                    <a:pt x="10764" y="8292"/>
                    <a:pt x="10966" y="7982"/>
                    <a:pt x="10966" y="7613"/>
                  </a:cubicBezTo>
                  <a:cubicBezTo>
                    <a:pt x="10966" y="7327"/>
                    <a:pt x="10847" y="7077"/>
                    <a:pt x="10657" y="6899"/>
                  </a:cubicBezTo>
                  <a:cubicBezTo>
                    <a:pt x="10954" y="6803"/>
                    <a:pt x="11145" y="6482"/>
                    <a:pt x="11145" y="6113"/>
                  </a:cubicBezTo>
                  <a:cubicBezTo>
                    <a:pt x="11145" y="5827"/>
                    <a:pt x="11026" y="5577"/>
                    <a:pt x="10835" y="5398"/>
                  </a:cubicBezTo>
                  <a:cubicBezTo>
                    <a:pt x="11133" y="5232"/>
                    <a:pt x="11347" y="4922"/>
                    <a:pt x="11347" y="4541"/>
                  </a:cubicBezTo>
                  <a:cubicBezTo>
                    <a:pt x="11347" y="4005"/>
                    <a:pt x="10907" y="3577"/>
                    <a:pt x="10371" y="3577"/>
                  </a:cubicBezTo>
                  <a:lnTo>
                    <a:pt x="7621" y="3577"/>
                  </a:lnTo>
                  <a:lnTo>
                    <a:pt x="7621" y="1827"/>
                  </a:lnTo>
                  <a:cubicBezTo>
                    <a:pt x="7621" y="1112"/>
                    <a:pt x="7418" y="588"/>
                    <a:pt x="7013" y="291"/>
                  </a:cubicBezTo>
                  <a:cubicBezTo>
                    <a:pt x="6703" y="61"/>
                    <a:pt x="6332" y="0"/>
                    <a:pt x="602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1" name="Google Shape;8851;p76"/>
            <p:cNvSpPr/>
            <p:nvPr/>
          </p:nvSpPr>
          <p:spPr>
            <a:xfrm>
              <a:off x="6920842" y="2577064"/>
              <a:ext cx="36709" cy="36677"/>
            </a:xfrm>
            <a:custGeom>
              <a:avLst/>
              <a:gdLst/>
              <a:ahLst/>
              <a:cxnLst/>
              <a:rect l="l" t="t" r="r" b="b"/>
              <a:pathLst>
                <a:path w="1156" h="1155" extrusionOk="0">
                  <a:moveTo>
                    <a:pt x="584" y="369"/>
                  </a:moveTo>
                  <a:cubicBezTo>
                    <a:pt x="703" y="369"/>
                    <a:pt x="787" y="464"/>
                    <a:pt x="787" y="584"/>
                  </a:cubicBezTo>
                  <a:cubicBezTo>
                    <a:pt x="787" y="703"/>
                    <a:pt x="703" y="786"/>
                    <a:pt x="584" y="786"/>
                  </a:cubicBezTo>
                  <a:cubicBezTo>
                    <a:pt x="465" y="786"/>
                    <a:pt x="370" y="703"/>
                    <a:pt x="370" y="584"/>
                  </a:cubicBezTo>
                  <a:cubicBezTo>
                    <a:pt x="370" y="464"/>
                    <a:pt x="453" y="369"/>
                    <a:pt x="584" y="369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4"/>
                  </a:cubicBezTo>
                  <a:cubicBezTo>
                    <a:pt x="1" y="905"/>
                    <a:pt x="251" y="1155"/>
                    <a:pt x="584" y="1155"/>
                  </a:cubicBezTo>
                  <a:cubicBezTo>
                    <a:pt x="906" y="1155"/>
                    <a:pt x="1156" y="905"/>
                    <a:pt x="1156" y="584"/>
                  </a:cubicBezTo>
                  <a:cubicBezTo>
                    <a:pt x="1156" y="250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52" name="Google Shape;8852;p76"/>
          <p:cNvGrpSpPr/>
          <p:nvPr/>
        </p:nvGrpSpPr>
        <p:grpSpPr>
          <a:xfrm>
            <a:off x="9895697" y="3070480"/>
            <a:ext cx="456256" cy="436187"/>
            <a:chOff x="7441465" y="2302860"/>
            <a:chExt cx="342192" cy="327140"/>
          </a:xfrm>
          <a:solidFill>
            <a:schemeClr val="bg1"/>
          </a:solidFill>
        </p:grpSpPr>
        <p:sp>
          <p:nvSpPr>
            <p:cNvPr id="8853" name="Google Shape;8853;p76"/>
            <p:cNvSpPr/>
            <p:nvPr/>
          </p:nvSpPr>
          <p:spPr>
            <a:xfrm>
              <a:off x="7441465" y="2337727"/>
              <a:ext cx="299862" cy="292273"/>
            </a:xfrm>
            <a:custGeom>
              <a:avLst/>
              <a:gdLst/>
              <a:ahLst/>
              <a:cxnLst/>
              <a:rect l="l" t="t" r="r" b="b"/>
              <a:pathLst>
                <a:path w="9443" h="9204" extrusionOk="0">
                  <a:moveTo>
                    <a:pt x="8169" y="0"/>
                  </a:moveTo>
                  <a:cubicBezTo>
                    <a:pt x="7835" y="0"/>
                    <a:pt x="7514" y="131"/>
                    <a:pt x="7276" y="370"/>
                  </a:cubicBezTo>
                  <a:lnTo>
                    <a:pt x="6406" y="1251"/>
                  </a:lnTo>
                  <a:cubicBezTo>
                    <a:pt x="6347" y="1310"/>
                    <a:pt x="6347" y="1417"/>
                    <a:pt x="6406" y="1489"/>
                  </a:cubicBezTo>
                  <a:cubicBezTo>
                    <a:pt x="6436" y="1518"/>
                    <a:pt x="6475" y="1533"/>
                    <a:pt x="6517" y="1533"/>
                  </a:cubicBezTo>
                  <a:cubicBezTo>
                    <a:pt x="6558" y="1533"/>
                    <a:pt x="6603" y="1518"/>
                    <a:pt x="6645" y="1489"/>
                  </a:cubicBezTo>
                  <a:lnTo>
                    <a:pt x="7514" y="608"/>
                  </a:lnTo>
                  <a:cubicBezTo>
                    <a:pt x="7692" y="429"/>
                    <a:pt x="7930" y="346"/>
                    <a:pt x="8169" y="346"/>
                  </a:cubicBezTo>
                  <a:cubicBezTo>
                    <a:pt x="8430" y="346"/>
                    <a:pt x="8645" y="453"/>
                    <a:pt x="8823" y="608"/>
                  </a:cubicBezTo>
                  <a:cubicBezTo>
                    <a:pt x="9014" y="786"/>
                    <a:pt x="9097" y="1024"/>
                    <a:pt x="9097" y="1263"/>
                  </a:cubicBezTo>
                  <a:cubicBezTo>
                    <a:pt x="9097" y="1501"/>
                    <a:pt x="8990" y="1739"/>
                    <a:pt x="8823" y="1917"/>
                  </a:cubicBezTo>
                  <a:lnTo>
                    <a:pt x="7621" y="3132"/>
                  </a:lnTo>
                  <a:cubicBezTo>
                    <a:pt x="7502" y="2834"/>
                    <a:pt x="7323" y="2560"/>
                    <a:pt x="7109" y="2334"/>
                  </a:cubicBezTo>
                  <a:cubicBezTo>
                    <a:pt x="6639" y="1870"/>
                    <a:pt x="6022" y="1638"/>
                    <a:pt x="5408" y="1638"/>
                  </a:cubicBezTo>
                  <a:cubicBezTo>
                    <a:pt x="4793" y="1638"/>
                    <a:pt x="4180" y="1870"/>
                    <a:pt x="3716" y="2334"/>
                  </a:cubicBezTo>
                  <a:lnTo>
                    <a:pt x="941" y="5108"/>
                  </a:lnTo>
                  <a:cubicBezTo>
                    <a:pt x="1" y="6049"/>
                    <a:pt x="1" y="7561"/>
                    <a:pt x="941" y="8502"/>
                  </a:cubicBezTo>
                  <a:cubicBezTo>
                    <a:pt x="1406" y="8966"/>
                    <a:pt x="2025" y="9204"/>
                    <a:pt x="2644" y="9204"/>
                  </a:cubicBezTo>
                  <a:cubicBezTo>
                    <a:pt x="3251" y="9204"/>
                    <a:pt x="3870" y="8966"/>
                    <a:pt x="4335" y="8502"/>
                  </a:cubicBezTo>
                  <a:lnTo>
                    <a:pt x="5811" y="7025"/>
                  </a:lnTo>
                  <a:cubicBezTo>
                    <a:pt x="5871" y="6966"/>
                    <a:pt x="5871" y="6858"/>
                    <a:pt x="5811" y="6787"/>
                  </a:cubicBezTo>
                  <a:cubicBezTo>
                    <a:pt x="5783" y="6778"/>
                    <a:pt x="5750" y="6772"/>
                    <a:pt x="5716" y="6772"/>
                  </a:cubicBezTo>
                  <a:cubicBezTo>
                    <a:pt x="5662" y="6772"/>
                    <a:pt x="5605" y="6786"/>
                    <a:pt x="5561" y="6823"/>
                  </a:cubicBezTo>
                  <a:lnTo>
                    <a:pt x="4085" y="8299"/>
                  </a:lnTo>
                  <a:cubicBezTo>
                    <a:pt x="3692" y="8680"/>
                    <a:pt x="3180" y="8906"/>
                    <a:pt x="2620" y="8906"/>
                  </a:cubicBezTo>
                  <a:cubicBezTo>
                    <a:pt x="2073" y="8906"/>
                    <a:pt x="1549" y="8692"/>
                    <a:pt x="1168" y="8299"/>
                  </a:cubicBezTo>
                  <a:cubicBezTo>
                    <a:pt x="358" y="7489"/>
                    <a:pt x="358" y="6180"/>
                    <a:pt x="1168" y="5358"/>
                  </a:cubicBezTo>
                  <a:lnTo>
                    <a:pt x="3930" y="2596"/>
                  </a:lnTo>
                  <a:cubicBezTo>
                    <a:pt x="4323" y="2203"/>
                    <a:pt x="4847" y="1977"/>
                    <a:pt x="5394" y="1977"/>
                  </a:cubicBezTo>
                  <a:cubicBezTo>
                    <a:pt x="5942" y="1977"/>
                    <a:pt x="6466" y="2191"/>
                    <a:pt x="6847" y="2596"/>
                  </a:cubicBezTo>
                  <a:cubicBezTo>
                    <a:pt x="7073" y="2822"/>
                    <a:pt x="7252" y="3096"/>
                    <a:pt x="7359" y="3394"/>
                  </a:cubicBezTo>
                  <a:lnTo>
                    <a:pt x="6049" y="4703"/>
                  </a:lnTo>
                  <a:cubicBezTo>
                    <a:pt x="5871" y="4882"/>
                    <a:pt x="5633" y="4977"/>
                    <a:pt x="5394" y="4977"/>
                  </a:cubicBezTo>
                  <a:cubicBezTo>
                    <a:pt x="5156" y="4977"/>
                    <a:pt x="4918" y="4870"/>
                    <a:pt x="4740" y="4703"/>
                  </a:cubicBezTo>
                  <a:cubicBezTo>
                    <a:pt x="4644" y="4620"/>
                    <a:pt x="4573" y="4513"/>
                    <a:pt x="4525" y="4394"/>
                  </a:cubicBezTo>
                  <a:cubicBezTo>
                    <a:pt x="4507" y="4321"/>
                    <a:pt x="4440" y="4290"/>
                    <a:pt x="4378" y="4290"/>
                  </a:cubicBezTo>
                  <a:cubicBezTo>
                    <a:pt x="4359" y="4290"/>
                    <a:pt x="4340" y="4293"/>
                    <a:pt x="4323" y="4299"/>
                  </a:cubicBezTo>
                  <a:cubicBezTo>
                    <a:pt x="4239" y="4334"/>
                    <a:pt x="4204" y="4441"/>
                    <a:pt x="4228" y="4513"/>
                  </a:cubicBezTo>
                  <a:cubicBezTo>
                    <a:pt x="4287" y="4680"/>
                    <a:pt x="4394" y="4811"/>
                    <a:pt x="4513" y="4930"/>
                  </a:cubicBezTo>
                  <a:cubicBezTo>
                    <a:pt x="4751" y="5168"/>
                    <a:pt x="5061" y="5299"/>
                    <a:pt x="5406" y="5299"/>
                  </a:cubicBezTo>
                  <a:cubicBezTo>
                    <a:pt x="5752" y="5299"/>
                    <a:pt x="6061" y="5168"/>
                    <a:pt x="6299" y="4930"/>
                  </a:cubicBezTo>
                  <a:lnTo>
                    <a:pt x="9062" y="2155"/>
                  </a:lnTo>
                  <a:cubicBezTo>
                    <a:pt x="9300" y="1917"/>
                    <a:pt x="9443" y="1608"/>
                    <a:pt x="9443" y="1263"/>
                  </a:cubicBezTo>
                  <a:cubicBezTo>
                    <a:pt x="9443" y="929"/>
                    <a:pt x="9300" y="608"/>
                    <a:pt x="9062" y="370"/>
                  </a:cubicBezTo>
                  <a:cubicBezTo>
                    <a:pt x="8823" y="131"/>
                    <a:pt x="8514" y="0"/>
                    <a:pt x="816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4" name="Google Shape;8854;p76"/>
            <p:cNvSpPr/>
            <p:nvPr/>
          </p:nvSpPr>
          <p:spPr>
            <a:xfrm>
              <a:off x="7484588" y="2302860"/>
              <a:ext cx="299069" cy="293130"/>
            </a:xfrm>
            <a:custGeom>
              <a:avLst/>
              <a:gdLst/>
              <a:ahLst/>
              <a:cxnLst/>
              <a:rect l="l" t="t" r="r" b="b"/>
              <a:pathLst>
                <a:path w="9418" h="9231" extrusionOk="0">
                  <a:moveTo>
                    <a:pt x="6805" y="0"/>
                  </a:moveTo>
                  <a:cubicBezTo>
                    <a:pt x="6191" y="0"/>
                    <a:pt x="5578" y="235"/>
                    <a:pt x="5108" y="706"/>
                  </a:cubicBezTo>
                  <a:lnTo>
                    <a:pt x="3632" y="2170"/>
                  </a:lnTo>
                  <a:cubicBezTo>
                    <a:pt x="3572" y="2230"/>
                    <a:pt x="3572" y="2337"/>
                    <a:pt x="3632" y="2408"/>
                  </a:cubicBezTo>
                  <a:cubicBezTo>
                    <a:pt x="3661" y="2438"/>
                    <a:pt x="3703" y="2453"/>
                    <a:pt x="3746" y="2453"/>
                  </a:cubicBezTo>
                  <a:cubicBezTo>
                    <a:pt x="3789" y="2453"/>
                    <a:pt x="3834" y="2438"/>
                    <a:pt x="3870" y="2408"/>
                  </a:cubicBezTo>
                  <a:lnTo>
                    <a:pt x="5346" y="944"/>
                  </a:lnTo>
                  <a:cubicBezTo>
                    <a:pt x="5745" y="539"/>
                    <a:pt x="6272" y="336"/>
                    <a:pt x="6802" y="336"/>
                  </a:cubicBezTo>
                  <a:cubicBezTo>
                    <a:pt x="7331" y="336"/>
                    <a:pt x="7864" y="539"/>
                    <a:pt x="8275" y="944"/>
                  </a:cubicBezTo>
                  <a:cubicBezTo>
                    <a:pt x="9085" y="1741"/>
                    <a:pt x="9085" y="3051"/>
                    <a:pt x="8275" y="3873"/>
                  </a:cubicBezTo>
                  <a:lnTo>
                    <a:pt x="5513" y="6635"/>
                  </a:lnTo>
                  <a:cubicBezTo>
                    <a:pt x="5120" y="7028"/>
                    <a:pt x="4596" y="7254"/>
                    <a:pt x="4048" y="7254"/>
                  </a:cubicBezTo>
                  <a:cubicBezTo>
                    <a:pt x="3501" y="7254"/>
                    <a:pt x="2977" y="7040"/>
                    <a:pt x="2596" y="6635"/>
                  </a:cubicBezTo>
                  <a:cubicBezTo>
                    <a:pt x="2370" y="6421"/>
                    <a:pt x="2191" y="6135"/>
                    <a:pt x="2084" y="5837"/>
                  </a:cubicBezTo>
                  <a:lnTo>
                    <a:pt x="3393" y="4527"/>
                  </a:lnTo>
                  <a:cubicBezTo>
                    <a:pt x="3572" y="4349"/>
                    <a:pt x="3810" y="4254"/>
                    <a:pt x="4048" y="4254"/>
                  </a:cubicBezTo>
                  <a:cubicBezTo>
                    <a:pt x="4286" y="4254"/>
                    <a:pt x="4525" y="4361"/>
                    <a:pt x="4703" y="4527"/>
                  </a:cubicBezTo>
                  <a:cubicBezTo>
                    <a:pt x="4798" y="4611"/>
                    <a:pt x="4870" y="4718"/>
                    <a:pt x="4917" y="4837"/>
                  </a:cubicBezTo>
                  <a:cubicBezTo>
                    <a:pt x="4936" y="4910"/>
                    <a:pt x="5002" y="4941"/>
                    <a:pt x="5065" y="4941"/>
                  </a:cubicBezTo>
                  <a:cubicBezTo>
                    <a:pt x="5084" y="4941"/>
                    <a:pt x="5103" y="4938"/>
                    <a:pt x="5120" y="4932"/>
                  </a:cubicBezTo>
                  <a:cubicBezTo>
                    <a:pt x="5215" y="4897"/>
                    <a:pt x="5239" y="4789"/>
                    <a:pt x="5215" y="4718"/>
                  </a:cubicBezTo>
                  <a:cubicBezTo>
                    <a:pt x="5156" y="4551"/>
                    <a:pt x="5048" y="4420"/>
                    <a:pt x="4929" y="4301"/>
                  </a:cubicBezTo>
                  <a:cubicBezTo>
                    <a:pt x="4691" y="4063"/>
                    <a:pt x="4382" y="3932"/>
                    <a:pt x="4036" y="3932"/>
                  </a:cubicBezTo>
                  <a:cubicBezTo>
                    <a:pt x="3691" y="3932"/>
                    <a:pt x="3382" y="4063"/>
                    <a:pt x="3143" y="4301"/>
                  </a:cubicBezTo>
                  <a:lnTo>
                    <a:pt x="1786" y="5659"/>
                  </a:lnTo>
                  <a:cubicBezTo>
                    <a:pt x="1762" y="5670"/>
                    <a:pt x="1738" y="5682"/>
                    <a:pt x="1727" y="5718"/>
                  </a:cubicBezTo>
                  <a:lnTo>
                    <a:pt x="369" y="7075"/>
                  </a:lnTo>
                  <a:cubicBezTo>
                    <a:pt x="131" y="7314"/>
                    <a:pt x="0" y="7623"/>
                    <a:pt x="0" y="7968"/>
                  </a:cubicBezTo>
                  <a:cubicBezTo>
                    <a:pt x="0" y="8302"/>
                    <a:pt x="131" y="8623"/>
                    <a:pt x="369" y="8861"/>
                  </a:cubicBezTo>
                  <a:cubicBezTo>
                    <a:pt x="607" y="9099"/>
                    <a:pt x="929" y="9230"/>
                    <a:pt x="1262" y="9230"/>
                  </a:cubicBezTo>
                  <a:cubicBezTo>
                    <a:pt x="1608" y="9230"/>
                    <a:pt x="1917" y="9099"/>
                    <a:pt x="2155" y="8861"/>
                  </a:cubicBezTo>
                  <a:lnTo>
                    <a:pt x="3036" y="7980"/>
                  </a:lnTo>
                  <a:cubicBezTo>
                    <a:pt x="3096" y="7921"/>
                    <a:pt x="3096" y="7814"/>
                    <a:pt x="3036" y="7742"/>
                  </a:cubicBezTo>
                  <a:cubicBezTo>
                    <a:pt x="3006" y="7712"/>
                    <a:pt x="2965" y="7697"/>
                    <a:pt x="2922" y="7697"/>
                  </a:cubicBezTo>
                  <a:cubicBezTo>
                    <a:pt x="2879" y="7697"/>
                    <a:pt x="2834" y="7712"/>
                    <a:pt x="2798" y="7742"/>
                  </a:cubicBezTo>
                  <a:lnTo>
                    <a:pt x="1917" y="8623"/>
                  </a:lnTo>
                  <a:cubicBezTo>
                    <a:pt x="1738" y="8802"/>
                    <a:pt x="1500" y="8885"/>
                    <a:pt x="1262" y="8885"/>
                  </a:cubicBezTo>
                  <a:cubicBezTo>
                    <a:pt x="1012" y="8885"/>
                    <a:pt x="786" y="8778"/>
                    <a:pt x="607" y="8623"/>
                  </a:cubicBezTo>
                  <a:cubicBezTo>
                    <a:pt x="429" y="8445"/>
                    <a:pt x="345" y="8206"/>
                    <a:pt x="345" y="7968"/>
                  </a:cubicBezTo>
                  <a:cubicBezTo>
                    <a:pt x="345" y="7706"/>
                    <a:pt x="453" y="7492"/>
                    <a:pt x="607" y="7314"/>
                  </a:cubicBezTo>
                  <a:lnTo>
                    <a:pt x="1822" y="6099"/>
                  </a:lnTo>
                  <a:cubicBezTo>
                    <a:pt x="1941" y="6397"/>
                    <a:pt x="2119" y="6671"/>
                    <a:pt x="2334" y="6897"/>
                  </a:cubicBezTo>
                  <a:cubicBezTo>
                    <a:pt x="2786" y="7337"/>
                    <a:pt x="3393" y="7587"/>
                    <a:pt x="4036" y="7587"/>
                  </a:cubicBezTo>
                  <a:cubicBezTo>
                    <a:pt x="4679" y="7587"/>
                    <a:pt x="5287" y="7337"/>
                    <a:pt x="5727" y="6897"/>
                  </a:cubicBezTo>
                  <a:lnTo>
                    <a:pt x="8501" y="4123"/>
                  </a:lnTo>
                  <a:cubicBezTo>
                    <a:pt x="9418" y="3158"/>
                    <a:pt x="9418" y="1634"/>
                    <a:pt x="8501" y="706"/>
                  </a:cubicBezTo>
                  <a:cubicBezTo>
                    <a:pt x="8031" y="235"/>
                    <a:pt x="7418" y="0"/>
                    <a:pt x="68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55" name="Google Shape;8855;p76"/>
          <p:cNvGrpSpPr/>
          <p:nvPr/>
        </p:nvGrpSpPr>
        <p:grpSpPr>
          <a:xfrm>
            <a:off x="10626656" y="3133609"/>
            <a:ext cx="443681" cy="312088"/>
            <a:chOff x="7989683" y="2350207"/>
            <a:chExt cx="332761" cy="234066"/>
          </a:xfrm>
          <a:solidFill>
            <a:schemeClr val="bg1"/>
          </a:solidFill>
        </p:grpSpPr>
        <p:sp>
          <p:nvSpPr>
            <p:cNvPr id="8856" name="Google Shape;8856;p76"/>
            <p:cNvSpPr/>
            <p:nvPr/>
          </p:nvSpPr>
          <p:spPr>
            <a:xfrm>
              <a:off x="8258902" y="2396188"/>
              <a:ext cx="29119" cy="22101"/>
            </a:xfrm>
            <a:custGeom>
              <a:avLst/>
              <a:gdLst/>
              <a:ahLst/>
              <a:cxnLst/>
              <a:rect l="l" t="t" r="r" b="b"/>
              <a:pathLst>
                <a:path w="917" h="696" extrusionOk="0">
                  <a:moveTo>
                    <a:pt x="165" y="0"/>
                  </a:moveTo>
                  <a:cubicBezTo>
                    <a:pt x="114" y="0"/>
                    <a:pt x="64" y="22"/>
                    <a:pt x="36" y="64"/>
                  </a:cubicBezTo>
                  <a:cubicBezTo>
                    <a:pt x="0" y="148"/>
                    <a:pt x="12" y="243"/>
                    <a:pt x="84" y="291"/>
                  </a:cubicBezTo>
                  <a:cubicBezTo>
                    <a:pt x="262" y="410"/>
                    <a:pt x="441" y="529"/>
                    <a:pt x="631" y="660"/>
                  </a:cubicBezTo>
                  <a:cubicBezTo>
                    <a:pt x="667" y="684"/>
                    <a:pt x="691" y="695"/>
                    <a:pt x="726" y="695"/>
                  </a:cubicBezTo>
                  <a:cubicBezTo>
                    <a:pt x="762" y="695"/>
                    <a:pt x="834" y="660"/>
                    <a:pt x="857" y="624"/>
                  </a:cubicBezTo>
                  <a:cubicBezTo>
                    <a:pt x="917" y="565"/>
                    <a:pt x="893" y="457"/>
                    <a:pt x="810" y="398"/>
                  </a:cubicBezTo>
                  <a:cubicBezTo>
                    <a:pt x="619" y="267"/>
                    <a:pt x="441" y="148"/>
                    <a:pt x="262" y="29"/>
                  </a:cubicBezTo>
                  <a:cubicBezTo>
                    <a:pt x="234" y="10"/>
                    <a:pt x="199" y="0"/>
                    <a:pt x="16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7" name="Google Shape;8857;p76"/>
            <p:cNvSpPr/>
            <p:nvPr/>
          </p:nvSpPr>
          <p:spPr>
            <a:xfrm>
              <a:off x="8051320" y="2350207"/>
              <a:ext cx="194753" cy="49919"/>
            </a:xfrm>
            <a:custGeom>
              <a:avLst/>
              <a:gdLst/>
              <a:ahLst/>
              <a:cxnLst/>
              <a:rect l="l" t="t" r="r" b="b"/>
              <a:pathLst>
                <a:path w="6133" h="1572" extrusionOk="0">
                  <a:moveTo>
                    <a:pt x="3299" y="0"/>
                  </a:moveTo>
                  <a:cubicBezTo>
                    <a:pt x="2501" y="0"/>
                    <a:pt x="1441" y="417"/>
                    <a:pt x="108" y="1274"/>
                  </a:cubicBezTo>
                  <a:cubicBezTo>
                    <a:pt x="24" y="1322"/>
                    <a:pt x="1" y="1429"/>
                    <a:pt x="60" y="1501"/>
                  </a:cubicBezTo>
                  <a:cubicBezTo>
                    <a:pt x="84" y="1548"/>
                    <a:pt x="144" y="1572"/>
                    <a:pt x="191" y="1572"/>
                  </a:cubicBezTo>
                  <a:cubicBezTo>
                    <a:pt x="227" y="1572"/>
                    <a:pt x="251" y="1560"/>
                    <a:pt x="286" y="1548"/>
                  </a:cubicBezTo>
                  <a:cubicBezTo>
                    <a:pt x="1572" y="727"/>
                    <a:pt x="2560" y="322"/>
                    <a:pt x="3299" y="322"/>
                  </a:cubicBezTo>
                  <a:cubicBezTo>
                    <a:pt x="3954" y="322"/>
                    <a:pt x="4787" y="643"/>
                    <a:pt x="5859" y="1262"/>
                  </a:cubicBezTo>
                  <a:cubicBezTo>
                    <a:pt x="5885" y="1277"/>
                    <a:pt x="5912" y="1284"/>
                    <a:pt x="5939" y="1284"/>
                  </a:cubicBezTo>
                  <a:cubicBezTo>
                    <a:pt x="5997" y="1284"/>
                    <a:pt x="6052" y="1252"/>
                    <a:pt x="6085" y="1203"/>
                  </a:cubicBezTo>
                  <a:cubicBezTo>
                    <a:pt x="6132" y="1131"/>
                    <a:pt x="6097" y="1024"/>
                    <a:pt x="6025" y="977"/>
                  </a:cubicBezTo>
                  <a:cubicBezTo>
                    <a:pt x="4906" y="322"/>
                    <a:pt x="4013" y="0"/>
                    <a:pt x="32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8" name="Google Shape;8858;p76"/>
            <p:cNvSpPr/>
            <p:nvPr/>
          </p:nvSpPr>
          <p:spPr>
            <a:xfrm>
              <a:off x="7989683" y="2378183"/>
              <a:ext cx="332761" cy="206090"/>
            </a:xfrm>
            <a:custGeom>
              <a:avLst/>
              <a:gdLst/>
              <a:ahLst/>
              <a:cxnLst/>
              <a:rect l="l" t="t" r="r" b="b"/>
              <a:pathLst>
                <a:path w="10479" h="6490" extrusionOk="0">
                  <a:moveTo>
                    <a:pt x="5240" y="334"/>
                  </a:moveTo>
                  <a:cubicBezTo>
                    <a:pt x="6597" y="334"/>
                    <a:pt x="9276" y="2453"/>
                    <a:pt x="10086" y="3096"/>
                  </a:cubicBezTo>
                  <a:cubicBezTo>
                    <a:pt x="10121" y="3132"/>
                    <a:pt x="10157" y="3179"/>
                    <a:pt x="10157" y="3239"/>
                  </a:cubicBezTo>
                  <a:cubicBezTo>
                    <a:pt x="10157" y="3298"/>
                    <a:pt x="10121" y="3346"/>
                    <a:pt x="10086" y="3394"/>
                  </a:cubicBezTo>
                  <a:cubicBezTo>
                    <a:pt x="9288" y="4025"/>
                    <a:pt x="6597" y="6144"/>
                    <a:pt x="5240" y="6144"/>
                  </a:cubicBezTo>
                  <a:cubicBezTo>
                    <a:pt x="3894" y="6144"/>
                    <a:pt x="1215" y="4025"/>
                    <a:pt x="406" y="3394"/>
                  </a:cubicBezTo>
                  <a:cubicBezTo>
                    <a:pt x="358" y="3346"/>
                    <a:pt x="334" y="3298"/>
                    <a:pt x="334" y="3239"/>
                  </a:cubicBezTo>
                  <a:cubicBezTo>
                    <a:pt x="334" y="3179"/>
                    <a:pt x="358" y="3120"/>
                    <a:pt x="406" y="3096"/>
                  </a:cubicBezTo>
                  <a:cubicBezTo>
                    <a:pt x="1192" y="2453"/>
                    <a:pt x="3894" y="334"/>
                    <a:pt x="5240" y="334"/>
                  </a:cubicBezTo>
                  <a:close/>
                  <a:moveTo>
                    <a:pt x="5240" y="0"/>
                  </a:moveTo>
                  <a:cubicBezTo>
                    <a:pt x="3811" y="0"/>
                    <a:pt x="1239" y="1977"/>
                    <a:pt x="191" y="2822"/>
                  </a:cubicBezTo>
                  <a:cubicBezTo>
                    <a:pt x="84" y="2929"/>
                    <a:pt x="1" y="3072"/>
                    <a:pt x="1" y="3239"/>
                  </a:cubicBezTo>
                  <a:cubicBezTo>
                    <a:pt x="1" y="3406"/>
                    <a:pt x="84" y="3548"/>
                    <a:pt x="191" y="3656"/>
                  </a:cubicBezTo>
                  <a:cubicBezTo>
                    <a:pt x="1239" y="4501"/>
                    <a:pt x="3811" y="6489"/>
                    <a:pt x="5240" y="6489"/>
                  </a:cubicBezTo>
                  <a:cubicBezTo>
                    <a:pt x="6657" y="6489"/>
                    <a:pt x="9252" y="4501"/>
                    <a:pt x="10288" y="3656"/>
                  </a:cubicBezTo>
                  <a:cubicBezTo>
                    <a:pt x="10407" y="3548"/>
                    <a:pt x="10478" y="3406"/>
                    <a:pt x="10478" y="3239"/>
                  </a:cubicBezTo>
                  <a:cubicBezTo>
                    <a:pt x="10478" y="3072"/>
                    <a:pt x="10407" y="2929"/>
                    <a:pt x="10288" y="2822"/>
                  </a:cubicBezTo>
                  <a:cubicBezTo>
                    <a:pt x="9252" y="1977"/>
                    <a:pt x="6668" y="0"/>
                    <a:pt x="524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9" name="Google Shape;8859;p76"/>
            <p:cNvSpPr/>
            <p:nvPr/>
          </p:nvSpPr>
          <p:spPr>
            <a:xfrm>
              <a:off x="8081201" y="2405746"/>
              <a:ext cx="151598" cy="149884"/>
            </a:xfrm>
            <a:custGeom>
              <a:avLst/>
              <a:gdLst/>
              <a:ahLst/>
              <a:cxnLst/>
              <a:rect l="l" t="t" r="r" b="b"/>
              <a:pathLst>
                <a:path w="4774" h="4720" extrusionOk="0">
                  <a:moveTo>
                    <a:pt x="2351" y="1"/>
                  </a:moveTo>
                  <a:cubicBezTo>
                    <a:pt x="2329" y="1"/>
                    <a:pt x="2308" y="1"/>
                    <a:pt x="2286" y="2"/>
                  </a:cubicBezTo>
                  <a:cubicBezTo>
                    <a:pt x="1048" y="49"/>
                    <a:pt x="36" y="1049"/>
                    <a:pt x="12" y="2288"/>
                  </a:cubicBezTo>
                  <a:cubicBezTo>
                    <a:pt x="0" y="2907"/>
                    <a:pt x="203" y="3478"/>
                    <a:pt x="572" y="3907"/>
                  </a:cubicBezTo>
                  <a:cubicBezTo>
                    <a:pt x="602" y="3943"/>
                    <a:pt x="646" y="3960"/>
                    <a:pt x="691" y="3960"/>
                  </a:cubicBezTo>
                  <a:cubicBezTo>
                    <a:pt x="735" y="3960"/>
                    <a:pt x="780" y="3943"/>
                    <a:pt x="810" y="3907"/>
                  </a:cubicBezTo>
                  <a:cubicBezTo>
                    <a:pt x="869" y="3847"/>
                    <a:pt x="869" y="3740"/>
                    <a:pt x="810" y="3681"/>
                  </a:cubicBezTo>
                  <a:cubicBezTo>
                    <a:pt x="488" y="3312"/>
                    <a:pt x="310" y="2800"/>
                    <a:pt x="322" y="2264"/>
                  </a:cubicBezTo>
                  <a:cubicBezTo>
                    <a:pt x="369" y="1228"/>
                    <a:pt x="1215" y="383"/>
                    <a:pt x="2262" y="335"/>
                  </a:cubicBezTo>
                  <a:cubicBezTo>
                    <a:pt x="2297" y="333"/>
                    <a:pt x="2332" y="332"/>
                    <a:pt x="2366" y="332"/>
                  </a:cubicBezTo>
                  <a:cubicBezTo>
                    <a:pt x="3487" y="332"/>
                    <a:pt x="4416" y="1263"/>
                    <a:pt x="4382" y="2407"/>
                  </a:cubicBezTo>
                  <a:cubicBezTo>
                    <a:pt x="4370" y="3478"/>
                    <a:pt x="3489" y="4347"/>
                    <a:pt x="2417" y="4395"/>
                  </a:cubicBezTo>
                  <a:cubicBezTo>
                    <a:pt x="2394" y="4396"/>
                    <a:pt x="2371" y="4396"/>
                    <a:pt x="2348" y="4396"/>
                  </a:cubicBezTo>
                  <a:cubicBezTo>
                    <a:pt x="2003" y="4396"/>
                    <a:pt x="1671" y="4313"/>
                    <a:pt x="1381" y="4157"/>
                  </a:cubicBezTo>
                  <a:cubicBezTo>
                    <a:pt x="1355" y="4141"/>
                    <a:pt x="1323" y="4132"/>
                    <a:pt x="1290" y="4132"/>
                  </a:cubicBezTo>
                  <a:cubicBezTo>
                    <a:pt x="1248" y="4132"/>
                    <a:pt x="1206" y="4147"/>
                    <a:pt x="1179" y="4181"/>
                  </a:cubicBezTo>
                  <a:cubicBezTo>
                    <a:pt x="1108" y="4264"/>
                    <a:pt x="1119" y="4395"/>
                    <a:pt x="1227" y="4443"/>
                  </a:cubicBezTo>
                  <a:cubicBezTo>
                    <a:pt x="1540" y="4615"/>
                    <a:pt x="1902" y="4720"/>
                    <a:pt x="2287" y="4720"/>
                  </a:cubicBezTo>
                  <a:cubicBezTo>
                    <a:pt x="2326" y="4720"/>
                    <a:pt x="2366" y="4719"/>
                    <a:pt x="2405" y="4716"/>
                  </a:cubicBezTo>
                  <a:cubicBezTo>
                    <a:pt x="3655" y="4693"/>
                    <a:pt x="4679" y="3681"/>
                    <a:pt x="4715" y="2442"/>
                  </a:cubicBezTo>
                  <a:cubicBezTo>
                    <a:pt x="4774" y="1095"/>
                    <a:pt x="3690" y="1"/>
                    <a:pt x="23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0" name="Google Shape;8860;p76"/>
            <p:cNvSpPr/>
            <p:nvPr/>
          </p:nvSpPr>
          <p:spPr>
            <a:xfrm>
              <a:off x="8115973" y="2440550"/>
              <a:ext cx="80562" cy="80213"/>
            </a:xfrm>
            <a:custGeom>
              <a:avLst/>
              <a:gdLst/>
              <a:ahLst/>
              <a:cxnLst/>
              <a:rect l="l" t="t" r="r" b="b"/>
              <a:pathLst>
                <a:path w="2537" h="2526" extrusionOk="0">
                  <a:moveTo>
                    <a:pt x="1263" y="1"/>
                  </a:moveTo>
                  <a:cubicBezTo>
                    <a:pt x="572" y="1"/>
                    <a:pt x="1" y="561"/>
                    <a:pt x="1" y="1263"/>
                  </a:cubicBezTo>
                  <a:cubicBezTo>
                    <a:pt x="1" y="1965"/>
                    <a:pt x="572" y="2525"/>
                    <a:pt x="1263" y="2525"/>
                  </a:cubicBezTo>
                  <a:cubicBezTo>
                    <a:pt x="1965" y="2525"/>
                    <a:pt x="2537" y="1965"/>
                    <a:pt x="2537" y="1263"/>
                  </a:cubicBezTo>
                  <a:cubicBezTo>
                    <a:pt x="2537" y="1168"/>
                    <a:pt x="2453" y="1096"/>
                    <a:pt x="2370" y="1096"/>
                  </a:cubicBezTo>
                  <a:cubicBezTo>
                    <a:pt x="2275" y="1096"/>
                    <a:pt x="2203" y="1168"/>
                    <a:pt x="2203" y="1263"/>
                  </a:cubicBezTo>
                  <a:cubicBezTo>
                    <a:pt x="2203" y="1787"/>
                    <a:pt x="1787" y="2204"/>
                    <a:pt x="1263" y="2204"/>
                  </a:cubicBezTo>
                  <a:cubicBezTo>
                    <a:pt x="751" y="2204"/>
                    <a:pt x="334" y="1787"/>
                    <a:pt x="334" y="1263"/>
                  </a:cubicBezTo>
                  <a:cubicBezTo>
                    <a:pt x="334" y="739"/>
                    <a:pt x="751" y="322"/>
                    <a:pt x="1263" y="322"/>
                  </a:cubicBezTo>
                  <a:cubicBezTo>
                    <a:pt x="1358" y="322"/>
                    <a:pt x="1429" y="251"/>
                    <a:pt x="1429" y="156"/>
                  </a:cubicBezTo>
                  <a:cubicBezTo>
                    <a:pt x="1429" y="72"/>
                    <a:pt x="1358" y="1"/>
                    <a:pt x="12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1" name="Google Shape;8861;p76"/>
            <p:cNvSpPr/>
            <p:nvPr/>
          </p:nvSpPr>
          <p:spPr>
            <a:xfrm>
              <a:off x="8164749" y="2447377"/>
              <a:ext cx="24610" cy="24610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62" name="Google Shape;8862;p76"/>
          <p:cNvGrpSpPr/>
          <p:nvPr/>
        </p:nvGrpSpPr>
        <p:grpSpPr>
          <a:xfrm>
            <a:off x="7738137" y="3079668"/>
            <a:ext cx="420436" cy="419971"/>
            <a:chOff x="5823294" y="2309751"/>
            <a:chExt cx="315327" cy="314978"/>
          </a:xfrm>
          <a:solidFill>
            <a:schemeClr val="bg1"/>
          </a:solidFill>
        </p:grpSpPr>
        <p:sp>
          <p:nvSpPr>
            <p:cNvPr id="8863" name="Google Shape;8863;p76"/>
            <p:cNvSpPr/>
            <p:nvPr/>
          </p:nvSpPr>
          <p:spPr>
            <a:xfrm>
              <a:off x="5823294" y="2309751"/>
              <a:ext cx="315327" cy="314978"/>
            </a:xfrm>
            <a:custGeom>
              <a:avLst/>
              <a:gdLst/>
              <a:ahLst/>
              <a:cxnLst/>
              <a:rect l="l" t="t" r="r" b="b"/>
              <a:pathLst>
                <a:path w="9930" h="9919" extrusionOk="0">
                  <a:moveTo>
                    <a:pt x="4953" y="0"/>
                  </a:moveTo>
                  <a:cubicBezTo>
                    <a:pt x="3632" y="0"/>
                    <a:pt x="2381" y="524"/>
                    <a:pt x="1465" y="1465"/>
                  </a:cubicBezTo>
                  <a:cubicBezTo>
                    <a:pt x="524" y="2405"/>
                    <a:pt x="0" y="3656"/>
                    <a:pt x="0" y="4965"/>
                  </a:cubicBezTo>
                  <a:cubicBezTo>
                    <a:pt x="0" y="6275"/>
                    <a:pt x="524" y="7537"/>
                    <a:pt x="1465" y="8466"/>
                  </a:cubicBezTo>
                  <a:cubicBezTo>
                    <a:pt x="2393" y="9394"/>
                    <a:pt x="3643" y="9918"/>
                    <a:pt x="4953" y="9918"/>
                  </a:cubicBezTo>
                  <a:cubicBezTo>
                    <a:pt x="6263" y="9918"/>
                    <a:pt x="7537" y="9394"/>
                    <a:pt x="8454" y="8466"/>
                  </a:cubicBezTo>
                  <a:cubicBezTo>
                    <a:pt x="9394" y="7525"/>
                    <a:pt x="9918" y="6275"/>
                    <a:pt x="9918" y="4965"/>
                  </a:cubicBezTo>
                  <a:cubicBezTo>
                    <a:pt x="9930" y="4858"/>
                    <a:pt x="9930" y="4775"/>
                    <a:pt x="9930" y="4680"/>
                  </a:cubicBezTo>
                  <a:cubicBezTo>
                    <a:pt x="9930" y="4613"/>
                    <a:pt x="9869" y="4547"/>
                    <a:pt x="9803" y="4547"/>
                  </a:cubicBezTo>
                  <a:cubicBezTo>
                    <a:pt x="9798" y="4547"/>
                    <a:pt x="9792" y="4548"/>
                    <a:pt x="9787" y="4549"/>
                  </a:cubicBezTo>
                  <a:cubicBezTo>
                    <a:pt x="9704" y="4549"/>
                    <a:pt x="9632" y="4620"/>
                    <a:pt x="9644" y="4691"/>
                  </a:cubicBezTo>
                  <a:lnTo>
                    <a:pt x="9644" y="4953"/>
                  </a:lnTo>
                  <a:cubicBezTo>
                    <a:pt x="9644" y="6204"/>
                    <a:pt x="9156" y="7358"/>
                    <a:pt x="8275" y="8251"/>
                  </a:cubicBezTo>
                  <a:cubicBezTo>
                    <a:pt x="7394" y="9144"/>
                    <a:pt x="6227" y="9621"/>
                    <a:pt x="4977" y="9621"/>
                  </a:cubicBezTo>
                  <a:cubicBezTo>
                    <a:pt x="3727" y="9621"/>
                    <a:pt x="2560" y="9132"/>
                    <a:pt x="1667" y="8251"/>
                  </a:cubicBezTo>
                  <a:cubicBezTo>
                    <a:pt x="774" y="7370"/>
                    <a:pt x="298" y="6204"/>
                    <a:pt x="298" y="4953"/>
                  </a:cubicBezTo>
                  <a:cubicBezTo>
                    <a:pt x="298" y="3703"/>
                    <a:pt x="786" y="2536"/>
                    <a:pt x="1667" y="1643"/>
                  </a:cubicBezTo>
                  <a:cubicBezTo>
                    <a:pt x="2548" y="750"/>
                    <a:pt x="3727" y="274"/>
                    <a:pt x="4977" y="274"/>
                  </a:cubicBezTo>
                  <a:cubicBezTo>
                    <a:pt x="6072" y="274"/>
                    <a:pt x="7144" y="667"/>
                    <a:pt x="7977" y="1382"/>
                  </a:cubicBezTo>
                  <a:cubicBezTo>
                    <a:pt x="8811" y="2072"/>
                    <a:pt x="9382" y="3048"/>
                    <a:pt x="9561" y="4120"/>
                  </a:cubicBezTo>
                  <a:cubicBezTo>
                    <a:pt x="9572" y="4185"/>
                    <a:pt x="9632" y="4241"/>
                    <a:pt x="9697" y="4241"/>
                  </a:cubicBezTo>
                  <a:cubicBezTo>
                    <a:pt x="9703" y="4241"/>
                    <a:pt x="9709" y="4240"/>
                    <a:pt x="9716" y="4239"/>
                  </a:cubicBezTo>
                  <a:cubicBezTo>
                    <a:pt x="9799" y="4215"/>
                    <a:pt x="9858" y="4144"/>
                    <a:pt x="9835" y="4072"/>
                  </a:cubicBezTo>
                  <a:cubicBezTo>
                    <a:pt x="9632" y="2941"/>
                    <a:pt x="9037" y="1917"/>
                    <a:pt x="8156" y="1167"/>
                  </a:cubicBezTo>
                  <a:cubicBezTo>
                    <a:pt x="7263" y="405"/>
                    <a:pt x="6132" y="0"/>
                    <a:pt x="49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4" name="Google Shape;8864;p76"/>
            <p:cNvSpPr/>
            <p:nvPr/>
          </p:nvSpPr>
          <p:spPr>
            <a:xfrm>
              <a:off x="5846348" y="2332805"/>
              <a:ext cx="268457" cy="268489"/>
            </a:xfrm>
            <a:custGeom>
              <a:avLst/>
              <a:gdLst/>
              <a:ahLst/>
              <a:cxnLst/>
              <a:rect l="l" t="t" r="r" b="b"/>
              <a:pathLst>
                <a:path w="8454" h="8455" extrusionOk="0">
                  <a:moveTo>
                    <a:pt x="4227" y="1"/>
                  </a:moveTo>
                  <a:cubicBezTo>
                    <a:pt x="3632" y="1"/>
                    <a:pt x="3060" y="120"/>
                    <a:pt x="2501" y="370"/>
                  </a:cubicBezTo>
                  <a:cubicBezTo>
                    <a:pt x="1989" y="608"/>
                    <a:pt x="1512" y="929"/>
                    <a:pt x="1120" y="1358"/>
                  </a:cubicBezTo>
                  <a:cubicBezTo>
                    <a:pt x="1060" y="1418"/>
                    <a:pt x="1072" y="1513"/>
                    <a:pt x="1131" y="1572"/>
                  </a:cubicBezTo>
                  <a:cubicBezTo>
                    <a:pt x="1158" y="1599"/>
                    <a:pt x="1192" y="1611"/>
                    <a:pt x="1227" y="1611"/>
                  </a:cubicBezTo>
                  <a:cubicBezTo>
                    <a:pt x="1270" y="1611"/>
                    <a:pt x="1313" y="1593"/>
                    <a:pt x="1346" y="1560"/>
                  </a:cubicBezTo>
                  <a:cubicBezTo>
                    <a:pt x="1715" y="1156"/>
                    <a:pt x="2155" y="846"/>
                    <a:pt x="2644" y="632"/>
                  </a:cubicBezTo>
                  <a:cubicBezTo>
                    <a:pt x="3144" y="405"/>
                    <a:pt x="3679" y="286"/>
                    <a:pt x="4251" y="286"/>
                  </a:cubicBezTo>
                  <a:cubicBezTo>
                    <a:pt x="6418" y="286"/>
                    <a:pt x="8192" y="2060"/>
                    <a:pt x="8192" y="4239"/>
                  </a:cubicBezTo>
                  <a:cubicBezTo>
                    <a:pt x="8192" y="6406"/>
                    <a:pt x="6418" y="8180"/>
                    <a:pt x="4251" y="8180"/>
                  </a:cubicBezTo>
                  <a:cubicBezTo>
                    <a:pt x="2072" y="8180"/>
                    <a:pt x="298" y="6406"/>
                    <a:pt x="298" y="4239"/>
                  </a:cubicBezTo>
                  <a:cubicBezTo>
                    <a:pt x="298" y="3465"/>
                    <a:pt x="524" y="2703"/>
                    <a:pt x="965" y="2060"/>
                  </a:cubicBezTo>
                  <a:cubicBezTo>
                    <a:pt x="1001" y="1989"/>
                    <a:pt x="989" y="1882"/>
                    <a:pt x="917" y="1846"/>
                  </a:cubicBezTo>
                  <a:cubicBezTo>
                    <a:pt x="893" y="1827"/>
                    <a:pt x="862" y="1818"/>
                    <a:pt x="830" y="1818"/>
                  </a:cubicBezTo>
                  <a:cubicBezTo>
                    <a:pt x="781" y="1818"/>
                    <a:pt x="731" y="1839"/>
                    <a:pt x="703" y="1882"/>
                  </a:cubicBezTo>
                  <a:cubicBezTo>
                    <a:pt x="250" y="2584"/>
                    <a:pt x="0" y="3394"/>
                    <a:pt x="0" y="4227"/>
                  </a:cubicBezTo>
                  <a:cubicBezTo>
                    <a:pt x="0" y="5358"/>
                    <a:pt x="453" y="6406"/>
                    <a:pt x="1239" y="7216"/>
                  </a:cubicBezTo>
                  <a:cubicBezTo>
                    <a:pt x="2048" y="8014"/>
                    <a:pt x="3096" y="8454"/>
                    <a:pt x="4227" y="8454"/>
                  </a:cubicBezTo>
                  <a:cubicBezTo>
                    <a:pt x="5358" y="8454"/>
                    <a:pt x="6418" y="8002"/>
                    <a:pt x="7227" y="7216"/>
                  </a:cubicBezTo>
                  <a:cubicBezTo>
                    <a:pt x="8025" y="6430"/>
                    <a:pt x="8454" y="5358"/>
                    <a:pt x="8454" y="4227"/>
                  </a:cubicBezTo>
                  <a:cubicBezTo>
                    <a:pt x="8454" y="3096"/>
                    <a:pt x="8013" y="2037"/>
                    <a:pt x="7227" y="1227"/>
                  </a:cubicBezTo>
                  <a:cubicBezTo>
                    <a:pt x="6418" y="429"/>
                    <a:pt x="5358" y="1"/>
                    <a:pt x="42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5" name="Google Shape;8865;p76"/>
            <p:cNvSpPr/>
            <p:nvPr/>
          </p:nvSpPr>
          <p:spPr>
            <a:xfrm>
              <a:off x="5869402" y="2462111"/>
              <a:ext cx="15909" cy="9495"/>
            </a:xfrm>
            <a:custGeom>
              <a:avLst/>
              <a:gdLst/>
              <a:ahLst/>
              <a:cxnLst/>
              <a:rect l="l" t="t" r="r" b="b"/>
              <a:pathLst>
                <a:path w="501" h="299" extrusionOk="0">
                  <a:moveTo>
                    <a:pt x="144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27"/>
                    <a:pt x="60" y="298"/>
                    <a:pt x="144" y="298"/>
                  </a:cubicBezTo>
                  <a:lnTo>
                    <a:pt x="358" y="298"/>
                  </a:lnTo>
                  <a:cubicBezTo>
                    <a:pt x="429" y="298"/>
                    <a:pt x="501" y="239"/>
                    <a:pt x="501" y="155"/>
                  </a:cubicBezTo>
                  <a:cubicBezTo>
                    <a:pt x="501" y="60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6" name="Google Shape;8866;p76"/>
            <p:cNvSpPr/>
            <p:nvPr/>
          </p:nvSpPr>
          <p:spPr>
            <a:xfrm>
              <a:off x="5976416" y="2354748"/>
              <a:ext cx="116858" cy="116858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55" y="0"/>
                  </a:moveTo>
                  <a:cubicBezTo>
                    <a:pt x="60" y="0"/>
                    <a:pt x="0" y="60"/>
                    <a:pt x="0" y="155"/>
                  </a:cubicBezTo>
                  <a:lnTo>
                    <a:pt x="0" y="3536"/>
                  </a:lnTo>
                  <a:cubicBezTo>
                    <a:pt x="0" y="3608"/>
                    <a:pt x="60" y="3679"/>
                    <a:pt x="155" y="3679"/>
                  </a:cubicBezTo>
                  <a:lnTo>
                    <a:pt x="3536" y="3679"/>
                  </a:lnTo>
                  <a:cubicBezTo>
                    <a:pt x="3608" y="3679"/>
                    <a:pt x="3679" y="3620"/>
                    <a:pt x="3679" y="3536"/>
                  </a:cubicBezTo>
                  <a:cubicBezTo>
                    <a:pt x="3679" y="3441"/>
                    <a:pt x="3620" y="3382"/>
                    <a:pt x="3536" y="3382"/>
                  </a:cubicBezTo>
                  <a:lnTo>
                    <a:pt x="298" y="3382"/>
                  </a:lnTo>
                  <a:lnTo>
                    <a:pt x="298" y="155"/>
                  </a:lnTo>
                  <a:cubicBezTo>
                    <a:pt x="298" y="84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7" name="Google Shape;8867;p76"/>
            <p:cNvSpPr/>
            <p:nvPr/>
          </p:nvSpPr>
          <p:spPr>
            <a:xfrm>
              <a:off x="5976416" y="2562679"/>
              <a:ext cx="9463" cy="16290"/>
            </a:xfrm>
            <a:custGeom>
              <a:avLst/>
              <a:gdLst/>
              <a:ahLst/>
              <a:cxnLst/>
              <a:rect l="l" t="t" r="r" b="b"/>
              <a:pathLst>
                <a:path w="298" h="513" extrusionOk="0">
                  <a:moveTo>
                    <a:pt x="155" y="1"/>
                  </a:moveTo>
                  <a:cubicBezTo>
                    <a:pt x="60" y="1"/>
                    <a:pt x="0" y="60"/>
                    <a:pt x="0" y="155"/>
                  </a:cubicBezTo>
                  <a:lnTo>
                    <a:pt x="0" y="358"/>
                  </a:lnTo>
                  <a:cubicBezTo>
                    <a:pt x="0" y="441"/>
                    <a:pt x="60" y="513"/>
                    <a:pt x="155" y="513"/>
                  </a:cubicBezTo>
                  <a:cubicBezTo>
                    <a:pt x="238" y="513"/>
                    <a:pt x="298" y="453"/>
                    <a:pt x="298" y="358"/>
                  </a:cubicBezTo>
                  <a:lnTo>
                    <a:pt x="298" y="155"/>
                  </a:lnTo>
                  <a:cubicBezTo>
                    <a:pt x="298" y="84"/>
                    <a:pt x="238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8" name="Google Shape;8868;p76"/>
            <p:cNvSpPr/>
            <p:nvPr/>
          </p:nvSpPr>
          <p:spPr>
            <a:xfrm>
              <a:off x="5900395" y="2386217"/>
              <a:ext cx="15179" cy="13909"/>
            </a:xfrm>
            <a:custGeom>
              <a:avLst/>
              <a:gdLst/>
              <a:ahLst/>
              <a:cxnLst/>
              <a:rect l="l" t="t" r="r" b="b"/>
              <a:pathLst>
                <a:path w="478" h="438" extrusionOk="0">
                  <a:moveTo>
                    <a:pt x="168" y="0"/>
                  </a:moveTo>
                  <a:cubicBezTo>
                    <a:pt x="129" y="0"/>
                    <a:pt x="90" y="15"/>
                    <a:pt x="61" y="45"/>
                  </a:cubicBezTo>
                  <a:cubicBezTo>
                    <a:pt x="1" y="105"/>
                    <a:pt x="1" y="188"/>
                    <a:pt x="61" y="247"/>
                  </a:cubicBezTo>
                  <a:lnTo>
                    <a:pt x="215" y="402"/>
                  </a:lnTo>
                  <a:cubicBezTo>
                    <a:pt x="239" y="426"/>
                    <a:pt x="275" y="438"/>
                    <a:pt x="311" y="438"/>
                  </a:cubicBezTo>
                  <a:cubicBezTo>
                    <a:pt x="358" y="438"/>
                    <a:pt x="394" y="426"/>
                    <a:pt x="418" y="402"/>
                  </a:cubicBezTo>
                  <a:cubicBezTo>
                    <a:pt x="477" y="343"/>
                    <a:pt x="477" y="247"/>
                    <a:pt x="418" y="188"/>
                  </a:cubicBezTo>
                  <a:lnTo>
                    <a:pt x="275" y="45"/>
                  </a:lnTo>
                  <a:cubicBezTo>
                    <a:pt x="245" y="15"/>
                    <a:pt x="206" y="0"/>
                    <a:pt x="16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9" name="Google Shape;8869;p76"/>
            <p:cNvSpPr/>
            <p:nvPr/>
          </p:nvSpPr>
          <p:spPr>
            <a:xfrm>
              <a:off x="6047484" y="2533655"/>
              <a:ext cx="15147" cy="13940"/>
            </a:xfrm>
            <a:custGeom>
              <a:avLst/>
              <a:gdLst/>
              <a:ahLst/>
              <a:cxnLst/>
              <a:rect l="l" t="t" r="r" b="b"/>
              <a:pathLst>
                <a:path w="477" h="439" extrusionOk="0">
                  <a:moveTo>
                    <a:pt x="161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lnTo>
                    <a:pt x="203" y="391"/>
                  </a:lnTo>
                  <a:cubicBezTo>
                    <a:pt x="239" y="427"/>
                    <a:pt x="262" y="438"/>
                    <a:pt x="310" y="438"/>
                  </a:cubicBezTo>
                  <a:cubicBezTo>
                    <a:pt x="358" y="438"/>
                    <a:pt x="382" y="427"/>
                    <a:pt x="417" y="391"/>
                  </a:cubicBezTo>
                  <a:cubicBezTo>
                    <a:pt x="477" y="343"/>
                    <a:pt x="477" y="248"/>
                    <a:pt x="417" y="188"/>
                  </a:cubicBezTo>
                  <a:lnTo>
                    <a:pt x="262" y="46"/>
                  </a:lnTo>
                  <a:cubicBezTo>
                    <a:pt x="233" y="16"/>
                    <a:pt x="197" y="1"/>
                    <a:pt x="1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0" name="Google Shape;8870;p76"/>
            <p:cNvSpPr/>
            <p:nvPr/>
          </p:nvSpPr>
          <p:spPr>
            <a:xfrm>
              <a:off x="6047484" y="2386217"/>
              <a:ext cx="15147" cy="13909"/>
            </a:xfrm>
            <a:custGeom>
              <a:avLst/>
              <a:gdLst/>
              <a:ahLst/>
              <a:cxnLst/>
              <a:rect l="l" t="t" r="r" b="b"/>
              <a:pathLst>
                <a:path w="477" h="438" extrusionOk="0">
                  <a:moveTo>
                    <a:pt x="310" y="0"/>
                  </a:moveTo>
                  <a:cubicBezTo>
                    <a:pt x="271" y="0"/>
                    <a:pt x="233" y="15"/>
                    <a:pt x="203" y="45"/>
                  </a:cubicBezTo>
                  <a:lnTo>
                    <a:pt x="60" y="188"/>
                  </a:lnTo>
                  <a:cubicBezTo>
                    <a:pt x="1" y="247"/>
                    <a:pt x="1" y="343"/>
                    <a:pt x="60" y="402"/>
                  </a:cubicBezTo>
                  <a:cubicBezTo>
                    <a:pt x="84" y="426"/>
                    <a:pt x="120" y="438"/>
                    <a:pt x="167" y="438"/>
                  </a:cubicBezTo>
                  <a:cubicBezTo>
                    <a:pt x="203" y="438"/>
                    <a:pt x="239" y="426"/>
                    <a:pt x="262" y="402"/>
                  </a:cubicBezTo>
                  <a:lnTo>
                    <a:pt x="417" y="247"/>
                  </a:lnTo>
                  <a:cubicBezTo>
                    <a:pt x="477" y="188"/>
                    <a:pt x="477" y="105"/>
                    <a:pt x="417" y="45"/>
                  </a:cubicBezTo>
                  <a:cubicBezTo>
                    <a:pt x="387" y="15"/>
                    <a:pt x="349" y="0"/>
                    <a:pt x="31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1" name="Google Shape;8871;p76"/>
            <p:cNvSpPr/>
            <p:nvPr/>
          </p:nvSpPr>
          <p:spPr>
            <a:xfrm>
              <a:off x="5900395" y="2533655"/>
              <a:ext cx="15179" cy="13940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316" y="1"/>
                  </a:moveTo>
                  <a:cubicBezTo>
                    <a:pt x="281" y="1"/>
                    <a:pt x="245" y="16"/>
                    <a:pt x="215" y="46"/>
                  </a:cubicBezTo>
                  <a:lnTo>
                    <a:pt x="61" y="188"/>
                  </a:lnTo>
                  <a:cubicBezTo>
                    <a:pt x="1" y="248"/>
                    <a:pt x="1" y="343"/>
                    <a:pt x="61" y="403"/>
                  </a:cubicBezTo>
                  <a:cubicBezTo>
                    <a:pt x="96" y="427"/>
                    <a:pt x="120" y="438"/>
                    <a:pt x="168" y="438"/>
                  </a:cubicBezTo>
                  <a:cubicBezTo>
                    <a:pt x="215" y="438"/>
                    <a:pt x="239" y="427"/>
                    <a:pt x="275" y="403"/>
                  </a:cubicBezTo>
                  <a:lnTo>
                    <a:pt x="418" y="248"/>
                  </a:lnTo>
                  <a:cubicBezTo>
                    <a:pt x="477" y="188"/>
                    <a:pt x="477" y="105"/>
                    <a:pt x="418" y="46"/>
                  </a:cubicBezTo>
                  <a:cubicBezTo>
                    <a:pt x="388" y="16"/>
                    <a:pt x="352" y="1"/>
                    <a:pt x="31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2" name="Google Shape;8872;p76"/>
            <p:cNvSpPr/>
            <p:nvPr/>
          </p:nvSpPr>
          <p:spPr>
            <a:xfrm>
              <a:off x="5877341" y="242063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67" y="0"/>
                  </a:moveTo>
                  <a:cubicBezTo>
                    <a:pt x="106" y="0"/>
                    <a:pt x="52" y="29"/>
                    <a:pt x="25" y="92"/>
                  </a:cubicBezTo>
                  <a:cubicBezTo>
                    <a:pt x="1" y="164"/>
                    <a:pt x="25" y="247"/>
                    <a:pt x="108" y="283"/>
                  </a:cubicBezTo>
                  <a:lnTo>
                    <a:pt x="298" y="354"/>
                  </a:lnTo>
                  <a:cubicBezTo>
                    <a:pt x="310" y="366"/>
                    <a:pt x="346" y="366"/>
                    <a:pt x="358" y="366"/>
                  </a:cubicBezTo>
                  <a:cubicBezTo>
                    <a:pt x="417" y="366"/>
                    <a:pt x="465" y="342"/>
                    <a:pt x="489" y="283"/>
                  </a:cubicBezTo>
                  <a:cubicBezTo>
                    <a:pt x="525" y="187"/>
                    <a:pt x="489" y="116"/>
                    <a:pt x="417" y="92"/>
                  </a:cubicBezTo>
                  <a:lnTo>
                    <a:pt x="227" y="9"/>
                  </a:lnTo>
                  <a:cubicBezTo>
                    <a:pt x="207" y="3"/>
                    <a:pt x="186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3" name="Google Shape;8873;p76"/>
            <p:cNvSpPr/>
            <p:nvPr/>
          </p:nvSpPr>
          <p:spPr>
            <a:xfrm>
              <a:off x="6068665" y="250151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70" y="1"/>
                  </a:moveTo>
                  <a:cubicBezTo>
                    <a:pt x="112" y="1"/>
                    <a:pt x="54" y="28"/>
                    <a:pt x="36" y="81"/>
                  </a:cubicBezTo>
                  <a:cubicBezTo>
                    <a:pt x="0" y="165"/>
                    <a:pt x="36" y="248"/>
                    <a:pt x="107" y="284"/>
                  </a:cubicBezTo>
                  <a:lnTo>
                    <a:pt x="298" y="355"/>
                  </a:lnTo>
                  <a:cubicBezTo>
                    <a:pt x="310" y="367"/>
                    <a:pt x="346" y="367"/>
                    <a:pt x="357" y="367"/>
                  </a:cubicBezTo>
                  <a:cubicBezTo>
                    <a:pt x="417" y="367"/>
                    <a:pt x="465" y="343"/>
                    <a:pt x="488" y="284"/>
                  </a:cubicBezTo>
                  <a:cubicBezTo>
                    <a:pt x="524" y="200"/>
                    <a:pt x="488" y="117"/>
                    <a:pt x="417" y="81"/>
                  </a:cubicBezTo>
                  <a:lnTo>
                    <a:pt x="226" y="10"/>
                  </a:lnTo>
                  <a:cubicBezTo>
                    <a:pt x="209" y="4"/>
                    <a:pt x="189" y="1"/>
                    <a:pt x="17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4" name="Google Shape;8874;p76"/>
            <p:cNvSpPr/>
            <p:nvPr/>
          </p:nvSpPr>
          <p:spPr>
            <a:xfrm>
              <a:off x="6015729" y="2363353"/>
              <a:ext cx="12893" cy="15623"/>
            </a:xfrm>
            <a:custGeom>
              <a:avLst/>
              <a:gdLst/>
              <a:ahLst/>
              <a:cxnLst/>
              <a:rect l="l" t="t" r="r" b="b"/>
              <a:pathLst>
                <a:path w="406" h="492" extrusionOk="0">
                  <a:moveTo>
                    <a:pt x="237" y="1"/>
                  </a:moveTo>
                  <a:cubicBezTo>
                    <a:pt x="181" y="1"/>
                    <a:pt x="125" y="34"/>
                    <a:pt x="108" y="86"/>
                  </a:cubicBezTo>
                  <a:lnTo>
                    <a:pt x="36" y="277"/>
                  </a:lnTo>
                  <a:cubicBezTo>
                    <a:pt x="0" y="360"/>
                    <a:pt x="36" y="444"/>
                    <a:pt x="108" y="479"/>
                  </a:cubicBezTo>
                  <a:cubicBezTo>
                    <a:pt x="119" y="479"/>
                    <a:pt x="131" y="491"/>
                    <a:pt x="167" y="491"/>
                  </a:cubicBezTo>
                  <a:cubicBezTo>
                    <a:pt x="227" y="491"/>
                    <a:pt x="274" y="467"/>
                    <a:pt x="298" y="396"/>
                  </a:cubicBezTo>
                  <a:lnTo>
                    <a:pt x="369" y="205"/>
                  </a:lnTo>
                  <a:cubicBezTo>
                    <a:pt x="405" y="134"/>
                    <a:pt x="369" y="39"/>
                    <a:pt x="298" y="15"/>
                  </a:cubicBezTo>
                  <a:cubicBezTo>
                    <a:pt x="279" y="5"/>
                    <a:pt x="258" y="1"/>
                    <a:pt x="2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5" name="Google Shape;8875;p76"/>
            <p:cNvSpPr/>
            <p:nvPr/>
          </p:nvSpPr>
          <p:spPr>
            <a:xfrm>
              <a:off x="5934055" y="2554836"/>
              <a:ext cx="13274" cy="15433"/>
            </a:xfrm>
            <a:custGeom>
              <a:avLst/>
              <a:gdLst/>
              <a:ahLst/>
              <a:cxnLst/>
              <a:rect l="l" t="t" r="r" b="b"/>
              <a:pathLst>
                <a:path w="418" h="486" extrusionOk="0">
                  <a:moveTo>
                    <a:pt x="255" y="1"/>
                  </a:moveTo>
                  <a:cubicBezTo>
                    <a:pt x="197" y="1"/>
                    <a:pt x="138" y="30"/>
                    <a:pt x="120" y="93"/>
                  </a:cubicBezTo>
                  <a:lnTo>
                    <a:pt x="48" y="283"/>
                  </a:lnTo>
                  <a:cubicBezTo>
                    <a:pt x="1" y="355"/>
                    <a:pt x="48" y="450"/>
                    <a:pt x="120" y="474"/>
                  </a:cubicBezTo>
                  <a:cubicBezTo>
                    <a:pt x="132" y="486"/>
                    <a:pt x="167" y="486"/>
                    <a:pt x="179" y="486"/>
                  </a:cubicBezTo>
                  <a:cubicBezTo>
                    <a:pt x="239" y="486"/>
                    <a:pt x="286" y="462"/>
                    <a:pt x="310" y="402"/>
                  </a:cubicBezTo>
                  <a:lnTo>
                    <a:pt x="382" y="212"/>
                  </a:lnTo>
                  <a:cubicBezTo>
                    <a:pt x="417" y="129"/>
                    <a:pt x="382" y="45"/>
                    <a:pt x="310" y="10"/>
                  </a:cubicBezTo>
                  <a:cubicBezTo>
                    <a:pt x="293" y="4"/>
                    <a:pt x="274" y="1"/>
                    <a:pt x="2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6" name="Google Shape;8876;p76"/>
            <p:cNvSpPr/>
            <p:nvPr/>
          </p:nvSpPr>
          <p:spPr>
            <a:xfrm>
              <a:off x="5935960" y="2362401"/>
              <a:ext cx="12861" cy="15814"/>
            </a:xfrm>
            <a:custGeom>
              <a:avLst/>
              <a:gdLst/>
              <a:ahLst/>
              <a:cxnLst/>
              <a:rect l="l" t="t" r="r" b="b"/>
              <a:pathLst>
                <a:path w="405" h="498" extrusionOk="0">
                  <a:moveTo>
                    <a:pt x="161" y="1"/>
                  </a:moveTo>
                  <a:cubicBezTo>
                    <a:pt x="143" y="1"/>
                    <a:pt x="125" y="3"/>
                    <a:pt x="107" y="9"/>
                  </a:cubicBezTo>
                  <a:cubicBezTo>
                    <a:pt x="24" y="45"/>
                    <a:pt x="0" y="128"/>
                    <a:pt x="24" y="212"/>
                  </a:cubicBezTo>
                  <a:lnTo>
                    <a:pt x="107" y="402"/>
                  </a:lnTo>
                  <a:cubicBezTo>
                    <a:pt x="131" y="462"/>
                    <a:pt x="191" y="497"/>
                    <a:pt x="238" y="497"/>
                  </a:cubicBezTo>
                  <a:cubicBezTo>
                    <a:pt x="250" y="497"/>
                    <a:pt x="262" y="497"/>
                    <a:pt x="298" y="474"/>
                  </a:cubicBezTo>
                  <a:cubicBezTo>
                    <a:pt x="369" y="450"/>
                    <a:pt x="405" y="355"/>
                    <a:pt x="369" y="283"/>
                  </a:cubicBezTo>
                  <a:lnTo>
                    <a:pt x="298" y="93"/>
                  </a:lnTo>
                  <a:cubicBezTo>
                    <a:pt x="271" y="29"/>
                    <a:pt x="216" y="1"/>
                    <a:pt x="1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7" name="Google Shape;8877;p76"/>
            <p:cNvSpPr/>
            <p:nvPr/>
          </p:nvSpPr>
          <p:spPr>
            <a:xfrm>
              <a:off x="6013824" y="2555820"/>
              <a:ext cx="12893" cy="15592"/>
            </a:xfrm>
            <a:custGeom>
              <a:avLst/>
              <a:gdLst/>
              <a:ahLst/>
              <a:cxnLst/>
              <a:rect l="l" t="t" r="r" b="b"/>
              <a:pathLst>
                <a:path w="406" h="491" extrusionOk="0">
                  <a:moveTo>
                    <a:pt x="167" y="0"/>
                  </a:moveTo>
                  <a:cubicBezTo>
                    <a:pt x="147" y="0"/>
                    <a:pt x="127" y="5"/>
                    <a:pt x="108" y="14"/>
                  </a:cubicBezTo>
                  <a:cubicBezTo>
                    <a:pt x="37" y="38"/>
                    <a:pt x="1" y="133"/>
                    <a:pt x="37" y="205"/>
                  </a:cubicBezTo>
                  <a:lnTo>
                    <a:pt x="108" y="395"/>
                  </a:lnTo>
                  <a:cubicBezTo>
                    <a:pt x="132" y="455"/>
                    <a:pt x="179" y="491"/>
                    <a:pt x="239" y="491"/>
                  </a:cubicBezTo>
                  <a:cubicBezTo>
                    <a:pt x="251" y="491"/>
                    <a:pt x="275" y="491"/>
                    <a:pt x="299" y="479"/>
                  </a:cubicBezTo>
                  <a:cubicBezTo>
                    <a:pt x="370" y="443"/>
                    <a:pt x="406" y="360"/>
                    <a:pt x="370" y="276"/>
                  </a:cubicBezTo>
                  <a:lnTo>
                    <a:pt x="299" y="86"/>
                  </a:lnTo>
                  <a:cubicBezTo>
                    <a:pt x="272" y="33"/>
                    <a:pt x="221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8" name="Google Shape;8878;p76"/>
            <p:cNvSpPr/>
            <p:nvPr/>
          </p:nvSpPr>
          <p:spPr>
            <a:xfrm>
              <a:off x="6069776" y="2422132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4" y="1"/>
                  </a:moveTo>
                  <a:cubicBezTo>
                    <a:pt x="335" y="1"/>
                    <a:pt x="316" y="3"/>
                    <a:pt x="299" y="9"/>
                  </a:cubicBezTo>
                  <a:lnTo>
                    <a:pt x="96" y="81"/>
                  </a:lnTo>
                  <a:cubicBezTo>
                    <a:pt x="25" y="117"/>
                    <a:pt x="1" y="200"/>
                    <a:pt x="25" y="283"/>
                  </a:cubicBezTo>
                  <a:cubicBezTo>
                    <a:pt x="37" y="343"/>
                    <a:pt x="96" y="367"/>
                    <a:pt x="156" y="367"/>
                  </a:cubicBezTo>
                  <a:cubicBezTo>
                    <a:pt x="180" y="367"/>
                    <a:pt x="191" y="367"/>
                    <a:pt x="215" y="355"/>
                  </a:cubicBezTo>
                  <a:lnTo>
                    <a:pt x="418" y="283"/>
                  </a:lnTo>
                  <a:cubicBezTo>
                    <a:pt x="489" y="248"/>
                    <a:pt x="513" y="164"/>
                    <a:pt x="489" y="81"/>
                  </a:cubicBezTo>
                  <a:cubicBezTo>
                    <a:pt x="462" y="27"/>
                    <a:pt x="409" y="1"/>
                    <a:pt x="35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9" name="Google Shape;8879;p76"/>
            <p:cNvSpPr/>
            <p:nvPr/>
          </p:nvSpPr>
          <p:spPr>
            <a:xfrm>
              <a:off x="5876960" y="2500027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2" y="0"/>
                  </a:moveTo>
                  <a:cubicBezTo>
                    <a:pt x="334" y="0"/>
                    <a:pt x="316" y="3"/>
                    <a:pt x="298" y="9"/>
                  </a:cubicBezTo>
                  <a:lnTo>
                    <a:pt x="96" y="92"/>
                  </a:lnTo>
                  <a:cubicBezTo>
                    <a:pt x="25" y="116"/>
                    <a:pt x="1" y="212"/>
                    <a:pt x="25" y="283"/>
                  </a:cubicBezTo>
                  <a:cubicBezTo>
                    <a:pt x="60" y="343"/>
                    <a:pt x="96" y="366"/>
                    <a:pt x="156" y="366"/>
                  </a:cubicBezTo>
                  <a:cubicBezTo>
                    <a:pt x="179" y="366"/>
                    <a:pt x="191" y="366"/>
                    <a:pt x="215" y="354"/>
                  </a:cubicBezTo>
                  <a:lnTo>
                    <a:pt x="418" y="283"/>
                  </a:lnTo>
                  <a:cubicBezTo>
                    <a:pt x="489" y="247"/>
                    <a:pt x="513" y="164"/>
                    <a:pt x="489" y="92"/>
                  </a:cubicBezTo>
                  <a:cubicBezTo>
                    <a:pt x="462" y="29"/>
                    <a:pt x="408" y="0"/>
                    <a:pt x="35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80" name="Google Shape;8880;p76"/>
          <p:cNvGrpSpPr/>
          <p:nvPr/>
        </p:nvGrpSpPr>
        <p:grpSpPr>
          <a:xfrm>
            <a:off x="3303444" y="3658880"/>
            <a:ext cx="494573" cy="494065"/>
            <a:chOff x="2497275" y="2744159"/>
            <a:chExt cx="370930" cy="370549"/>
          </a:xfrm>
          <a:solidFill>
            <a:schemeClr val="bg1"/>
          </a:solidFill>
        </p:grpSpPr>
        <p:sp>
          <p:nvSpPr>
            <p:cNvPr id="8881" name="Google Shape;8881;p76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2" name="Google Shape;8882;p76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3" name="Google Shape;8883;p76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4" name="Google Shape;8884;p76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5" name="Google Shape;8885;p76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6" name="Google Shape;8886;p76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87" name="Google Shape;8887;p76"/>
          <p:cNvGrpSpPr/>
          <p:nvPr/>
        </p:nvGrpSpPr>
        <p:grpSpPr>
          <a:xfrm>
            <a:off x="1121665" y="3661970"/>
            <a:ext cx="495844" cy="487588"/>
            <a:chOff x="860940" y="2746477"/>
            <a:chExt cx="371883" cy="365691"/>
          </a:xfrm>
          <a:solidFill>
            <a:schemeClr val="bg1"/>
          </a:solidFill>
        </p:grpSpPr>
        <p:sp>
          <p:nvSpPr>
            <p:cNvPr id="8888" name="Google Shape;8888;p76"/>
            <p:cNvSpPr/>
            <p:nvPr/>
          </p:nvSpPr>
          <p:spPr>
            <a:xfrm>
              <a:off x="908191" y="3026302"/>
              <a:ext cx="30294" cy="28961"/>
            </a:xfrm>
            <a:custGeom>
              <a:avLst/>
              <a:gdLst/>
              <a:ahLst/>
              <a:cxnLst/>
              <a:rect l="l" t="t" r="r" b="b"/>
              <a:pathLst>
                <a:path w="954" h="912" extrusionOk="0">
                  <a:moveTo>
                    <a:pt x="763" y="1"/>
                  </a:moveTo>
                  <a:cubicBezTo>
                    <a:pt x="718" y="1"/>
                    <a:pt x="674" y="16"/>
                    <a:pt x="644" y="45"/>
                  </a:cubicBezTo>
                  <a:lnTo>
                    <a:pt x="60" y="629"/>
                  </a:lnTo>
                  <a:cubicBezTo>
                    <a:pt x="1" y="688"/>
                    <a:pt x="1" y="807"/>
                    <a:pt x="60" y="867"/>
                  </a:cubicBezTo>
                  <a:cubicBezTo>
                    <a:pt x="90" y="897"/>
                    <a:pt x="135" y="911"/>
                    <a:pt x="179" y="911"/>
                  </a:cubicBezTo>
                  <a:cubicBezTo>
                    <a:pt x="224" y="911"/>
                    <a:pt x="269" y="897"/>
                    <a:pt x="299" y="867"/>
                  </a:cubicBezTo>
                  <a:lnTo>
                    <a:pt x="882" y="283"/>
                  </a:lnTo>
                  <a:cubicBezTo>
                    <a:pt x="953" y="224"/>
                    <a:pt x="953" y="105"/>
                    <a:pt x="882" y="45"/>
                  </a:cubicBezTo>
                  <a:cubicBezTo>
                    <a:pt x="852" y="16"/>
                    <a:pt x="807" y="1"/>
                    <a:pt x="7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9" name="Google Shape;8889;p76"/>
            <p:cNvSpPr/>
            <p:nvPr/>
          </p:nvSpPr>
          <p:spPr>
            <a:xfrm>
              <a:off x="943757" y="3061836"/>
              <a:ext cx="30263" cy="28961"/>
            </a:xfrm>
            <a:custGeom>
              <a:avLst/>
              <a:gdLst/>
              <a:ahLst/>
              <a:cxnLst/>
              <a:rect l="l" t="t" r="r" b="b"/>
              <a:pathLst>
                <a:path w="953" h="912" extrusionOk="0">
                  <a:moveTo>
                    <a:pt x="762" y="1"/>
                  </a:moveTo>
                  <a:cubicBezTo>
                    <a:pt x="717" y="1"/>
                    <a:pt x="673" y="16"/>
                    <a:pt x="643" y="46"/>
                  </a:cubicBezTo>
                  <a:lnTo>
                    <a:pt x="60" y="629"/>
                  </a:lnTo>
                  <a:cubicBezTo>
                    <a:pt x="0" y="688"/>
                    <a:pt x="0" y="807"/>
                    <a:pt x="60" y="867"/>
                  </a:cubicBezTo>
                  <a:cubicBezTo>
                    <a:pt x="89" y="897"/>
                    <a:pt x="134" y="912"/>
                    <a:pt x="179" y="912"/>
                  </a:cubicBezTo>
                  <a:cubicBezTo>
                    <a:pt x="223" y="912"/>
                    <a:pt x="268" y="897"/>
                    <a:pt x="298" y="867"/>
                  </a:cubicBezTo>
                  <a:lnTo>
                    <a:pt x="881" y="284"/>
                  </a:lnTo>
                  <a:cubicBezTo>
                    <a:pt x="953" y="224"/>
                    <a:pt x="953" y="105"/>
                    <a:pt x="881" y="46"/>
                  </a:cubicBezTo>
                  <a:cubicBezTo>
                    <a:pt x="851" y="16"/>
                    <a:pt x="807" y="1"/>
                    <a:pt x="76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0" name="Google Shape;8890;p76"/>
            <p:cNvSpPr/>
            <p:nvPr/>
          </p:nvSpPr>
          <p:spPr>
            <a:xfrm>
              <a:off x="926355" y="3044085"/>
              <a:ext cx="29881" cy="28579"/>
            </a:xfrm>
            <a:custGeom>
              <a:avLst/>
              <a:gdLst/>
              <a:ahLst/>
              <a:cxnLst/>
              <a:rect l="l" t="t" r="r" b="b"/>
              <a:pathLst>
                <a:path w="941" h="900" extrusionOk="0">
                  <a:moveTo>
                    <a:pt x="762" y="0"/>
                  </a:moveTo>
                  <a:cubicBezTo>
                    <a:pt x="718" y="0"/>
                    <a:pt x="673" y="15"/>
                    <a:pt x="643" y="45"/>
                  </a:cubicBezTo>
                  <a:lnTo>
                    <a:pt x="60" y="616"/>
                  </a:lnTo>
                  <a:cubicBezTo>
                    <a:pt x="0" y="676"/>
                    <a:pt x="0" y="795"/>
                    <a:pt x="60" y="855"/>
                  </a:cubicBezTo>
                  <a:cubicBezTo>
                    <a:pt x="90" y="884"/>
                    <a:pt x="134" y="899"/>
                    <a:pt x="179" y="899"/>
                  </a:cubicBezTo>
                  <a:cubicBezTo>
                    <a:pt x="224" y="899"/>
                    <a:pt x="268" y="884"/>
                    <a:pt x="298" y="855"/>
                  </a:cubicBezTo>
                  <a:lnTo>
                    <a:pt x="881" y="283"/>
                  </a:lnTo>
                  <a:cubicBezTo>
                    <a:pt x="941" y="224"/>
                    <a:pt x="941" y="116"/>
                    <a:pt x="881" y="45"/>
                  </a:cubicBezTo>
                  <a:cubicBezTo>
                    <a:pt x="852" y="15"/>
                    <a:pt x="807" y="0"/>
                    <a:pt x="7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1" name="Google Shape;8891;p76"/>
            <p:cNvSpPr/>
            <p:nvPr/>
          </p:nvSpPr>
          <p:spPr>
            <a:xfrm>
              <a:off x="860940" y="2746477"/>
              <a:ext cx="371883" cy="365691"/>
            </a:xfrm>
            <a:custGeom>
              <a:avLst/>
              <a:gdLst/>
              <a:ahLst/>
              <a:cxnLst/>
              <a:rect l="l" t="t" r="r" b="b"/>
              <a:pathLst>
                <a:path w="11711" h="11516" extrusionOk="0">
                  <a:moveTo>
                    <a:pt x="11312" y="344"/>
                  </a:moveTo>
                  <a:lnTo>
                    <a:pt x="10835" y="1987"/>
                  </a:lnTo>
                  <a:lnTo>
                    <a:pt x="9680" y="821"/>
                  </a:lnTo>
                  <a:lnTo>
                    <a:pt x="11312" y="344"/>
                  </a:lnTo>
                  <a:close/>
                  <a:moveTo>
                    <a:pt x="4882" y="3821"/>
                  </a:moveTo>
                  <a:lnTo>
                    <a:pt x="2822" y="5881"/>
                  </a:lnTo>
                  <a:lnTo>
                    <a:pt x="477" y="5690"/>
                  </a:lnTo>
                  <a:cubicBezTo>
                    <a:pt x="453" y="5690"/>
                    <a:pt x="429" y="5643"/>
                    <a:pt x="465" y="5631"/>
                  </a:cubicBezTo>
                  <a:cubicBezTo>
                    <a:pt x="1477" y="4619"/>
                    <a:pt x="2822" y="4000"/>
                    <a:pt x="4227" y="3881"/>
                  </a:cubicBezTo>
                  <a:lnTo>
                    <a:pt x="4882" y="3821"/>
                  </a:lnTo>
                  <a:close/>
                  <a:moveTo>
                    <a:pt x="2894" y="6297"/>
                  </a:moveTo>
                  <a:lnTo>
                    <a:pt x="3811" y="7226"/>
                  </a:lnTo>
                  <a:lnTo>
                    <a:pt x="3477" y="7571"/>
                  </a:lnTo>
                  <a:lnTo>
                    <a:pt x="2549" y="6643"/>
                  </a:lnTo>
                  <a:lnTo>
                    <a:pt x="2894" y="6297"/>
                  </a:lnTo>
                  <a:close/>
                  <a:moveTo>
                    <a:pt x="2727" y="7333"/>
                  </a:moveTo>
                  <a:lnTo>
                    <a:pt x="3203" y="7810"/>
                  </a:lnTo>
                  <a:lnTo>
                    <a:pt x="2799" y="8226"/>
                  </a:lnTo>
                  <a:cubicBezTo>
                    <a:pt x="2787" y="8238"/>
                    <a:pt x="2763" y="8262"/>
                    <a:pt x="2739" y="8298"/>
                  </a:cubicBezTo>
                  <a:lnTo>
                    <a:pt x="2310" y="7869"/>
                  </a:lnTo>
                  <a:cubicBezTo>
                    <a:pt x="2287" y="7833"/>
                    <a:pt x="2287" y="7774"/>
                    <a:pt x="2310" y="7750"/>
                  </a:cubicBezTo>
                  <a:lnTo>
                    <a:pt x="2727" y="7333"/>
                  </a:lnTo>
                  <a:close/>
                  <a:moveTo>
                    <a:pt x="9311" y="916"/>
                  </a:moveTo>
                  <a:lnTo>
                    <a:pt x="10740" y="2345"/>
                  </a:lnTo>
                  <a:lnTo>
                    <a:pt x="10299" y="3821"/>
                  </a:lnTo>
                  <a:lnTo>
                    <a:pt x="5597" y="8524"/>
                  </a:lnTo>
                  <a:lnTo>
                    <a:pt x="4680" y="7595"/>
                  </a:lnTo>
                  <a:lnTo>
                    <a:pt x="6823" y="5452"/>
                  </a:lnTo>
                  <a:cubicBezTo>
                    <a:pt x="6966" y="5309"/>
                    <a:pt x="7001" y="5035"/>
                    <a:pt x="6811" y="4833"/>
                  </a:cubicBezTo>
                  <a:cubicBezTo>
                    <a:pt x="6728" y="4750"/>
                    <a:pt x="6617" y="4708"/>
                    <a:pt x="6506" y="4708"/>
                  </a:cubicBezTo>
                  <a:cubicBezTo>
                    <a:pt x="6394" y="4708"/>
                    <a:pt x="6281" y="4750"/>
                    <a:pt x="6192" y="4833"/>
                  </a:cubicBezTo>
                  <a:lnTo>
                    <a:pt x="4049" y="6976"/>
                  </a:lnTo>
                  <a:lnTo>
                    <a:pt x="3132" y="6047"/>
                  </a:lnTo>
                  <a:lnTo>
                    <a:pt x="7835" y="1344"/>
                  </a:lnTo>
                  <a:lnTo>
                    <a:pt x="9311" y="916"/>
                  </a:lnTo>
                  <a:close/>
                  <a:moveTo>
                    <a:pt x="6495" y="5047"/>
                  </a:moveTo>
                  <a:cubicBezTo>
                    <a:pt x="6522" y="5047"/>
                    <a:pt x="6549" y="5059"/>
                    <a:pt x="6573" y="5083"/>
                  </a:cubicBezTo>
                  <a:cubicBezTo>
                    <a:pt x="6609" y="5131"/>
                    <a:pt x="6609" y="5178"/>
                    <a:pt x="6573" y="5226"/>
                  </a:cubicBezTo>
                  <a:lnTo>
                    <a:pt x="4311" y="7488"/>
                  </a:lnTo>
                  <a:lnTo>
                    <a:pt x="3203" y="8595"/>
                  </a:lnTo>
                  <a:cubicBezTo>
                    <a:pt x="3180" y="8619"/>
                    <a:pt x="3153" y="8631"/>
                    <a:pt x="3127" y="8631"/>
                  </a:cubicBezTo>
                  <a:cubicBezTo>
                    <a:pt x="3102" y="8631"/>
                    <a:pt x="3078" y="8619"/>
                    <a:pt x="3060" y="8595"/>
                  </a:cubicBezTo>
                  <a:cubicBezTo>
                    <a:pt x="3013" y="8548"/>
                    <a:pt x="3013" y="8488"/>
                    <a:pt x="3060" y="8441"/>
                  </a:cubicBezTo>
                  <a:lnTo>
                    <a:pt x="6418" y="5083"/>
                  </a:lnTo>
                  <a:cubicBezTo>
                    <a:pt x="6442" y="5059"/>
                    <a:pt x="6469" y="5047"/>
                    <a:pt x="6495" y="5047"/>
                  </a:cubicBezTo>
                  <a:close/>
                  <a:moveTo>
                    <a:pt x="4430" y="7857"/>
                  </a:moveTo>
                  <a:lnTo>
                    <a:pt x="5346" y="8786"/>
                  </a:lnTo>
                  <a:lnTo>
                    <a:pt x="5001" y="9119"/>
                  </a:lnTo>
                  <a:lnTo>
                    <a:pt x="4989" y="9119"/>
                  </a:lnTo>
                  <a:lnTo>
                    <a:pt x="4084" y="8202"/>
                  </a:lnTo>
                  <a:lnTo>
                    <a:pt x="4430" y="7857"/>
                  </a:lnTo>
                  <a:close/>
                  <a:moveTo>
                    <a:pt x="3846" y="8429"/>
                  </a:moveTo>
                  <a:lnTo>
                    <a:pt x="4323" y="8905"/>
                  </a:lnTo>
                  <a:lnTo>
                    <a:pt x="3906" y="9322"/>
                  </a:lnTo>
                  <a:cubicBezTo>
                    <a:pt x="3894" y="9334"/>
                    <a:pt x="3858" y="9357"/>
                    <a:pt x="3846" y="9357"/>
                  </a:cubicBezTo>
                  <a:cubicBezTo>
                    <a:pt x="3834" y="9357"/>
                    <a:pt x="3811" y="9357"/>
                    <a:pt x="3787" y="9322"/>
                  </a:cubicBezTo>
                  <a:lnTo>
                    <a:pt x="3358" y="8905"/>
                  </a:lnTo>
                  <a:cubicBezTo>
                    <a:pt x="3382" y="8893"/>
                    <a:pt x="3394" y="8881"/>
                    <a:pt x="3430" y="8845"/>
                  </a:cubicBezTo>
                  <a:lnTo>
                    <a:pt x="3846" y="8429"/>
                  </a:lnTo>
                  <a:close/>
                  <a:moveTo>
                    <a:pt x="11322" y="1"/>
                  </a:moveTo>
                  <a:cubicBezTo>
                    <a:pt x="11295" y="1"/>
                    <a:pt x="11267" y="4"/>
                    <a:pt x="11240" y="11"/>
                  </a:cubicBezTo>
                  <a:cubicBezTo>
                    <a:pt x="10514" y="213"/>
                    <a:pt x="8394" y="844"/>
                    <a:pt x="7704" y="1035"/>
                  </a:cubicBezTo>
                  <a:cubicBezTo>
                    <a:pt x="7668" y="1047"/>
                    <a:pt x="7656" y="1059"/>
                    <a:pt x="7621" y="1083"/>
                  </a:cubicBezTo>
                  <a:lnTo>
                    <a:pt x="5263" y="3440"/>
                  </a:lnTo>
                  <a:lnTo>
                    <a:pt x="4203" y="3535"/>
                  </a:lnTo>
                  <a:cubicBezTo>
                    <a:pt x="2703" y="3654"/>
                    <a:pt x="1286" y="4321"/>
                    <a:pt x="227" y="5381"/>
                  </a:cubicBezTo>
                  <a:cubicBezTo>
                    <a:pt x="1" y="5595"/>
                    <a:pt x="143" y="5988"/>
                    <a:pt x="465" y="6024"/>
                  </a:cubicBezTo>
                  <a:lnTo>
                    <a:pt x="2525" y="6190"/>
                  </a:lnTo>
                  <a:lnTo>
                    <a:pt x="2310" y="6405"/>
                  </a:lnTo>
                  <a:cubicBezTo>
                    <a:pt x="2179" y="6536"/>
                    <a:pt x="2179" y="6750"/>
                    <a:pt x="2310" y="6881"/>
                  </a:cubicBezTo>
                  <a:lnTo>
                    <a:pt x="2525" y="7083"/>
                  </a:lnTo>
                  <a:lnTo>
                    <a:pt x="2108" y="7500"/>
                  </a:lnTo>
                  <a:cubicBezTo>
                    <a:pt x="1941" y="7667"/>
                    <a:pt x="1941" y="7941"/>
                    <a:pt x="2108" y="8095"/>
                  </a:cubicBezTo>
                  <a:lnTo>
                    <a:pt x="3561" y="9560"/>
                  </a:lnTo>
                  <a:cubicBezTo>
                    <a:pt x="3644" y="9643"/>
                    <a:pt x="3751" y="9685"/>
                    <a:pt x="3858" y="9685"/>
                  </a:cubicBezTo>
                  <a:cubicBezTo>
                    <a:pt x="3965" y="9685"/>
                    <a:pt x="4073" y="9643"/>
                    <a:pt x="4156" y="9560"/>
                  </a:cubicBezTo>
                  <a:lnTo>
                    <a:pt x="4573" y="9143"/>
                  </a:lnTo>
                  <a:lnTo>
                    <a:pt x="4763" y="9334"/>
                  </a:lnTo>
                  <a:cubicBezTo>
                    <a:pt x="4835" y="9399"/>
                    <a:pt x="4924" y="9432"/>
                    <a:pt x="5015" y="9432"/>
                  </a:cubicBezTo>
                  <a:cubicBezTo>
                    <a:pt x="5105" y="9432"/>
                    <a:pt x="5198" y="9399"/>
                    <a:pt x="5275" y="9334"/>
                  </a:cubicBezTo>
                  <a:lnTo>
                    <a:pt x="5477" y="9131"/>
                  </a:lnTo>
                  <a:lnTo>
                    <a:pt x="5656" y="11179"/>
                  </a:lnTo>
                  <a:cubicBezTo>
                    <a:pt x="5680" y="11334"/>
                    <a:pt x="5763" y="11453"/>
                    <a:pt x="5894" y="11500"/>
                  </a:cubicBezTo>
                  <a:cubicBezTo>
                    <a:pt x="5935" y="11511"/>
                    <a:pt x="5975" y="11516"/>
                    <a:pt x="6015" y="11516"/>
                  </a:cubicBezTo>
                  <a:cubicBezTo>
                    <a:pt x="6115" y="11516"/>
                    <a:pt x="6210" y="11482"/>
                    <a:pt x="6287" y="11405"/>
                  </a:cubicBezTo>
                  <a:cubicBezTo>
                    <a:pt x="6942" y="10750"/>
                    <a:pt x="7430" y="9977"/>
                    <a:pt x="7763" y="9119"/>
                  </a:cubicBezTo>
                  <a:cubicBezTo>
                    <a:pt x="7787" y="9024"/>
                    <a:pt x="7740" y="8941"/>
                    <a:pt x="7656" y="8893"/>
                  </a:cubicBezTo>
                  <a:cubicBezTo>
                    <a:pt x="7635" y="8885"/>
                    <a:pt x="7614" y="8881"/>
                    <a:pt x="7594" y="8881"/>
                  </a:cubicBezTo>
                  <a:cubicBezTo>
                    <a:pt x="7525" y="8881"/>
                    <a:pt x="7467" y="8926"/>
                    <a:pt x="7430" y="9000"/>
                  </a:cubicBezTo>
                  <a:cubicBezTo>
                    <a:pt x="7132" y="9810"/>
                    <a:pt x="6656" y="10560"/>
                    <a:pt x="6037" y="11167"/>
                  </a:cubicBezTo>
                  <a:cubicBezTo>
                    <a:pt x="6027" y="11172"/>
                    <a:pt x="6015" y="11175"/>
                    <a:pt x="6005" y="11175"/>
                  </a:cubicBezTo>
                  <a:cubicBezTo>
                    <a:pt x="5990" y="11175"/>
                    <a:pt x="5978" y="11169"/>
                    <a:pt x="5978" y="11155"/>
                  </a:cubicBezTo>
                  <a:lnTo>
                    <a:pt x="5763" y="8822"/>
                  </a:lnTo>
                  <a:lnTo>
                    <a:pt x="7835" y="6750"/>
                  </a:lnTo>
                  <a:lnTo>
                    <a:pt x="7835" y="6750"/>
                  </a:lnTo>
                  <a:cubicBezTo>
                    <a:pt x="7763" y="7583"/>
                    <a:pt x="7740" y="7810"/>
                    <a:pt x="7656" y="8238"/>
                  </a:cubicBezTo>
                  <a:cubicBezTo>
                    <a:pt x="7644" y="8322"/>
                    <a:pt x="7680" y="8417"/>
                    <a:pt x="7787" y="8441"/>
                  </a:cubicBezTo>
                  <a:cubicBezTo>
                    <a:pt x="7803" y="8445"/>
                    <a:pt x="7819" y="8447"/>
                    <a:pt x="7834" y="8447"/>
                  </a:cubicBezTo>
                  <a:cubicBezTo>
                    <a:pt x="7909" y="8447"/>
                    <a:pt x="7972" y="8399"/>
                    <a:pt x="8002" y="8310"/>
                  </a:cubicBezTo>
                  <a:cubicBezTo>
                    <a:pt x="8121" y="7786"/>
                    <a:pt x="8121" y="7548"/>
                    <a:pt x="8216" y="6393"/>
                  </a:cubicBezTo>
                  <a:lnTo>
                    <a:pt x="10585" y="4023"/>
                  </a:lnTo>
                  <a:cubicBezTo>
                    <a:pt x="10597" y="4011"/>
                    <a:pt x="10621" y="3976"/>
                    <a:pt x="10633" y="3952"/>
                  </a:cubicBezTo>
                  <a:lnTo>
                    <a:pt x="11109" y="2345"/>
                  </a:lnTo>
                  <a:lnTo>
                    <a:pt x="11669" y="404"/>
                  </a:lnTo>
                  <a:cubicBezTo>
                    <a:pt x="11711" y="193"/>
                    <a:pt x="11529" y="1"/>
                    <a:pt x="1132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2" name="Google Shape;8892;p76"/>
            <p:cNvSpPr/>
            <p:nvPr/>
          </p:nvSpPr>
          <p:spPr>
            <a:xfrm>
              <a:off x="1070396" y="2832057"/>
              <a:ext cx="90406" cy="69035"/>
            </a:xfrm>
            <a:custGeom>
              <a:avLst/>
              <a:gdLst/>
              <a:ahLst/>
              <a:cxnLst/>
              <a:rect l="l" t="t" r="r" b="b"/>
              <a:pathLst>
                <a:path w="2847" h="2174" extrusionOk="0">
                  <a:moveTo>
                    <a:pt x="1730" y="0"/>
                  </a:moveTo>
                  <a:cubicBezTo>
                    <a:pt x="1668" y="0"/>
                    <a:pt x="1610" y="44"/>
                    <a:pt x="1584" y="114"/>
                  </a:cubicBezTo>
                  <a:cubicBezTo>
                    <a:pt x="1537" y="197"/>
                    <a:pt x="1584" y="293"/>
                    <a:pt x="1668" y="328"/>
                  </a:cubicBezTo>
                  <a:cubicBezTo>
                    <a:pt x="2179" y="554"/>
                    <a:pt x="2299" y="1221"/>
                    <a:pt x="1906" y="1614"/>
                  </a:cubicBezTo>
                  <a:cubicBezTo>
                    <a:pt x="1751" y="1769"/>
                    <a:pt x="1551" y="1846"/>
                    <a:pt x="1350" y="1846"/>
                  </a:cubicBezTo>
                  <a:cubicBezTo>
                    <a:pt x="1150" y="1846"/>
                    <a:pt x="947" y="1769"/>
                    <a:pt x="786" y="1614"/>
                  </a:cubicBezTo>
                  <a:cubicBezTo>
                    <a:pt x="405" y="1221"/>
                    <a:pt x="525" y="566"/>
                    <a:pt x="1025" y="328"/>
                  </a:cubicBezTo>
                  <a:cubicBezTo>
                    <a:pt x="1120" y="293"/>
                    <a:pt x="1144" y="197"/>
                    <a:pt x="1120" y="114"/>
                  </a:cubicBezTo>
                  <a:cubicBezTo>
                    <a:pt x="1083" y="41"/>
                    <a:pt x="1019" y="10"/>
                    <a:pt x="954" y="10"/>
                  </a:cubicBezTo>
                  <a:cubicBezTo>
                    <a:pt x="934" y="10"/>
                    <a:pt x="913" y="13"/>
                    <a:pt x="894" y="19"/>
                  </a:cubicBezTo>
                  <a:cubicBezTo>
                    <a:pt x="179" y="352"/>
                    <a:pt x="1" y="1281"/>
                    <a:pt x="572" y="1852"/>
                  </a:cubicBezTo>
                  <a:cubicBezTo>
                    <a:pt x="786" y="2078"/>
                    <a:pt x="1072" y="2174"/>
                    <a:pt x="1370" y="2174"/>
                  </a:cubicBezTo>
                  <a:cubicBezTo>
                    <a:pt x="2334" y="2162"/>
                    <a:pt x="2846" y="947"/>
                    <a:pt x="2132" y="245"/>
                  </a:cubicBezTo>
                  <a:cubicBezTo>
                    <a:pt x="2037" y="150"/>
                    <a:pt x="1918" y="66"/>
                    <a:pt x="1798" y="19"/>
                  </a:cubicBezTo>
                  <a:cubicBezTo>
                    <a:pt x="1776" y="6"/>
                    <a:pt x="1753" y="0"/>
                    <a:pt x="17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93" name="Google Shape;8893;p76"/>
          <p:cNvGrpSpPr/>
          <p:nvPr/>
        </p:nvGrpSpPr>
        <p:grpSpPr>
          <a:xfrm>
            <a:off x="1908193" y="3688344"/>
            <a:ext cx="378647" cy="454773"/>
            <a:chOff x="1493849" y="2775533"/>
            <a:chExt cx="283985" cy="341080"/>
          </a:xfrm>
          <a:solidFill>
            <a:schemeClr val="bg1"/>
          </a:solidFill>
        </p:grpSpPr>
        <p:sp>
          <p:nvSpPr>
            <p:cNvPr id="8894" name="Google Shape;8894;p76"/>
            <p:cNvSpPr/>
            <p:nvPr/>
          </p:nvSpPr>
          <p:spPr>
            <a:xfrm>
              <a:off x="1493849" y="2775533"/>
              <a:ext cx="283985" cy="341080"/>
            </a:xfrm>
            <a:custGeom>
              <a:avLst/>
              <a:gdLst/>
              <a:ahLst/>
              <a:cxnLst/>
              <a:rect l="l" t="t" r="r" b="b"/>
              <a:pathLst>
                <a:path w="8943" h="10741" extrusionOk="0">
                  <a:moveTo>
                    <a:pt x="8430" y="1013"/>
                  </a:moveTo>
                  <a:cubicBezTo>
                    <a:pt x="8466" y="1013"/>
                    <a:pt x="8514" y="1025"/>
                    <a:pt x="8549" y="1061"/>
                  </a:cubicBezTo>
                  <a:cubicBezTo>
                    <a:pt x="8573" y="1084"/>
                    <a:pt x="8585" y="1132"/>
                    <a:pt x="8585" y="1180"/>
                  </a:cubicBezTo>
                  <a:lnTo>
                    <a:pt x="8585" y="1846"/>
                  </a:lnTo>
                  <a:cubicBezTo>
                    <a:pt x="8585" y="2454"/>
                    <a:pt x="8454" y="2906"/>
                    <a:pt x="8192" y="3204"/>
                  </a:cubicBezTo>
                  <a:cubicBezTo>
                    <a:pt x="7954" y="3466"/>
                    <a:pt x="7633" y="3585"/>
                    <a:pt x="7323" y="3716"/>
                  </a:cubicBezTo>
                  <a:cubicBezTo>
                    <a:pt x="7180" y="3775"/>
                    <a:pt x="7025" y="3835"/>
                    <a:pt x="6894" y="3918"/>
                  </a:cubicBezTo>
                  <a:cubicBezTo>
                    <a:pt x="7037" y="3466"/>
                    <a:pt x="7121" y="2989"/>
                    <a:pt x="7121" y="2501"/>
                  </a:cubicBezTo>
                  <a:lnTo>
                    <a:pt x="7121" y="1811"/>
                  </a:lnTo>
                  <a:cubicBezTo>
                    <a:pt x="7335" y="1811"/>
                    <a:pt x="7549" y="1715"/>
                    <a:pt x="7680" y="1513"/>
                  </a:cubicBezTo>
                  <a:lnTo>
                    <a:pt x="7799" y="1334"/>
                  </a:lnTo>
                  <a:cubicBezTo>
                    <a:pt x="7954" y="1132"/>
                    <a:pt x="8168" y="1013"/>
                    <a:pt x="8430" y="1013"/>
                  </a:cubicBezTo>
                  <a:close/>
                  <a:moveTo>
                    <a:pt x="453" y="1025"/>
                  </a:moveTo>
                  <a:cubicBezTo>
                    <a:pt x="703" y="1025"/>
                    <a:pt x="929" y="1144"/>
                    <a:pt x="1072" y="1358"/>
                  </a:cubicBezTo>
                  <a:lnTo>
                    <a:pt x="1191" y="1537"/>
                  </a:lnTo>
                  <a:cubicBezTo>
                    <a:pt x="1322" y="1703"/>
                    <a:pt x="1537" y="1834"/>
                    <a:pt x="1763" y="1834"/>
                  </a:cubicBezTo>
                  <a:lnTo>
                    <a:pt x="1763" y="2513"/>
                  </a:lnTo>
                  <a:cubicBezTo>
                    <a:pt x="1763" y="2989"/>
                    <a:pt x="1834" y="3466"/>
                    <a:pt x="1977" y="3930"/>
                  </a:cubicBezTo>
                  <a:cubicBezTo>
                    <a:pt x="1846" y="3835"/>
                    <a:pt x="1703" y="3775"/>
                    <a:pt x="1548" y="3716"/>
                  </a:cubicBezTo>
                  <a:cubicBezTo>
                    <a:pt x="1239" y="3597"/>
                    <a:pt x="929" y="3466"/>
                    <a:pt x="691" y="3204"/>
                  </a:cubicBezTo>
                  <a:cubicBezTo>
                    <a:pt x="417" y="2906"/>
                    <a:pt x="286" y="2454"/>
                    <a:pt x="286" y="1846"/>
                  </a:cubicBezTo>
                  <a:lnTo>
                    <a:pt x="286" y="1191"/>
                  </a:lnTo>
                  <a:cubicBezTo>
                    <a:pt x="286" y="1144"/>
                    <a:pt x="298" y="1096"/>
                    <a:pt x="334" y="1072"/>
                  </a:cubicBezTo>
                  <a:cubicBezTo>
                    <a:pt x="358" y="1037"/>
                    <a:pt x="405" y="1025"/>
                    <a:pt x="453" y="1025"/>
                  </a:cubicBezTo>
                  <a:close/>
                  <a:moveTo>
                    <a:pt x="7097" y="299"/>
                  </a:moveTo>
                  <a:lnTo>
                    <a:pt x="7097" y="668"/>
                  </a:lnTo>
                  <a:lnTo>
                    <a:pt x="5739" y="668"/>
                  </a:lnTo>
                  <a:cubicBezTo>
                    <a:pt x="5656" y="668"/>
                    <a:pt x="5585" y="739"/>
                    <a:pt x="5585" y="834"/>
                  </a:cubicBezTo>
                  <a:cubicBezTo>
                    <a:pt x="5585" y="918"/>
                    <a:pt x="5656" y="1001"/>
                    <a:pt x="5739" y="1001"/>
                  </a:cubicBezTo>
                  <a:lnTo>
                    <a:pt x="6775" y="1001"/>
                  </a:lnTo>
                  <a:lnTo>
                    <a:pt x="6775" y="2513"/>
                  </a:lnTo>
                  <a:cubicBezTo>
                    <a:pt x="6787" y="3882"/>
                    <a:pt x="6132" y="5192"/>
                    <a:pt x="5013" y="6014"/>
                  </a:cubicBezTo>
                  <a:lnTo>
                    <a:pt x="4894" y="6097"/>
                  </a:lnTo>
                  <a:cubicBezTo>
                    <a:pt x="4870" y="6097"/>
                    <a:pt x="4835" y="6085"/>
                    <a:pt x="4811" y="6085"/>
                  </a:cubicBezTo>
                  <a:lnTo>
                    <a:pt x="4037" y="6085"/>
                  </a:lnTo>
                  <a:cubicBezTo>
                    <a:pt x="4001" y="6085"/>
                    <a:pt x="3977" y="6085"/>
                    <a:pt x="3942" y="6097"/>
                  </a:cubicBezTo>
                  <a:lnTo>
                    <a:pt x="3823" y="6014"/>
                  </a:lnTo>
                  <a:cubicBezTo>
                    <a:pt x="2727" y="5192"/>
                    <a:pt x="2060" y="3882"/>
                    <a:pt x="2060" y="2513"/>
                  </a:cubicBezTo>
                  <a:lnTo>
                    <a:pt x="2060" y="1001"/>
                  </a:lnTo>
                  <a:lnTo>
                    <a:pt x="5013" y="1001"/>
                  </a:lnTo>
                  <a:cubicBezTo>
                    <a:pt x="5108" y="1001"/>
                    <a:pt x="5180" y="918"/>
                    <a:pt x="5180" y="834"/>
                  </a:cubicBezTo>
                  <a:cubicBezTo>
                    <a:pt x="5180" y="739"/>
                    <a:pt x="5108" y="668"/>
                    <a:pt x="5013" y="668"/>
                  </a:cubicBezTo>
                  <a:lnTo>
                    <a:pt x="1727" y="668"/>
                  </a:lnTo>
                  <a:lnTo>
                    <a:pt x="1727" y="299"/>
                  </a:lnTo>
                  <a:close/>
                  <a:moveTo>
                    <a:pt x="4823" y="6395"/>
                  </a:moveTo>
                  <a:cubicBezTo>
                    <a:pt x="4882" y="6395"/>
                    <a:pt x="4930" y="6442"/>
                    <a:pt x="4930" y="6502"/>
                  </a:cubicBezTo>
                  <a:lnTo>
                    <a:pt x="4930" y="6621"/>
                  </a:lnTo>
                  <a:cubicBezTo>
                    <a:pt x="4930" y="6680"/>
                    <a:pt x="4882" y="6728"/>
                    <a:pt x="4823" y="6728"/>
                  </a:cubicBezTo>
                  <a:lnTo>
                    <a:pt x="4049" y="6728"/>
                  </a:lnTo>
                  <a:cubicBezTo>
                    <a:pt x="3989" y="6728"/>
                    <a:pt x="3942" y="6680"/>
                    <a:pt x="3942" y="6621"/>
                  </a:cubicBezTo>
                  <a:lnTo>
                    <a:pt x="3942" y="6502"/>
                  </a:lnTo>
                  <a:cubicBezTo>
                    <a:pt x="3942" y="6442"/>
                    <a:pt x="3989" y="6395"/>
                    <a:pt x="4049" y="6395"/>
                  </a:cubicBezTo>
                  <a:close/>
                  <a:moveTo>
                    <a:pt x="4620" y="7037"/>
                  </a:moveTo>
                  <a:lnTo>
                    <a:pt x="4620" y="8573"/>
                  </a:lnTo>
                  <a:lnTo>
                    <a:pt x="4239" y="8573"/>
                  </a:lnTo>
                  <a:lnTo>
                    <a:pt x="4239" y="7037"/>
                  </a:lnTo>
                  <a:close/>
                  <a:moveTo>
                    <a:pt x="5418" y="8883"/>
                  </a:moveTo>
                  <a:cubicBezTo>
                    <a:pt x="5525" y="8883"/>
                    <a:pt x="5608" y="8978"/>
                    <a:pt x="5608" y="9073"/>
                  </a:cubicBezTo>
                  <a:lnTo>
                    <a:pt x="5608" y="9252"/>
                  </a:lnTo>
                  <a:lnTo>
                    <a:pt x="4215" y="9252"/>
                  </a:lnTo>
                  <a:cubicBezTo>
                    <a:pt x="4120" y="9252"/>
                    <a:pt x="4049" y="9335"/>
                    <a:pt x="4049" y="9419"/>
                  </a:cubicBezTo>
                  <a:cubicBezTo>
                    <a:pt x="4049" y="9514"/>
                    <a:pt x="4120" y="9585"/>
                    <a:pt x="4215" y="9585"/>
                  </a:cubicBezTo>
                  <a:lnTo>
                    <a:pt x="6370" y="9585"/>
                  </a:lnTo>
                  <a:cubicBezTo>
                    <a:pt x="6382" y="9585"/>
                    <a:pt x="6406" y="9597"/>
                    <a:pt x="6418" y="9609"/>
                  </a:cubicBezTo>
                  <a:lnTo>
                    <a:pt x="6561" y="10371"/>
                  </a:lnTo>
                  <a:cubicBezTo>
                    <a:pt x="6561" y="10383"/>
                    <a:pt x="6561" y="10407"/>
                    <a:pt x="6549" y="10407"/>
                  </a:cubicBezTo>
                  <a:cubicBezTo>
                    <a:pt x="6549" y="10407"/>
                    <a:pt x="6537" y="10419"/>
                    <a:pt x="6525" y="10419"/>
                  </a:cubicBezTo>
                  <a:lnTo>
                    <a:pt x="2370" y="10419"/>
                  </a:lnTo>
                  <a:cubicBezTo>
                    <a:pt x="2358" y="10419"/>
                    <a:pt x="2334" y="10407"/>
                    <a:pt x="2334" y="10407"/>
                  </a:cubicBezTo>
                  <a:cubicBezTo>
                    <a:pt x="2334" y="10407"/>
                    <a:pt x="2322" y="10383"/>
                    <a:pt x="2322" y="10371"/>
                  </a:cubicBezTo>
                  <a:lnTo>
                    <a:pt x="2477" y="9609"/>
                  </a:lnTo>
                  <a:cubicBezTo>
                    <a:pt x="2477" y="9597"/>
                    <a:pt x="2489" y="9585"/>
                    <a:pt x="2513" y="9585"/>
                  </a:cubicBezTo>
                  <a:lnTo>
                    <a:pt x="3489" y="9585"/>
                  </a:lnTo>
                  <a:cubicBezTo>
                    <a:pt x="3573" y="9585"/>
                    <a:pt x="3644" y="9514"/>
                    <a:pt x="3644" y="9419"/>
                  </a:cubicBezTo>
                  <a:cubicBezTo>
                    <a:pt x="3644" y="9335"/>
                    <a:pt x="3573" y="9252"/>
                    <a:pt x="3489" y="9252"/>
                  </a:cubicBezTo>
                  <a:lnTo>
                    <a:pt x="3263" y="9252"/>
                  </a:lnTo>
                  <a:lnTo>
                    <a:pt x="3263" y="9073"/>
                  </a:lnTo>
                  <a:cubicBezTo>
                    <a:pt x="3263" y="8978"/>
                    <a:pt x="3346" y="8883"/>
                    <a:pt x="3453" y="8883"/>
                  </a:cubicBezTo>
                  <a:close/>
                  <a:moveTo>
                    <a:pt x="1739" y="1"/>
                  </a:moveTo>
                  <a:cubicBezTo>
                    <a:pt x="1572" y="1"/>
                    <a:pt x="1441" y="132"/>
                    <a:pt x="1441" y="299"/>
                  </a:cubicBezTo>
                  <a:lnTo>
                    <a:pt x="1441" y="703"/>
                  </a:lnTo>
                  <a:cubicBezTo>
                    <a:pt x="1441" y="858"/>
                    <a:pt x="1572" y="1001"/>
                    <a:pt x="1739" y="1001"/>
                  </a:cubicBezTo>
                  <a:lnTo>
                    <a:pt x="1775" y="1001"/>
                  </a:lnTo>
                  <a:lnTo>
                    <a:pt x="1775" y="1513"/>
                  </a:lnTo>
                  <a:cubicBezTo>
                    <a:pt x="1656" y="1513"/>
                    <a:pt x="1537" y="1453"/>
                    <a:pt x="1477" y="1358"/>
                  </a:cubicBezTo>
                  <a:lnTo>
                    <a:pt x="1358" y="1180"/>
                  </a:lnTo>
                  <a:cubicBezTo>
                    <a:pt x="1156" y="882"/>
                    <a:pt x="822" y="715"/>
                    <a:pt x="477" y="715"/>
                  </a:cubicBezTo>
                  <a:cubicBezTo>
                    <a:pt x="346" y="715"/>
                    <a:pt x="227" y="763"/>
                    <a:pt x="132" y="846"/>
                  </a:cubicBezTo>
                  <a:cubicBezTo>
                    <a:pt x="48" y="941"/>
                    <a:pt x="1" y="1049"/>
                    <a:pt x="1" y="1191"/>
                  </a:cubicBezTo>
                  <a:lnTo>
                    <a:pt x="1" y="1846"/>
                  </a:lnTo>
                  <a:cubicBezTo>
                    <a:pt x="1" y="3418"/>
                    <a:pt x="798" y="3751"/>
                    <a:pt x="1465" y="4013"/>
                  </a:cubicBezTo>
                  <a:cubicBezTo>
                    <a:pt x="1810" y="4168"/>
                    <a:pt x="2144" y="4299"/>
                    <a:pt x="2299" y="4609"/>
                  </a:cubicBezTo>
                  <a:cubicBezTo>
                    <a:pt x="2334" y="4704"/>
                    <a:pt x="2322" y="4775"/>
                    <a:pt x="2263" y="4847"/>
                  </a:cubicBezTo>
                  <a:cubicBezTo>
                    <a:pt x="2212" y="4914"/>
                    <a:pt x="2120" y="4946"/>
                    <a:pt x="2041" y="4946"/>
                  </a:cubicBezTo>
                  <a:cubicBezTo>
                    <a:pt x="2008" y="4946"/>
                    <a:pt x="1978" y="4940"/>
                    <a:pt x="1953" y="4930"/>
                  </a:cubicBezTo>
                  <a:cubicBezTo>
                    <a:pt x="1834" y="4882"/>
                    <a:pt x="1822" y="4728"/>
                    <a:pt x="1834" y="4632"/>
                  </a:cubicBezTo>
                  <a:cubicBezTo>
                    <a:pt x="1834" y="4537"/>
                    <a:pt x="1775" y="4466"/>
                    <a:pt x="1679" y="4466"/>
                  </a:cubicBezTo>
                  <a:cubicBezTo>
                    <a:pt x="1596" y="4466"/>
                    <a:pt x="1513" y="4525"/>
                    <a:pt x="1513" y="4609"/>
                  </a:cubicBezTo>
                  <a:cubicBezTo>
                    <a:pt x="1513" y="4740"/>
                    <a:pt x="1537" y="5085"/>
                    <a:pt x="1834" y="5228"/>
                  </a:cubicBezTo>
                  <a:cubicBezTo>
                    <a:pt x="1906" y="5252"/>
                    <a:pt x="1965" y="5263"/>
                    <a:pt x="2037" y="5263"/>
                  </a:cubicBezTo>
                  <a:cubicBezTo>
                    <a:pt x="2203" y="5263"/>
                    <a:pt x="2382" y="5192"/>
                    <a:pt x="2489" y="5073"/>
                  </a:cubicBezTo>
                  <a:cubicBezTo>
                    <a:pt x="2501" y="5061"/>
                    <a:pt x="2513" y="5049"/>
                    <a:pt x="2513" y="5025"/>
                  </a:cubicBezTo>
                  <a:cubicBezTo>
                    <a:pt x="2811" y="5502"/>
                    <a:pt x="3215" y="5942"/>
                    <a:pt x="3680" y="6275"/>
                  </a:cubicBezTo>
                  <a:lnTo>
                    <a:pt x="3703" y="6299"/>
                  </a:lnTo>
                  <a:cubicBezTo>
                    <a:pt x="3656" y="6347"/>
                    <a:pt x="3644" y="6430"/>
                    <a:pt x="3644" y="6514"/>
                  </a:cubicBezTo>
                  <a:lnTo>
                    <a:pt x="3644" y="6633"/>
                  </a:lnTo>
                  <a:cubicBezTo>
                    <a:pt x="3644" y="6835"/>
                    <a:pt x="3775" y="6990"/>
                    <a:pt x="3965" y="7037"/>
                  </a:cubicBezTo>
                  <a:lnTo>
                    <a:pt x="3965" y="8585"/>
                  </a:lnTo>
                  <a:lnTo>
                    <a:pt x="3489" y="8585"/>
                  </a:lnTo>
                  <a:cubicBezTo>
                    <a:pt x="3203" y="8585"/>
                    <a:pt x="2977" y="8811"/>
                    <a:pt x="2977" y="9085"/>
                  </a:cubicBezTo>
                  <a:lnTo>
                    <a:pt x="2977" y="9264"/>
                  </a:lnTo>
                  <a:lnTo>
                    <a:pt x="2549" y="9264"/>
                  </a:lnTo>
                  <a:cubicBezTo>
                    <a:pt x="2382" y="9264"/>
                    <a:pt x="2239" y="9383"/>
                    <a:pt x="2203" y="9550"/>
                  </a:cubicBezTo>
                  <a:lnTo>
                    <a:pt x="2060" y="10312"/>
                  </a:lnTo>
                  <a:cubicBezTo>
                    <a:pt x="2037" y="10419"/>
                    <a:pt x="2060" y="10514"/>
                    <a:pt x="2132" y="10609"/>
                  </a:cubicBezTo>
                  <a:cubicBezTo>
                    <a:pt x="2203" y="10693"/>
                    <a:pt x="2299" y="10740"/>
                    <a:pt x="2394" y="10740"/>
                  </a:cubicBezTo>
                  <a:lnTo>
                    <a:pt x="6549" y="10740"/>
                  </a:lnTo>
                  <a:cubicBezTo>
                    <a:pt x="6656" y="10740"/>
                    <a:pt x="6763" y="10693"/>
                    <a:pt x="6823" y="10609"/>
                  </a:cubicBezTo>
                  <a:cubicBezTo>
                    <a:pt x="6894" y="10514"/>
                    <a:pt x="6906" y="10419"/>
                    <a:pt x="6894" y="10312"/>
                  </a:cubicBezTo>
                  <a:lnTo>
                    <a:pt x="6740" y="9550"/>
                  </a:lnTo>
                  <a:cubicBezTo>
                    <a:pt x="6716" y="9383"/>
                    <a:pt x="6561" y="9264"/>
                    <a:pt x="6406" y="9264"/>
                  </a:cubicBezTo>
                  <a:lnTo>
                    <a:pt x="5966" y="9264"/>
                  </a:lnTo>
                  <a:lnTo>
                    <a:pt x="5966" y="9085"/>
                  </a:lnTo>
                  <a:cubicBezTo>
                    <a:pt x="5966" y="8811"/>
                    <a:pt x="5751" y="8585"/>
                    <a:pt x="5466" y="8585"/>
                  </a:cubicBezTo>
                  <a:lnTo>
                    <a:pt x="4989" y="8585"/>
                  </a:lnTo>
                  <a:lnTo>
                    <a:pt x="4989" y="7037"/>
                  </a:lnTo>
                  <a:cubicBezTo>
                    <a:pt x="5168" y="6990"/>
                    <a:pt x="5299" y="6835"/>
                    <a:pt x="5299" y="6633"/>
                  </a:cubicBezTo>
                  <a:lnTo>
                    <a:pt x="5299" y="6502"/>
                  </a:lnTo>
                  <a:cubicBezTo>
                    <a:pt x="5299" y="6430"/>
                    <a:pt x="5275" y="6359"/>
                    <a:pt x="5239" y="6275"/>
                  </a:cubicBezTo>
                  <a:lnTo>
                    <a:pt x="5275" y="6264"/>
                  </a:lnTo>
                  <a:cubicBezTo>
                    <a:pt x="5728" y="5918"/>
                    <a:pt x="6132" y="5490"/>
                    <a:pt x="6430" y="5013"/>
                  </a:cubicBezTo>
                  <a:cubicBezTo>
                    <a:pt x="6442" y="5025"/>
                    <a:pt x="6466" y="5049"/>
                    <a:pt x="6466" y="5061"/>
                  </a:cubicBezTo>
                  <a:cubicBezTo>
                    <a:pt x="6585" y="5180"/>
                    <a:pt x="6740" y="5252"/>
                    <a:pt x="6906" y="5252"/>
                  </a:cubicBezTo>
                  <a:cubicBezTo>
                    <a:pt x="6978" y="5252"/>
                    <a:pt x="7061" y="5240"/>
                    <a:pt x="7121" y="5204"/>
                  </a:cubicBezTo>
                  <a:cubicBezTo>
                    <a:pt x="7418" y="5073"/>
                    <a:pt x="7442" y="4751"/>
                    <a:pt x="7430" y="4597"/>
                  </a:cubicBezTo>
                  <a:cubicBezTo>
                    <a:pt x="7430" y="4513"/>
                    <a:pt x="7359" y="4454"/>
                    <a:pt x="7263" y="4454"/>
                  </a:cubicBezTo>
                  <a:cubicBezTo>
                    <a:pt x="7180" y="4454"/>
                    <a:pt x="7121" y="4525"/>
                    <a:pt x="7121" y="4609"/>
                  </a:cubicBezTo>
                  <a:cubicBezTo>
                    <a:pt x="7121" y="4716"/>
                    <a:pt x="7097" y="4871"/>
                    <a:pt x="7002" y="4906"/>
                  </a:cubicBezTo>
                  <a:cubicBezTo>
                    <a:pt x="6975" y="4920"/>
                    <a:pt x="6945" y="4925"/>
                    <a:pt x="6913" y="4925"/>
                  </a:cubicBezTo>
                  <a:cubicBezTo>
                    <a:pt x="6831" y="4925"/>
                    <a:pt x="6740" y="4886"/>
                    <a:pt x="6680" y="4835"/>
                  </a:cubicBezTo>
                  <a:cubicBezTo>
                    <a:pt x="6621" y="4775"/>
                    <a:pt x="6609" y="4692"/>
                    <a:pt x="6656" y="4597"/>
                  </a:cubicBezTo>
                  <a:cubicBezTo>
                    <a:pt x="6799" y="4287"/>
                    <a:pt x="7121" y="4156"/>
                    <a:pt x="7490" y="4001"/>
                  </a:cubicBezTo>
                  <a:cubicBezTo>
                    <a:pt x="8145" y="3739"/>
                    <a:pt x="8942" y="3406"/>
                    <a:pt x="8942" y="1834"/>
                  </a:cubicBezTo>
                  <a:lnTo>
                    <a:pt x="8942" y="1180"/>
                  </a:lnTo>
                  <a:cubicBezTo>
                    <a:pt x="8907" y="1061"/>
                    <a:pt x="8847" y="941"/>
                    <a:pt x="8752" y="846"/>
                  </a:cubicBezTo>
                  <a:cubicBezTo>
                    <a:pt x="8668" y="763"/>
                    <a:pt x="8549" y="715"/>
                    <a:pt x="8406" y="715"/>
                  </a:cubicBezTo>
                  <a:cubicBezTo>
                    <a:pt x="8049" y="715"/>
                    <a:pt x="7728" y="894"/>
                    <a:pt x="7537" y="1180"/>
                  </a:cubicBezTo>
                  <a:lnTo>
                    <a:pt x="7418" y="1358"/>
                  </a:lnTo>
                  <a:cubicBezTo>
                    <a:pt x="7335" y="1453"/>
                    <a:pt x="7240" y="1513"/>
                    <a:pt x="7121" y="1513"/>
                  </a:cubicBezTo>
                  <a:lnTo>
                    <a:pt x="7121" y="1001"/>
                  </a:lnTo>
                  <a:lnTo>
                    <a:pt x="7144" y="1001"/>
                  </a:lnTo>
                  <a:cubicBezTo>
                    <a:pt x="7311" y="1001"/>
                    <a:pt x="7442" y="858"/>
                    <a:pt x="7442" y="703"/>
                  </a:cubicBezTo>
                  <a:lnTo>
                    <a:pt x="7442" y="299"/>
                  </a:lnTo>
                  <a:cubicBezTo>
                    <a:pt x="7442" y="132"/>
                    <a:pt x="7311" y="1"/>
                    <a:pt x="71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5" name="Google Shape;8895;p76"/>
            <p:cNvSpPr/>
            <p:nvPr/>
          </p:nvSpPr>
          <p:spPr>
            <a:xfrm>
              <a:off x="1590638" y="2834153"/>
              <a:ext cx="88501" cy="84754"/>
            </a:xfrm>
            <a:custGeom>
              <a:avLst/>
              <a:gdLst/>
              <a:ahLst/>
              <a:cxnLst/>
              <a:rect l="l" t="t" r="r" b="b"/>
              <a:pathLst>
                <a:path w="2787" h="2669" extrusionOk="0">
                  <a:moveTo>
                    <a:pt x="1358" y="488"/>
                  </a:moveTo>
                  <a:lnTo>
                    <a:pt x="1596" y="977"/>
                  </a:lnTo>
                  <a:cubicBezTo>
                    <a:pt x="1632" y="1036"/>
                    <a:pt x="1668" y="1072"/>
                    <a:pt x="1751" y="1084"/>
                  </a:cubicBezTo>
                  <a:lnTo>
                    <a:pt x="2299" y="1155"/>
                  </a:lnTo>
                  <a:lnTo>
                    <a:pt x="1929" y="1548"/>
                  </a:lnTo>
                  <a:cubicBezTo>
                    <a:pt x="1882" y="1596"/>
                    <a:pt x="1870" y="1655"/>
                    <a:pt x="1870" y="1715"/>
                  </a:cubicBezTo>
                  <a:lnTo>
                    <a:pt x="1953" y="2263"/>
                  </a:lnTo>
                  <a:lnTo>
                    <a:pt x="1465" y="2012"/>
                  </a:lnTo>
                  <a:cubicBezTo>
                    <a:pt x="1429" y="1989"/>
                    <a:pt x="1406" y="1989"/>
                    <a:pt x="1370" y="1989"/>
                  </a:cubicBezTo>
                  <a:cubicBezTo>
                    <a:pt x="1346" y="1989"/>
                    <a:pt x="1310" y="1989"/>
                    <a:pt x="1287" y="2012"/>
                  </a:cubicBezTo>
                  <a:lnTo>
                    <a:pt x="798" y="2263"/>
                  </a:lnTo>
                  <a:lnTo>
                    <a:pt x="882" y="1715"/>
                  </a:lnTo>
                  <a:cubicBezTo>
                    <a:pt x="894" y="1655"/>
                    <a:pt x="870" y="1596"/>
                    <a:pt x="822" y="1548"/>
                  </a:cubicBezTo>
                  <a:lnTo>
                    <a:pt x="417" y="1155"/>
                  </a:lnTo>
                  <a:lnTo>
                    <a:pt x="977" y="1084"/>
                  </a:lnTo>
                  <a:cubicBezTo>
                    <a:pt x="1036" y="1072"/>
                    <a:pt x="1096" y="1036"/>
                    <a:pt x="1120" y="977"/>
                  </a:cubicBezTo>
                  <a:lnTo>
                    <a:pt x="1358" y="488"/>
                  </a:lnTo>
                  <a:close/>
                  <a:moveTo>
                    <a:pt x="1406" y="0"/>
                  </a:moveTo>
                  <a:cubicBezTo>
                    <a:pt x="1334" y="0"/>
                    <a:pt x="1275" y="48"/>
                    <a:pt x="1239" y="107"/>
                  </a:cubicBezTo>
                  <a:lnTo>
                    <a:pt x="917" y="774"/>
                  </a:lnTo>
                  <a:lnTo>
                    <a:pt x="179" y="881"/>
                  </a:lnTo>
                  <a:cubicBezTo>
                    <a:pt x="108" y="893"/>
                    <a:pt x="48" y="941"/>
                    <a:pt x="36" y="1012"/>
                  </a:cubicBezTo>
                  <a:cubicBezTo>
                    <a:pt x="1" y="1084"/>
                    <a:pt x="36" y="1155"/>
                    <a:pt x="84" y="1203"/>
                  </a:cubicBezTo>
                  <a:lnTo>
                    <a:pt x="620" y="1727"/>
                  </a:lnTo>
                  <a:lnTo>
                    <a:pt x="501" y="2453"/>
                  </a:lnTo>
                  <a:cubicBezTo>
                    <a:pt x="477" y="2524"/>
                    <a:pt x="513" y="2608"/>
                    <a:pt x="572" y="2632"/>
                  </a:cubicBezTo>
                  <a:cubicBezTo>
                    <a:pt x="604" y="2657"/>
                    <a:pt x="639" y="2669"/>
                    <a:pt x="674" y="2669"/>
                  </a:cubicBezTo>
                  <a:cubicBezTo>
                    <a:pt x="705" y="2669"/>
                    <a:pt x="735" y="2660"/>
                    <a:pt x="763" y="2644"/>
                  </a:cubicBezTo>
                  <a:lnTo>
                    <a:pt x="1417" y="2310"/>
                  </a:lnTo>
                  <a:lnTo>
                    <a:pt x="2072" y="2644"/>
                  </a:lnTo>
                  <a:cubicBezTo>
                    <a:pt x="2108" y="2667"/>
                    <a:pt x="2132" y="2667"/>
                    <a:pt x="2168" y="2667"/>
                  </a:cubicBezTo>
                  <a:cubicBezTo>
                    <a:pt x="2203" y="2667"/>
                    <a:pt x="2239" y="2644"/>
                    <a:pt x="2263" y="2632"/>
                  </a:cubicBezTo>
                  <a:cubicBezTo>
                    <a:pt x="2322" y="2584"/>
                    <a:pt x="2358" y="2513"/>
                    <a:pt x="2346" y="2453"/>
                  </a:cubicBezTo>
                  <a:lnTo>
                    <a:pt x="2227" y="1727"/>
                  </a:lnTo>
                  <a:lnTo>
                    <a:pt x="2763" y="1203"/>
                  </a:lnTo>
                  <a:cubicBezTo>
                    <a:pt x="2775" y="1155"/>
                    <a:pt x="2787" y="1084"/>
                    <a:pt x="2775" y="1012"/>
                  </a:cubicBezTo>
                  <a:cubicBezTo>
                    <a:pt x="2739" y="941"/>
                    <a:pt x="2703" y="893"/>
                    <a:pt x="2620" y="881"/>
                  </a:cubicBezTo>
                  <a:lnTo>
                    <a:pt x="1894" y="774"/>
                  </a:lnTo>
                  <a:lnTo>
                    <a:pt x="1572" y="107"/>
                  </a:lnTo>
                  <a:cubicBezTo>
                    <a:pt x="1537" y="48"/>
                    <a:pt x="1465" y="0"/>
                    <a:pt x="14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96" name="Google Shape;8896;p76"/>
          <p:cNvGrpSpPr/>
          <p:nvPr/>
        </p:nvGrpSpPr>
        <p:grpSpPr>
          <a:xfrm>
            <a:off x="2577526" y="3699230"/>
            <a:ext cx="497113" cy="456764"/>
            <a:chOff x="1952836" y="2774422"/>
            <a:chExt cx="372835" cy="342573"/>
          </a:xfrm>
          <a:solidFill>
            <a:schemeClr val="bg1"/>
          </a:solidFill>
        </p:grpSpPr>
        <p:sp>
          <p:nvSpPr>
            <p:cNvPr id="8897" name="Google Shape;8897;p76"/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8" name="Google Shape;8898;p76"/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9" name="Google Shape;8899;p76"/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0" name="Google Shape;8900;p76"/>
          <p:cNvGrpSpPr/>
          <p:nvPr/>
        </p:nvGrpSpPr>
        <p:grpSpPr>
          <a:xfrm>
            <a:off x="4080299" y="3659303"/>
            <a:ext cx="443639" cy="496691"/>
            <a:chOff x="3079916" y="2744477"/>
            <a:chExt cx="332729" cy="372518"/>
          </a:xfrm>
          <a:solidFill>
            <a:schemeClr val="bg1"/>
          </a:solidFill>
        </p:grpSpPr>
        <p:sp>
          <p:nvSpPr>
            <p:cNvPr id="8901" name="Google Shape;8901;p76"/>
            <p:cNvSpPr/>
            <p:nvPr/>
          </p:nvSpPr>
          <p:spPr>
            <a:xfrm>
              <a:off x="3079916" y="2840504"/>
              <a:ext cx="313454" cy="276491"/>
            </a:xfrm>
            <a:custGeom>
              <a:avLst/>
              <a:gdLst/>
              <a:ahLst/>
              <a:cxnLst/>
              <a:rect l="l" t="t" r="r" b="b"/>
              <a:pathLst>
                <a:path w="9871" h="8707" extrusionOk="0">
                  <a:moveTo>
                    <a:pt x="2993" y="1"/>
                  </a:moveTo>
                  <a:cubicBezTo>
                    <a:pt x="2768" y="1"/>
                    <a:pt x="2560" y="25"/>
                    <a:pt x="2370" y="74"/>
                  </a:cubicBezTo>
                  <a:cubicBezTo>
                    <a:pt x="1739" y="241"/>
                    <a:pt x="1179" y="646"/>
                    <a:pt x="750" y="1205"/>
                  </a:cubicBezTo>
                  <a:cubicBezTo>
                    <a:pt x="250" y="1860"/>
                    <a:pt x="0" y="2694"/>
                    <a:pt x="0" y="3622"/>
                  </a:cubicBezTo>
                  <a:cubicBezTo>
                    <a:pt x="0" y="4575"/>
                    <a:pt x="429" y="5825"/>
                    <a:pt x="1120" y="6896"/>
                  </a:cubicBezTo>
                  <a:cubicBezTo>
                    <a:pt x="1882" y="8039"/>
                    <a:pt x="2751" y="8706"/>
                    <a:pt x="3525" y="8706"/>
                  </a:cubicBezTo>
                  <a:cubicBezTo>
                    <a:pt x="3846" y="8706"/>
                    <a:pt x="4156" y="8670"/>
                    <a:pt x="4441" y="8575"/>
                  </a:cubicBezTo>
                  <a:cubicBezTo>
                    <a:pt x="4596" y="8534"/>
                    <a:pt x="4760" y="8513"/>
                    <a:pt x="4924" y="8513"/>
                  </a:cubicBezTo>
                  <a:cubicBezTo>
                    <a:pt x="5087" y="8513"/>
                    <a:pt x="5251" y="8534"/>
                    <a:pt x="5406" y="8575"/>
                  </a:cubicBezTo>
                  <a:cubicBezTo>
                    <a:pt x="5703" y="8670"/>
                    <a:pt x="6013" y="8706"/>
                    <a:pt x="6311" y="8706"/>
                  </a:cubicBezTo>
                  <a:cubicBezTo>
                    <a:pt x="7085" y="8706"/>
                    <a:pt x="7978" y="8051"/>
                    <a:pt x="8728" y="6896"/>
                  </a:cubicBezTo>
                  <a:cubicBezTo>
                    <a:pt x="9418" y="5837"/>
                    <a:pt x="9835" y="4587"/>
                    <a:pt x="9835" y="3622"/>
                  </a:cubicBezTo>
                  <a:cubicBezTo>
                    <a:pt x="9871" y="2920"/>
                    <a:pt x="9716" y="2301"/>
                    <a:pt x="9454" y="1753"/>
                  </a:cubicBezTo>
                  <a:cubicBezTo>
                    <a:pt x="9420" y="1677"/>
                    <a:pt x="9351" y="1637"/>
                    <a:pt x="9275" y="1637"/>
                  </a:cubicBezTo>
                  <a:cubicBezTo>
                    <a:pt x="9244" y="1637"/>
                    <a:pt x="9211" y="1644"/>
                    <a:pt x="9180" y="1658"/>
                  </a:cubicBezTo>
                  <a:cubicBezTo>
                    <a:pt x="9085" y="1705"/>
                    <a:pt x="9049" y="1824"/>
                    <a:pt x="9097" y="1932"/>
                  </a:cubicBezTo>
                  <a:cubicBezTo>
                    <a:pt x="9347" y="2420"/>
                    <a:pt x="9466" y="3003"/>
                    <a:pt x="9466" y="3622"/>
                  </a:cubicBezTo>
                  <a:cubicBezTo>
                    <a:pt x="9466" y="4503"/>
                    <a:pt x="9061" y="5682"/>
                    <a:pt x="8406" y="6670"/>
                  </a:cubicBezTo>
                  <a:cubicBezTo>
                    <a:pt x="7739" y="7694"/>
                    <a:pt x="6966" y="8313"/>
                    <a:pt x="6323" y="8313"/>
                  </a:cubicBezTo>
                  <a:cubicBezTo>
                    <a:pt x="6061" y="8313"/>
                    <a:pt x="5775" y="8266"/>
                    <a:pt x="5525" y="8194"/>
                  </a:cubicBezTo>
                  <a:cubicBezTo>
                    <a:pt x="5328" y="8135"/>
                    <a:pt x="5126" y="8105"/>
                    <a:pt x="4925" y="8105"/>
                  </a:cubicBezTo>
                  <a:cubicBezTo>
                    <a:pt x="4724" y="8105"/>
                    <a:pt x="4525" y="8135"/>
                    <a:pt x="4334" y="8194"/>
                  </a:cubicBezTo>
                  <a:cubicBezTo>
                    <a:pt x="4084" y="8266"/>
                    <a:pt x="3798" y="8313"/>
                    <a:pt x="3525" y="8313"/>
                  </a:cubicBezTo>
                  <a:cubicBezTo>
                    <a:pt x="2894" y="8313"/>
                    <a:pt x="2120" y="7694"/>
                    <a:pt x="1441" y="6670"/>
                  </a:cubicBezTo>
                  <a:cubicBezTo>
                    <a:pt x="786" y="5682"/>
                    <a:pt x="393" y="4503"/>
                    <a:pt x="393" y="3622"/>
                  </a:cubicBezTo>
                  <a:cubicBezTo>
                    <a:pt x="393" y="2789"/>
                    <a:pt x="631" y="2039"/>
                    <a:pt x="1060" y="1443"/>
                  </a:cubicBezTo>
                  <a:cubicBezTo>
                    <a:pt x="1429" y="955"/>
                    <a:pt x="1941" y="598"/>
                    <a:pt x="2453" y="467"/>
                  </a:cubicBezTo>
                  <a:cubicBezTo>
                    <a:pt x="2608" y="425"/>
                    <a:pt x="2783" y="405"/>
                    <a:pt x="2975" y="405"/>
                  </a:cubicBezTo>
                  <a:cubicBezTo>
                    <a:pt x="3270" y="405"/>
                    <a:pt x="3605" y="452"/>
                    <a:pt x="3965" y="539"/>
                  </a:cubicBezTo>
                  <a:cubicBezTo>
                    <a:pt x="4025" y="550"/>
                    <a:pt x="4096" y="574"/>
                    <a:pt x="4156" y="586"/>
                  </a:cubicBezTo>
                  <a:cubicBezTo>
                    <a:pt x="4165" y="587"/>
                    <a:pt x="4174" y="588"/>
                    <a:pt x="4183" y="588"/>
                  </a:cubicBezTo>
                  <a:cubicBezTo>
                    <a:pt x="4278" y="588"/>
                    <a:pt x="4361" y="529"/>
                    <a:pt x="4394" y="431"/>
                  </a:cubicBezTo>
                  <a:cubicBezTo>
                    <a:pt x="4406" y="336"/>
                    <a:pt x="4346" y="229"/>
                    <a:pt x="4239" y="193"/>
                  </a:cubicBezTo>
                  <a:lnTo>
                    <a:pt x="4060" y="158"/>
                  </a:lnTo>
                  <a:cubicBezTo>
                    <a:pt x="3674" y="52"/>
                    <a:pt x="3316" y="1"/>
                    <a:pt x="29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2" name="Google Shape;8902;p76"/>
            <p:cNvSpPr/>
            <p:nvPr/>
          </p:nvSpPr>
          <p:spPr>
            <a:xfrm>
              <a:off x="3244375" y="2840250"/>
              <a:ext cx="124416" cy="45727"/>
            </a:xfrm>
            <a:custGeom>
              <a:avLst/>
              <a:gdLst/>
              <a:ahLst/>
              <a:cxnLst/>
              <a:rect l="l" t="t" r="r" b="b"/>
              <a:pathLst>
                <a:path w="3918" h="1440" extrusionOk="0">
                  <a:moveTo>
                    <a:pt x="1721" y="0"/>
                  </a:moveTo>
                  <a:cubicBezTo>
                    <a:pt x="1391" y="0"/>
                    <a:pt x="1027" y="53"/>
                    <a:pt x="632" y="154"/>
                  </a:cubicBezTo>
                  <a:cubicBezTo>
                    <a:pt x="477" y="189"/>
                    <a:pt x="334" y="213"/>
                    <a:pt x="191" y="237"/>
                  </a:cubicBezTo>
                  <a:cubicBezTo>
                    <a:pt x="96" y="249"/>
                    <a:pt x="1" y="356"/>
                    <a:pt x="12" y="463"/>
                  </a:cubicBezTo>
                  <a:cubicBezTo>
                    <a:pt x="35" y="563"/>
                    <a:pt x="120" y="643"/>
                    <a:pt x="218" y="643"/>
                  </a:cubicBezTo>
                  <a:cubicBezTo>
                    <a:pt x="225" y="643"/>
                    <a:pt x="232" y="643"/>
                    <a:pt x="239" y="642"/>
                  </a:cubicBezTo>
                  <a:cubicBezTo>
                    <a:pt x="405" y="630"/>
                    <a:pt x="572" y="582"/>
                    <a:pt x="727" y="547"/>
                  </a:cubicBezTo>
                  <a:cubicBezTo>
                    <a:pt x="1080" y="460"/>
                    <a:pt x="1412" y="413"/>
                    <a:pt x="1708" y="413"/>
                  </a:cubicBezTo>
                  <a:cubicBezTo>
                    <a:pt x="1901" y="413"/>
                    <a:pt x="2079" y="433"/>
                    <a:pt x="2239" y="475"/>
                  </a:cubicBezTo>
                  <a:cubicBezTo>
                    <a:pt x="2727" y="606"/>
                    <a:pt x="3203" y="928"/>
                    <a:pt x="3561" y="1368"/>
                  </a:cubicBezTo>
                  <a:cubicBezTo>
                    <a:pt x="3608" y="1416"/>
                    <a:pt x="3668" y="1439"/>
                    <a:pt x="3703" y="1439"/>
                  </a:cubicBezTo>
                  <a:cubicBezTo>
                    <a:pt x="3751" y="1439"/>
                    <a:pt x="3799" y="1428"/>
                    <a:pt x="3822" y="1404"/>
                  </a:cubicBezTo>
                  <a:cubicBezTo>
                    <a:pt x="3918" y="1309"/>
                    <a:pt x="3918" y="1189"/>
                    <a:pt x="3858" y="1106"/>
                  </a:cubicBezTo>
                  <a:cubicBezTo>
                    <a:pt x="3441" y="594"/>
                    <a:pt x="2894" y="225"/>
                    <a:pt x="2322" y="70"/>
                  </a:cubicBezTo>
                  <a:cubicBezTo>
                    <a:pt x="2138" y="23"/>
                    <a:pt x="1937" y="0"/>
                    <a:pt x="17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3" name="Google Shape;8903;p76"/>
            <p:cNvSpPr/>
            <p:nvPr/>
          </p:nvSpPr>
          <p:spPr>
            <a:xfrm>
              <a:off x="3198267" y="2744477"/>
              <a:ext cx="214378" cy="145279"/>
            </a:xfrm>
            <a:custGeom>
              <a:avLst/>
              <a:gdLst/>
              <a:ahLst/>
              <a:cxnLst/>
              <a:rect l="l" t="t" r="r" b="b"/>
              <a:pathLst>
                <a:path w="6751" h="4575" extrusionOk="0">
                  <a:moveTo>
                    <a:pt x="4113" y="1"/>
                  </a:moveTo>
                  <a:cubicBezTo>
                    <a:pt x="3977" y="1"/>
                    <a:pt x="3841" y="10"/>
                    <a:pt x="3703" y="26"/>
                  </a:cubicBezTo>
                  <a:cubicBezTo>
                    <a:pt x="3060" y="74"/>
                    <a:pt x="2500" y="407"/>
                    <a:pt x="2060" y="1026"/>
                  </a:cubicBezTo>
                  <a:cubicBezTo>
                    <a:pt x="1786" y="1407"/>
                    <a:pt x="1643" y="1777"/>
                    <a:pt x="1607" y="1884"/>
                  </a:cubicBezTo>
                  <a:lnTo>
                    <a:pt x="1083" y="2693"/>
                  </a:lnTo>
                  <a:cubicBezTo>
                    <a:pt x="929" y="2241"/>
                    <a:pt x="786" y="1955"/>
                    <a:pt x="774" y="1943"/>
                  </a:cubicBezTo>
                  <a:cubicBezTo>
                    <a:pt x="742" y="1871"/>
                    <a:pt x="666" y="1837"/>
                    <a:pt x="595" y="1837"/>
                  </a:cubicBezTo>
                  <a:cubicBezTo>
                    <a:pt x="560" y="1837"/>
                    <a:pt x="527" y="1844"/>
                    <a:pt x="500" y="1860"/>
                  </a:cubicBezTo>
                  <a:cubicBezTo>
                    <a:pt x="393" y="1896"/>
                    <a:pt x="369" y="2039"/>
                    <a:pt x="417" y="2122"/>
                  </a:cubicBezTo>
                  <a:cubicBezTo>
                    <a:pt x="417" y="2134"/>
                    <a:pt x="869" y="3015"/>
                    <a:pt x="964" y="4158"/>
                  </a:cubicBezTo>
                  <a:cubicBezTo>
                    <a:pt x="810" y="4146"/>
                    <a:pt x="667" y="4098"/>
                    <a:pt x="560" y="4063"/>
                  </a:cubicBezTo>
                  <a:cubicBezTo>
                    <a:pt x="429" y="4003"/>
                    <a:pt x="381" y="3944"/>
                    <a:pt x="381" y="3920"/>
                  </a:cubicBezTo>
                  <a:cubicBezTo>
                    <a:pt x="381" y="3824"/>
                    <a:pt x="286" y="3729"/>
                    <a:pt x="191" y="3729"/>
                  </a:cubicBezTo>
                  <a:cubicBezTo>
                    <a:pt x="83" y="3729"/>
                    <a:pt x="0" y="3824"/>
                    <a:pt x="0" y="3920"/>
                  </a:cubicBezTo>
                  <a:cubicBezTo>
                    <a:pt x="0" y="4039"/>
                    <a:pt x="60" y="4265"/>
                    <a:pt x="393" y="4432"/>
                  </a:cubicBezTo>
                  <a:cubicBezTo>
                    <a:pt x="607" y="4515"/>
                    <a:pt x="893" y="4575"/>
                    <a:pt x="1191" y="4575"/>
                  </a:cubicBezTo>
                  <a:cubicBezTo>
                    <a:pt x="1488" y="4575"/>
                    <a:pt x="1750" y="4515"/>
                    <a:pt x="1976" y="4432"/>
                  </a:cubicBezTo>
                  <a:cubicBezTo>
                    <a:pt x="2334" y="4265"/>
                    <a:pt x="2381" y="4039"/>
                    <a:pt x="2381" y="3920"/>
                  </a:cubicBezTo>
                  <a:cubicBezTo>
                    <a:pt x="2381" y="3824"/>
                    <a:pt x="2286" y="3729"/>
                    <a:pt x="2179" y="3729"/>
                  </a:cubicBezTo>
                  <a:cubicBezTo>
                    <a:pt x="2084" y="3729"/>
                    <a:pt x="1988" y="3824"/>
                    <a:pt x="1988" y="3920"/>
                  </a:cubicBezTo>
                  <a:cubicBezTo>
                    <a:pt x="1988" y="3944"/>
                    <a:pt x="1941" y="4003"/>
                    <a:pt x="1810" y="4063"/>
                  </a:cubicBezTo>
                  <a:cubicBezTo>
                    <a:pt x="1691" y="4122"/>
                    <a:pt x="1548" y="4146"/>
                    <a:pt x="1381" y="4158"/>
                  </a:cubicBezTo>
                  <a:cubicBezTo>
                    <a:pt x="1345" y="3801"/>
                    <a:pt x="1286" y="3479"/>
                    <a:pt x="1226" y="3193"/>
                  </a:cubicBezTo>
                  <a:lnTo>
                    <a:pt x="1917" y="2158"/>
                  </a:lnTo>
                  <a:cubicBezTo>
                    <a:pt x="1941" y="2158"/>
                    <a:pt x="1976" y="2169"/>
                    <a:pt x="2048" y="2181"/>
                  </a:cubicBezTo>
                  <a:cubicBezTo>
                    <a:pt x="2167" y="2229"/>
                    <a:pt x="2334" y="2312"/>
                    <a:pt x="2512" y="2420"/>
                  </a:cubicBezTo>
                  <a:cubicBezTo>
                    <a:pt x="2977" y="2693"/>
                    <a:pt x="3584" y="3027"/>
                    <a:pt x="4251" y="3027"/>
                  </a:cubicBezTo>
                  <a:cubicBezTo>
                    <a:pt x="4477" y="3027"/>
                    <a:pt x="4715" y="2991"/>
                    <a:pt x="4953" y="2896"/>
                  </a:cubicBezTo>
                  <a:cubicBezTo>
                    <a:pt x="6441" y="2312"/>
                    <a:pt x="6739" y="431"/>
                    <a:pt x="6739" y="348"/>
                  </a:cubicBezTo>
                  <a:cubicBezTo>
                    <a:pt x="6751" y="312"/>
                    <a:pt x="6727" y="229"/>
                    <a:pt x="6644" y="193"/>
                  </a:cubicBezTo>
                  <a:cubicBezTo>
                    <a:pt x="6614" y="169"/>
                    <a:pt x="6578" y="157"/>
                    <a:pt x="6541" y="157"/>
                  </a:cubicBezTo>
                  <a:cubicBezTo>
                    <a:pt x="6504" y="157"/>
                    <a:pt x="6465" y="169"/>
                    <a:pt x="6429" y="193"/>
                  </a:cubicBezTo>
                  <a:cubicBezTo>
                    <a:pt x="6298" y="275"/>
                    <a:pt x="6157" y="307"/>
                    <a:pt x="5995" y="307"/>
                  </a:cubicBezTo>
                  <a:cubicBezTo>
                    <a:pt x="5805" y="307"/>
                    <a:pt x="5586" y="263"/>
                    <a:pt x="5322" y="205"/>
                  </a:cubicBezTo>
                  <a:cubicBezTo>
                    <a:pt x="5274" y="193"/>
                    <a:pt x="5239" y="193"/>
                    <a:pt x="5191" y="169"/>
                  </a:cubicBezTo>
                  <a:cubicBezTo>
                    <a:pt x="5177" y="166"/>
                    <a:pt x="5163" y="165"/>
                    <a:pt x="5149" y="165"/>
                  </a:cubicBezTo>
                  <a:cubicBezTo>
                    <a:pt x="5057" y="165"/>
                    <a:pt x="4974" y="231"/>
                    <a:pt x="4953" y="324"/>
                  </a:cubicBezTo>
                  <a:cubicBezTo>
                    <a:pt x="4917" y="431"/>
                    <a:pt x="5001" y="526"/>
                    <a:pt x="5096" y="562"/>
                  </a:cubicBezTo>
                  <a:cubicBezTo>
                    <a:pt x="5144" y="574"/>
                    <a:pt x="5191" y="574"/>
                    <a:pt x="5239" y="586"/>
                  </a:cubicBezTo>
                  <a:cubicBezTo>
                    <a:pt x="5513" y="648"/>
                    <a:pt x="5761" y="703"/>
                    <a:pt x="6002" y="703"/>
                  </a:cubicBezTo>
                  <a:cubicBezTo>
                    <a:pt x="6085" y="703"/>
                    <a:pt x="6168" y="697"/>
                    <a:pt x="6251" y="681"/>
                  </a:cubicBezTo>
                  <a:lnTo>
                    <a:pt x="6251" y="681"/>
                  </a:lnTo>
                  <a:cubicBezTo>
                    <a:pt x="6096" y="1217"/>
                    <a:pt x="5691" y="2217"/>
                    <a:pt x="4786" y="2550"/>
                  </a:cubicBezTo>
                  <a:cubicBezTo>
                    <a:pt x="4600" y="2622"/>
                    <a:pt x="4417" y="2652"/>
                    <a:pt x="4237" y="2652"/>
                  </a:cubicBezTo>
                  <a:cubicBezTo>
                    <a:pt x="3671" y="2652"/>
                    <a:pt x="3146" y="2351"/>
                    <a:pt x="2703" y="2098"/>
                  </a:cubicBezTo>
                  <a:cubicBezTo>
                    <a:pt x="2465" y="1955"/>
                    <a:pt x="2262" y="1836"/>
                    <a:pt x="2084" y="1777"/>
                  </a:cubicBezTo>
                  <a:cubicBezTo>
                    <a:pt x="2286" y="1336"/>
                    <a:pt x="2810" y="503"/>
                    <a:pt x="3727" y="431"/>
                  </a:cubicBezTo>
                  <a:cubicBezTo>
                    <a:pt x="3850" y="420"/>
                    <a:pt x="3970" y="415"/>
                    <a:pt x="4092" y="415"/>
                  </a:cubicBezTo>
                  <a:cubicBezTo>
                    <a:pt x="4241" y="415"/>
                    <a:pt x="4391" y="423"/>
                    <a:pt x="4548" y="443"/>
                  </a:cubicBezTo>
                  <a:cubicBezTo>
                    <a:pt x="4556" y="444"/>
                    <a:pt x="4564" y="444"/>
                    <a:pt x="4571" y="444"/>
                  </a:cubicBezTo>
                  <a:cubicBezTo>
                    <a:pt x="4670" y="444"/>
                    <a:pt x="4763" y="375"/>
                    <a:pt x="4774" y="264"/>
                  </a:cubicBezTo>
                  <a:cubicBezTo>
                    <a:pt x="4786" y="157"/>
                    <a:pt x="4715" y="50"/>
                    <a:pt x="4596" y="38"/>
                  </a:cubicBezTo>
                  <a:cubicBezTo>
                    <a:pt x="4430" y="13"/>
                    <a:pt x="4271" y="1"/>
                    <a:pt x="411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4" name="Google Shape;8904;p76"/>
          <p:cNvGrpSpPr/>
          <p:nvPr/>
        </p:nvGrpSpPr>
        <p:grpSpPr>
          <a:xfrm>
            <a:off x="4801180" y="3660700"/>
            <a:ext cx="449185" cy="474123"/>
            <a:chOff x="3620576" y="2745525"/>
            <a:chExt cx="336889" cy="355592"/>
          </a:xfrm>
          <a:solidFill>
            <a:schemeClr val="bg1"/>
          </a:solidFill>
        </p:grpSpPr>
        <p:sp>
          <p:nvSpPr>
            <p:cNvPr id="8905" name="Google Shape;8905;p76"/>
            <p:cNvSpPr/>
            <p:nvPr/>
          </p:nvSpPr>
          <p:spPr>
            <a:xfrm>
              <a:off x="3620576" y="2745525"/>
              <a:ext cx="336889" cy="355592"/>
            </a:xfrm>
            <a:custGeom>
              <a:avLst/>
              <a:gdLst/>
              <a:ahLst/>
              <a:cxnLst/>
              <a:rect l="l" t="t" r="r" b="b"/>
              <a:pathLst>
                <a:path w="10609" h="11198" extrusionOk="0">
                  <a:moveTo>
                    <a:pt x="9856" y="0"/>
                  </a:moveTo>
                  <a:cubicBezTo>
                    <a:pt x="9825" y="0"/>
                    <a:pt x="9794" y="2"/>
                    <a:pt x="9763" y="5"/>
                  </a:cubicBezTo>
                  <a:lnTo>
                    <a:pt x="3310" y="1148"/>
                  </a:lnTo>
                  <a:cubicBezTo>
                    <a:pt x="2965" y="1208"/>
                    <a:pt x="2691" y="1505"/>
                    <a:pt x="2691" y="1863"/>
                  </a:cubicBezTo>
                  <a:lnTo>
                    <a:pt x="2691" y="7161"/>
                  </a:lnTo>
                  <a:cubicBezTo>
                    <a:pt x="2512" y="7101"/>
                    <a:pt x="2324" y="7075"/>
                    <a:pt x="2134" y="7075"/>
                  </a:cubicBezTo>
                  <a:cubicBezTo>
                    <a:pt x="2098" y="7075"/>
                    <a:pt x="2061" y="7076"/>
                    <a:pt x="2024" y="7078"/>
                  </a:cubicBezTo>
                  <a:cubicBezTo>
                    <a:pt x="1489" y="7089"/>
                    <a:pt x="1000" y="7304"/>
                    <a:pt x="608" y="7685"/>
                  </a:cubicBezTo>
                  <a:cubicBezTo>
                    <a:pt x="238" y="8078"/>
                    <a:pt x="12" y="8566"/>
                    <a:pt x="12" y="9102"/>
                  </a:cubicBezTo>
                  <a:cubicBezTo>
                    <a:pt x="0" y="9661"/>
                    <a:pt x="227" y="10185"/>
                    <a:pt x="608" y="10590"/>
                  </a:cubicBezTo>
                  <a:cubicBezTo>
                    <a:pt x="1000" y="10971"/>
                    <a:pt x="1524" y="11197"/>
                    <a:pt x="2072" y="11197"/>
                  </a:cubicBezTo>
                  <a:lnTo>
                    <a:pt x="2096" y="11197"/>
                  </a:lnTo>
                  <a:cubicBezTo>
                    <a:pt x="3215" y="11185"/>
                    <a:pt x="4120" y="10245"/>
                    <a:pt x="4120" y="9114"/>
                  </a:cubicBezTo>
                  <a:lnTo>
                    <a:pt x="4120" y="4934"/>
                  </a:lnTo>
                  <a:cubicBezTo>
                    <a:pt x="4120" y="4827"/>
                    <a:pt x="4037" y="4744"/>
                    <a:pt x="3929" y="4744"/>
                  </a:cubicBezTo>
                  <a:cubicBezTo>
                    <a:pt x="3822" y="4744"/>
                    <a:pt x="3739" y="4827"/>
                    <a:pt x="3739" y="4934"/>
                  </a:cubicBezTo>
                  <a:lnTo>
                    <a:pt x="3739" y="9114"/>
                  </a:lnTo>
                  <a:cubicBezTo>
                    <a:pt x="3739" y="10042"/>
                    <a:pt x="3013" y="10780"/>
                    <a:pt x="2096" y="10792"/>
                  </a:cubicBezTo>
                  <a:lnTo>
                    <a:pt x="2072" y="10792"/>
                  </a:lnTo>
                  <a:cubicBezTo>
                    <a:pt x="1620" y="10792"/>
                    <a:pt x="1203" y="10614"/>
                    <a:pt x="893" y="10304"/>
                  </a:cubicBezTo>
                  <a:cubicBezTo>
                    <a:pt x="572" y="9983"/>
                    <a:pt x="405" y="9566"/>
                    <a:pt x="405" y="9102"/>
                  </a:cubicBezTo>
                  <a:cubicBezTo>
                    <a:pt x="417" y="8221"/>
                    <a:pt x="1143" y="7494"/>
                    <a:pt x="2024" y="7482"/>
                  </a:cubicBezTo>
                  <a:cubicBezTo>
                    <a:pt x="2298" y="7482"/>
                    <a:pt x="2560" y="7518"/>
                    <a:pt x="2798" y="7637"/>
                  </a:cubicBezTo>
                  <a:cubicBezTo>
                    <a:pt x="2826" y="7654"/>
                    <a:pt x="2856" y="7663"/>
                    <a:pt x="2886" y="7663"/>
                  </a:cubicBezTo>
                  <a:cubicBezTo>
                    <a:pt x="2922" y="7663"/>
                    <a:pt x="2957" y="7651"/>
                    <a:pt x="2989" y="7625"/>
                  </a:cubicBezTo>
                  <a:cubicBezTo>
                    <a:pt x="3048" y="7601"/>
                    <a:pt x="3084" y="7518"/>
                    <a:pt x="3084" y="7459"/>
                  </a:cubicBezTo>
                  <a:lnTo>
                    <a:pt x="3084" y="1863"/>
                  </a:lnTo>
                  <a:cubicBezTo>
                    <a:pt x="3084" y="1708"/>
                    <a:pt x="3203" y="1565"/>
                    <a:pt x="3346" y="1541"/>
                  </a:cubicBezTo>
                  <a:lnTo>
                    <a:pt x="9811" y="398"/>
                  </a:lnTo>
                  <a:cubicBezTo>
                    <a:pt x="9834" y="393"/>
                    <a:pt x="9856" y="391"/>
                    <a:pt x="9877" y="391"/>
                  </a:cubicBezTo>
                  <a:cubicBezTo>
                    <a:pt x="9953" y="391"/>
                    <a:pt x="10017" y="423"/>
                    <a:pt x="10073" y="470"/>
                  </a:cubicBezTo>
                  <a:cubicBezTo>
                    <a:pt x="10156" y="529"/>
                    <a:pt x="10192" y="612"/>
                    <a:pt x="10192" y="720"/>
                  </a:cubicBezTo>
                  <a:lnTo>
                    <a:pt x="10192" y="2910"/>
                  </a:lnTo>
                  <a:cubicBezTo>
                    <a:pt x="10192" y="3018"/>
                    <a:pt x="10287" y="3101"/>
                    <a:pt x="10394" y="3101"/>
                  </a:cubicBezTo>
                  <a:cubicBezTo>
                    <a:pt x="10490" y="3101"/>
                    <a:pt x="10585" y="3018"/>
                    <a:pt x="10585" y="2910"/>
                  </a:cubicBezTo>
                  <a:lnTo>
                    <a:pt x="10585" y="720"/>
                  </a:lnTo>
                  <a:cubicBezTo>
                    <a:pt x="10609" y="529"/>
                    <a:pt x="10525" y="315"/>
                    <a:pt x="10359" y="172"/>
                  </a:cubicBezTo>
                  <a:cubicBezTo>
                    <a:pt x="10216" y="60"/>
                    <a:pt x="10039" y="0"/>
                    <a:pt x="985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6" name="Google Shape;8906;p76"/>
            <p:cNvSpPr/>
            <p:nvPr/>
          </p:nvSpPr>
          <p:spPr>
            <a:xfrm>
              <a:off x="3738896" y="2800747"/>
              <a:ext cx="218570" cy="258771"/>
            </a:xfrm>
            <a:custGeom>
              <a:avLst/>
              <a:gdLst/>
              <a:ahLst/>
              <a:cxnLst/>
              <a:rect l="l" t="t" r="r" b="b"/>
              <a:pathLst>
                <a:path w="6883" h="8149" extrusionOk="0">
                  <a:moveTo>
                    <a:pt x="5651" y="0"/>
                  </a:moveTo>
                  <a:cubicBezTo>
                    <a:pt x="5637" y="0"/>
                    <a:pt x="5623" y="2"/>
                    <a:pt x="5609" y="5"/>
                  </a:cubicBezTo>
                  <a:lnTo>
                    <a:pt x="156" y="981"/>
                  </a:lnTo>
                  <a:cubicBezTo>
                    <a:pt x="72" y="993"/>
                    <a:pt x="1" y="1076"/>
                    <a:pt x="1" y="1171"/>
                  </a:cubicBezTo>
                  <a:lnTo>
                    <a:pt x="1" y="2267"/>
                  </a:lnTo>
                  <a:cubicBezTo>
                    <a:pt x="1" y="2374"/>
                    <a:pt x="84" y="2469"/>
                    <a:pt x="191" y="2469"/>
                  </a:cubicBezTo>
                  <a:cubicBezTo>
                    <a:pt x="287" y="2469"/>
                    <a:pt x="382" y="2374"/>
                    <a:pt x="382" y="2267"/>
                  </a:cubicBezTo>
                  <a:lnTo>
                    <a:pt x="382" y="1338"/>
                  </a:lnTo>
                  <a:lnTo>
                    <a:pt x="5430" y="445"/>
                  </a:lnTo>
                  <a:lnTo>
                    <a:pt x="5430" y="4112"/>
                  </a:lnTo>
                  <a:cubicBezTo>
                    <a:pt x="5241" y="4052"/>
                    <a:pt x="5051" y="4026"/>
                    <a:pt x="4862" y="4026"/>
                  </a:cubicBezTo>
                  <a:cubicBezTo>
                    <a:pt x="4825" y="4026"/>
                    <a:pt x="4788" y="4027"/>
                    <a:pt x="4752" y="4029"/>
                  </a:cubicBezTo>
                  <a:cubicBezTo>
                    <a:pt x="4216" y="4041"/>
                    <a:pt x="3728" y="4243"/>
                    <a:pt x="3347" y="4636"/>
                  </a:cubicBezTo>
                  <a:cubicBezTo>
                    <a:pt x="2966" y="5029"/>
                    <a:pt x="2751" y="5517"/>
                    <a:pt x="2751" y="6053"/>
                  </a:cubicBezTo>
                  <a:cubicBezTo>
                    <a:pt x="2727" y="6613"/>
                    <a:pt x="2954" y="7136"/>
                    <a:pt x="3347" y="7541"/>
                  </a:cubicBezTo>
                  <a:cubicBezTo>
                    <a:pt x="3728" y="7922"/>
                    <a:pt x="4251" y="8148"/>
                    <a:pt x="4799" y="8148"/>
                  </a:cubicBezTo>
                  <a:lnTo>
                    <a:pt x="4835" y="8148"/>
                  </a:lnTo>
                  <a:cubicBezTo>
                    <a:pt x="5942" y="8137"/>
                    <a:pt x="6859" y="7196"/>
                    <a:pt x="6859" y="6065"/>
                  </a:cubicBezTo>
                  <a:lnTo>
                    <a:pt x="6859" y="2148"/>
                  </a:lnTo>
                  <a:cubicBezTo>
                    <a:pt x="6883" y="2017"/>
                    <a:pt x="6799" y="1933"/>
                    <a:pt x="6692" y="1933"/>
                  </a:cubicBezTo>
                  <a:cubicBezTo>
                    <a:pt x="6585" y="1933"/>
                    <a:pt x="6502" y="2017"/>
                    <a:pt x="6502" y="2124"/>
                  </a:cubicBezTo>
                  <a:lnTo>
                    <a:pt x="6502" y="6041"/>
                  </a:lnTo>
                  <a:cubicBezTo>
                    <a:pt x="6502" y="6958"/>
                    <a:pt x="5775" y="7708"/>
                    <a:pt x="4859" y="7720"/>
                  </a:cubicBezTo>
                  <a:lnTo>
                    <a:pt x="4835" y="7720"/>
                  </a:lnTo>
                  <a:cubicBezTo>
                    <a:pt x="4382" y="7720"/>
                    <a:pt x="3966" y="7541"/>
                    <a:pt x="3656" y="7232"/>
                  </a:cubicBezTo>
                  <a:cubicBezTo>
                    <a:pt x="3335" y="6898"/>
                    <a:pt x="3168" y="6482"/>
                    <a:pt x="3168" y="6017"/>
                  </a:cubicBezTo>
                  <a:cubicBezTo>
                    <a:pt x="3180" y="5148"/>
                    <a:pt x="3906" y="4410"/>
                    <a:pt x="4787" y="4398"/>
                  </a:cubicBezTo>
                  <a:cubicBezTo>
                    <a:pt x="5061" y="4398"/>
                    <a:pt x="5323" y="4446"/>
                    <a:pt x="5561" y="4565"/>
                  </a:cubicBezTo>
                  <a:cubicBezTo>
                    <a:pt x="5588" y="4575"/>
                    <a:pt x="5617" y="4581"/>
                    <a:pt x="5646" y="4581"/>
                  </a:cubicBezTo>
                  <a:cubicBezTo>
                    <a:pt x="5683" y="4581"/>
                    <a:pt x="5719" y="4572"/>
                    <a:pt x="5752" y="4553"/>
                  </a:cubicBezTo>
                  <a:cubicBezTo>
                    <a:pt x="5811" y="4517"/>
                    <a:pt x="5847" y="4446"/>
                    <a:pt x="5847" y="4386"/>
                  </a:cubicBezTo>
                  <a:lnTo>
                    <a:pt x="5847" y="207"/>
                  </a:lnTo>
                  <a:cubicBezTo>
                    <a:pt x="5847" y="147"/>
                    <a:pt x="5811" y="88"/>
                    <a:pt x="5775" y="52"/>
                  </a:cubicBezTo>
                  <a:cubicBezTo>
                    <a:pt x="5739" y="16"/>
                    <a:pt x="5696" y="0"/>
                    <a:pt x="565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7" name="Google Shape;8907;p76"/>
          <p:cNvGrpSpPr/>
          <p:nvPr/>
        </p:nvGrpSpPr>
        <p:grpSpPr>
          <a:xfrm>
            <a:off x="5476165" y="3680939"/>
            <a:ext cx="507191" cy="484157"/>
            <a:chOff x="4126815" y="2760704"/>
            <a:chExt cx="380393" cy="363118"/>
          </a:xfrm>
          <a:solidFill>
            <a:schemeClr val="bg1"/>
          </a:solidFill>
        </p:grpSpPr>
        <p:sp>
          <p:nvSpPr>
            <p:cNvPr id="8908" name="Google Shape;8908;p76"/>
            <p:cNvSpPr/>
            <p:nvPr/>
          </p:nvSpPr>
          <p:spPr>
            <a:xfrm>
              <a:off x="4219825" y="2822435"/>
              <a:ext cx="103267" cy="29056"/>
            </a:xfrm>
            <a:custGeom>
              <a:avLst/>
              <a:gdLst/>
              <a:ahLst/>
              <a:cxnLst/>
              <a:rect l="l" t="t" r="r" b="b"/>
              <a:pathLst>
                <a:path w="3252" h="915" extrusionOk="0">
                  <a:moveTo>
                    <a:pt x="1620" y="0"/>
                  </a:moveTo>
                  <a:cubicBezTo>
                    <a:pt x="1025" y="0"/>
                    <a:pt x="477" y="215"/>
                    <a:pt x="60" y="631"/>
                  </a:cubicBezTo>
                  <a:cubicBezTo>
                    <a:pt x="1" y="691"/>
                    <a:pt x="1" y="810"/>
                    <a:pt x="60" y="869"/>
                  </a:cubicBezTo>
                  <a:cubicBezTo>
                    <a:pt x="90" y="899"/>
                    <a:pt x="132" y="914"/>
                    <a:pt x="175" y="914"/>
                  </a:cubicBezTo>
                  <a:cubicBezTo>
                    <a:pt x="218" y="914"/>
                    <a:pt x="263" y="899"/>
                    <a:pt x="298" y="869"/>
                  </a:cubicBezTo>
                  <a:cubicBezTo>
                    <a:pt x="656" y="512"/>
                    <a:pt x="1120" y="322"/>
                    <a:pt x="1620" y="322"/>
                  </a:cubicBezTo>
                  <a:cubicBezTo>
                    <a:pt x="2132" y="322"/>
                    <a:pt x="2596" y="512"/>
                    <a:pt x="2953" y="869"/>
                  </a:cubicBezTo>
                  <a:cubicBezTo>
                    <a:pt x="2983" y="899"/>
                    <a:pt x="3028" y="914"/>
                    <a:pt x="3073" y="914"/>
                  </a:cubicBezTo>
                  <a:cubicBezTo>
                    <a:pt x="3117" y="914"/>
                    <a:pt x="3162" y="899"/>
                    <a:pt x="3192" y="869"/>
                  </a:cubicBezTo>
                  <a:cubicBezTo>
                    <a:pt x="3251" y="810"/>
                    <a:pt x="3251" y="691"/>
                    <a:pt x="3192" y="631"/>
                  </a:cubicBezTo>
                  <a:cubicBezTo>
                    <a:pt x="2775" y="215"/>
                    <a:pt x="2215" y="0"/>
                    <a:pt x="16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9" name="Google Shape;8909;p76"/>
            <p:cNvSpPr/>
            <p:nvPr/>
          </p:nvSpPr>
          <p:spPr>
            <a:xfrm>
              <a:off x="4126815" y="2760704"/>
              <a:ext cx="380393" cy="363118"/>
            </a:xfrm>
            <a:custGeom>
              <a:avLst/>
              <a:gdLst/>
              <a:ahLst/>
              <a:cxnLst/>
              <a:rect l="l" t="t" r="r" b="b"/>
              <a:pathLst>
                <a:path w="11979" h="11435" extrusionOk="0">
                  <a:moveTo>
                    <a:pt x="7621" y="6921"/>
                  </a:moveTo>
                  <a:lnTo>
                    <a:pt x="8061" y="7373"/>
                  </a:lnTo>
                  <a:lnTo>
                    <a:pt x="7787" y="7659"/>
                  </a:lnTo>
                  <a:lnTo>
                    <a:pt x="7335" y="7207"/>
                  </a:lnTo>
                  <a:cubicBezTo>
                    <a:pt x="7442" y="7123"/>
                    <a:pt x="7526" y="7016"/>
                    <a:pt x="7621" y="6921"/>
                  </a:cubicBezTo>
                  <a:close/>
                  <a:moveTo>
                    <a:pt x="4552" y="328"/>
                  </a:moveTo>
                  <a:cubicBezTo>
                    <a:pt x="5525" y="328"/>
                    <a:pt x="6496" y="700"/>
                    <a:pt x="7228" y="1444"/>
                  </a:cubicBezTo>
                  <a:cubicBezTo>
                    <a:pt x="8645" y="2861"/>
                    <a:pt x="8704" y="5076"/>
                    <a:pt x="7466" y="6564"/>
                  </a:cubicBezTo>
                  <a:cubicBezTo>
                    <a:pt x="7311" y="6766"/>
                    <a:pt x="7156" y="6909"/>
                    <a:pt x="6978" y="7064"/>
                  </a:cubicBezTo>
                  <a:cubicBezTo>
                    <a:pt x="6279" y="7651"/>
                    <a:pt x="5417" y="7944"/>
                    <a:pt x="4554" y="7944"/>
                  </a:cubicBezTo>
                  <a:cubicBezTo>
                    <a:pt x="3579" y="7944"/>
                    <a:pt x="2603" y="7571"/>
                    <a:pt x="1858" y="6826"/>
                  </a:cubicBezTo>
                  <a:cubicBezTo>
                    <a:pt x="370" y="5338"/>
                    <a:pt x="370" y="2921"/>
                    <a:pt x="1858" y="1444"/>
                  </a:cubicBezTo>
                  <a:cubicBezTo>
                    <a:pt x="2602" y="700"/>
                    <a:pt x="3579" y="328"/>
                    <a:pt x="4552" y="328"/>
                  </a:cubicBezTo>
                  <a:close/>
                  <a:moveTo>
                    <a:pt x="8518" y="7440"/>
                  </a:moveTo>
                  <a:cubicBezTo>
                    <a:pt x="8550" y="7440"/>
                    <a:pt x="8580" y="7453"/>
                    <a:pt x="8597" y="7481"/>
                  </a:cubicBezTo>
                  <a:lnTo>
                    <a:pt x="9061" y="7897"/>
                  </a:lnTo>
                  <a:lnTo>
                    <a:pt x="8276" y="8683"/>
                  </a:lnTo>
                  <a:lnTo>
                    <a:pt x="7883" y="8195"/>
                  </a:lnTo>
                  <a:cubicBezTo>
                    <a:pt x="7847" y="8135"/>
                    <a:pt x="7847" y="8052"/>
                    <a:pt x="7883" y="8016"/>
                  </a:cubicBezTo>
                  <a:lnTo>
                    <a:pt x="8418" y="7481"/>
                  </a:lnTo>
                  <a:cubicBezTo>
                    <a:pt x="8444" y="7456"/>
                    <a:pt x="8482" y="7440"/>
                    <a:pt x="8518" y="7440"/>
                  </a:cubicBezTo>
                  <a:close/>
                  <a:moveTo>
                    <a:pt x="9335" y="8100"/>
                  </a:moveTo>
                  <a:lnTo>
                    <a:pt x="11252" y="9779"/>
                  </a:lnTo>
                  <a:cubicBezTo>
                    <a:pt x="11574" y="10064"/>
                    <a:pt x="11597" y="10576"/>
                    <a:pt x="11276" y="10886"/>
                  </a:cubicBezTo>
                  <a:cubicBezTo>
                    <a:pt x="11128" y="11033"/>
                    <a:pt x="10940" y="11105"/>
                    <a:pt x="10752" y="11105"/>
                  </a:cubicBezTo>
                  <a:cubicBezTo>
                    <a:pt x="10544" y="11105"/>
                    <a:pt x="10336" y="11018"/>
                    <a:pt x="10181" y="10850"/>
                  </a:cubicBezTo>
                  <a:lnTo>
                    <a:pt x="8514" y="8921"/>
                  </a:lnTo>
                  <a:lnTo>
                    <a:pt x="9335" y="8100"/>
                  </a:lnTo>
                  <a:close/>
                  <a:moveTo>
                    <a:pt x="4543" y="1"/>
                  </a:moveTo>
                  <a:cubicBezTo>
                    <a:pt x="3483" y="1"/>
                    <a:pt x="2424" y="402"/>
                    <a:pt x="1620" y="1206"/>
                  </a:cubicBezTo>
                  <a:cubicBezTo>
                    <a:pt x="1" y="2837"/>
                    <a:pt x="1" y="5457"/>
                    <a:pt x="1620" y="7064"/>
                  </a:cubicBezTo>
                  <a:cubicBezTo>
                    <a:pt x="2431" y="7875"/>
                    <a:pt x="3489" y="8272"/>
                    <a:pt x="4543" y="8272"/>
                  </a:cubicBezTo>
                  <a:cubicBezTo>
                    <a:pt x="5440" y="8272"/>
                    <a:pt x="6334" y="7985"/>
                    <a:pt x="7073" y="7421"/>
                  </a:cubicBezTo>
                  <a:lnTo>
                    <a:pt x="7561" y="7909"/>
                  </a:lnTo>
                  <a:cubicBezTo>
                    <a:pt x="7490" y="8076"/>
                    <a:pt x="7502" y="8278"/>
                    <a:pt x="7633" y="8409"/>
                  </a:cubicBezTo>
                  <a:lnTo>
                    <a:pt x="9954" y="11064"/>
                  </a:lnTo>
                  <a:cubicBezTo>
                    <a:pt x="10171" y="11312"/>
                    <a:pt x="10471" y="11434"/>
                    <a:pt x="10771" y="11434"/>
                  </a:cubicBezTo>
                  <a:cubicBezTo>
                    <a:pt x="11049" y="11434"/>
                    <a:pt x="11326" y="11330"/>
                    <a:pt x="11538" y="11124"/>
                  </a:cubicBezTo>
                  <a:cubicBezTo>
                    <a:pt x="11978" y="10671"/>
                    <a:pt x="11955" y="9945"/>
                    <a:pt x="11478" y="9540"/>
                  </a:cubicBezTo>
                  <a:lnTo>
                    <a:pt x="8823" y="7219"/>
                  </a:lnTo>
                  <a:cubicBezTo>
                    <a:pt x="8737" y="7139"/>
                    <a:pt x="8629" y="7104"/>
                    <a:pt x="8522" y="7104"/>
                  </a:cubicBezTo>
                  <a:cubicBezTo>
                    <a:pt x="8453" y="7104"/>
                    <a:pt x="8384" y="7119"/>
                    <a:pt x="8323" y="7147"/>
                  </a:cubicBezTo>
                  <a:lnTo>
                    <a:pt x="7823" y="6659"/>
                  </a:lnTo>
                  <a:cubicBezTo>
                    <a:pt x="9073" y="5052"/>
                    <a:pt x="8978" y="2694"/>
                    <a:pt x="7466" y="1206"/>
                  </a:cubicBezTo>
                  <a:cubicBezTo>
                    <a:pt x="6662" y="402"/>
                    <a:pt x="5603" y="1"/>
                    <a:pt x="45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0" name="Google Shape;8910;p76"/>
            <p:cNvSpPr/>
            <p:nvPr/>
          </p:nvSpPr>
          <p:spPr>
            <a:xfrm>
              <a:off x="4278826" y="2791379"/>
              <a:ext cx="103998" cy="201962"/>
            </a:xfrm>
            <a:custGeom>
              <a:avLst/>
              <a:gdLst/>
              <a:ahLst/>
              <a:cxnLst/>
              <a:rect l="l" t="t" r="r" b="b"/>
              <a:pathLst>
                <a:path w="3275" h="6360" extrusionOk="0">
                  <a:moveTo>
                    <a:pt x="191" y="0"/>
                  </a:moveTo>
                  <a:cubicBezTo>
                    <a:pt x="106" y="0"/>
                    <a:pt x="35" y="59"/>
                    <a:pt x="24" y="157"/>
                  </a:cubicBezTo>
                  <a:cubicBezTo>
                    <a:pt x="0" y="264"/>
                    <a:pt x="60" y="335"/>
                    <a:pt x="167" y="347"/>
                  </a:cubicBezTo>
                  <a:cubicBezTo>
                    <a:pt x="798" y="442"/>
                    <a:pt x="1345" y="716"/>
                    <a:pt x="1786" y="1169"/>
                  </a:cubicBezTo>
                  <a:cubicBezTo>
                    <a:pt x="2905" y="2288"/>
                    <a:pt x="2905" y="4110"/>
                    <a:pt x="1786" y="5229"/>
                  </a:cubicBezTo>
                  <a:cubicBezTo>
                    <a:pt x="1345" y="5645"/>
                    <a:pt x="774" y="5931"/>
                    <a:pt x="167" y="6015"/>
                  </a:cubicBezTo>
                  <a:cubicBezTo>
                    <a:pt x="83" y="6038"/>
                    <a:pt x="24" y="6122"/>
                    <a:pt x="24" y="6217"/>
                  </a:cubicBezTo>
                  <a:cubicBezTo>
                    <a:pt x="36" y="6300"/>
                    <a:pt x="107" y="6360"/>
                    <a:pt x="179" y="6360"/>
                  </a:cubicBezTo>
                  <a:lnTo>
                    <a:pt x="214" y="6360"/>
                  </a:lnTo>
                  <a:cubicBezTo>
                    <a:pt x="917" y="6253"/>
                    <a:pt x="1536" y="5943"/>
                    <a:pt x="2024" y="5455"/>
                  </a:cubicBezTo>
                  <a:cubicBezTo>
                    <a:pt x="3274" y="4205"/>
                    <a:pt x="3274" y="2169"/>
                    <a:pt x="2024" y="919"/>
                  </a:cubicBezTo>
                  <a:cubicBezTo>
                    <a:pt x="1536" y="419"/>
                    <a:pt x="917" y="109"/>
                    <a:pt x="214" y="2"/>
                  </a:cubicBezTo>
                  <a:cubicBezTo>
                    <a:pt x="206" y="1"/>
                    <a:pt x="198" y="0"/>
                    <a:pt x="1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1" name="Google Shape;8911;p76"/>
            <p:cNvSpPr/>
            <p:nvPr/>
          </p:nvSpPr>
          <p:spPr>
            <a:xfrm>
              <a:off x="4159332" y="2791379"/>
              <a:ext cx="105903" cy="201962"/>
            </a:xfrm>
            <a:custGeom>
              <a:avLst/>
              <a:gdLst/>
              <a:ahLst/>
              <a:cxnLst/>
              <a:rect l="l" t="t" r="r" b="b"/>
              <a:pathLst>
                <a:path w="3335" h="6360" extrusionOk="0">
                  <a:moveTo>
                    <a:pt x="3162" y="1"/>
                  </a:moveTo>
                  <a:cubicBezTo>
                    <a:pt x="3156" y="1"/>
                    <a:pt x="3150" y="1"/>
                    <a:pt x="3144" y="2"/>
                  </a:cubicBezTo>
                  <a:cubicBezTo>
                    <a:pt x="2430" y="61"/>
                    <a:pt x="1775" y="383"/>
                    <a:pt x="1251" y="895"/>
                  </a:cubicBezTo>
                  <a:cubicBezTo>
                    <a:pt x="1" y="2145"/>
                    <a:pt x="1" y="4193"/>
                    <a:pt x="1251" y="5443"/>
                  </a:cubicBezTo>
                  <a:cubicBezTo>
                    <a:pt x="1775" y="5955"/>
                    <a:pt x="2430" y="6277"/>
                    <a:pt x="3144" y="6360"/>
                  </a:cubicBezTo>
                  <a:lnTo>
                    <a:pt x="3156" y="6360"/>
                  </a:lnTo>
                  <a:cubicBezTo>
                    <a:pt x="3251" y="6360"/>
                    <a:pt x="3311" y="6300"/>
                    <a:pt x="3323" y="6217"/>
                  </a:cubicBezTo>
                  <a:cubicBezTo>
                    <a:pt x="3334" y="6122"/>
                    <a:pt x="3263" y="6038"/>
                    <a:pt x="3168" y="6038"/>
                  </a:cubicBezTo>
                  <a:cubicBezTo>
                    <a:pt x="2537" y="5955"/>
                    <a:pt x="1941" y="5681"/>
                    <a:pt x="1477" y="5217"/>
                  </a:cubicBezTo>
                  <a:cubicBezTo>
                    <a:pt x="358" y="4098"/>
                    <a:pt x="358" y="2264"/>
                    <a:pt x="1477" y="1157"/>
                  </a:cubicBezTo>
                  <a:cubicBezTo>
                    <a:pt x="1941" y="692"/>
                    <a:pt x="2513" y="407"/>
                    <a:pt x="3168" y="335"/>
                  </a:cubicBezTo>
                  <a:cubicBezTo>
                    <a:pt x="3263" y="311"/>
                    <a:pt x="3334" y="240"/>
                    <a:pt x="3323" y="157"/>
                  </a:cubicBezTo>
                  <a:cubicBezTo>
                    <a:pt x="3312" y="68"/>
                    <a:pt x="3239" y="1"/>
                    <a:pt x="316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12" name="Google Shape;8912;p76"/>
          <p:cNvGrpSpPr/>
          <p:nvPr/>
        </p:nvGrpSpPr>
        <p:grpSpPr>
          <a:xfrm>
            <a:off x="6208392" y="3660912"/>
            <a:ext cx="508461" cy="491525"/>
            <a:chOff x="4675986" y="2745684"/>
            <a:chExt cx="381346" cy="368644"/>
          </a:xfrm>
          <a:solidFill>
            <a:schemeClr val="bg1"/>
          </a:solidFill>
        </p:grpSpPr>
        <p:sp>
          <p:nvSpPr>
            <p:cNvPr id="8913" name="Google Shape;8913;p76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4" name="Google Shape;8914;p76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15" name="Google Shape;8915;p76"/>
          <p:cNvGrpSpPr/>
          <p:nvPr/>
        </p:nvGrpSpPr>
        <p:grpSpPr>
          <a:xfrm>
            <a:off x="6934566" y="3721415"/>
            <a:ext cx="497580" cy="403288"/>
            <a:chOff x="5220616" y="2791061"/>
            <a:chExt cx="373185" cy="302466"/>
          </a:xfrm>
          <a:solidFill>
            <a:schemeClr val="bg1"/>
          </a:solidFill>
        </p:grpSpPr>
        <p:sp>
          <p:nvSpPr>
            <p:cNvPr id="8916" name="Google Shape;8916;p76"/>
            <p:cNvSpPr/>
            <p:nvPr/>
          </p:nvSpPr>
          <p:spPr>
            <a:xfrm>
              <a:off x="5220616" y="2791061"/>
              <a:ext cx="373185" cy="302466"/>
            </a:xfrm>
            <a:custGeom>
              <a:avLst/>
              <a:gdLst/>
              <a:ahLst/>
              <a:cxnLst/>
              <a:rect l="l" t="t" r="r" b="b"/>
              <a:pathLst>
                <a:path w="11752" h="9525" extrusionOk="0">
                  <a:moveTo>
                    <a:pt x="1834" y="345"/>
                  </a:moveTo>
                  <a:cubicBezTo>
                    <a:pt x="1834" y="345"/>
                    <a:pt x="1846" y="345"/>
                    <a:pt x="1846" y="357"/>
                  </a:cubicBezTo>
                  <a:lnTo>
                    <a:pt x="1846" y="1083"/>
                  </a:lnTo>
                  <a:cubicBezTo>
                    <a:pt x="1846" y="1083"/>
                    <a:pt x="1846" y="1107"/>
                    <a:pt x="1834" y="1107"/>
                  </a:cubicBezTo>
                  <a:lnTo>
                    <a:pt x="1465" y="1107"/>
                  </a:lnTo>
                  <a:cubicBezTo>
                    <a:pt x="1465" y="1107"/>
                    <a:pt x="1453" y="1107"/>
                    <a:pt x="1453" y="1083"/>
                  </a:cubicBezTo>
                  <a:lnTo>
                    <a:pt x="1453" y="357"/>
                  </a:lnTo>
                  <a:lnTo>
                    <a:pt x="1465" y="357"/>
                  </a:lnTo>
                  <a:cubicBezTo>
                    <a:pt x="1465" y="351"/>
                    <a:pt x="1468" y="348"/>
                    <a:pt x="1469" y="348"/>
                  </a:cubicBezTo>
                  <a:lnTo>
                    <a:pt x="1469" y="348"/>
                  </a:lnTo>
                  <a:cubicBezTo>
                    <a:pt x="1471" y="348"/>
                    <a:pt x="1471" y="351"/>
                    <a:pt x="1465" y="357"/>
                  </a:cubicBezTo>
                  <a:lnTo>
                    <a:pt x="1834" y="345"/>
                  </a:lnTo>
                  <a:close/>
                  <a:moveTo>
                    <a:pt x="10276" y="345"/>
                  </a:moveTo>
                  <a:cubicBezTo>
                    <a:pt x="10276" y="345"/>
                    <a:pt x="10288" y="345"/>
                    <a:pt x="10288" y="357"/>
                  </a:cubicBezTo>
                  <a:lnTo>
                    <a:pt x="10288" y="1083"/>
                  </a:lnTo>
                  <a:cubicBezTo>
                    <a:pt x="10288" y="1083"/>
                    <a:pt x="10288" y="1107"/>
                    <a:pt x="10276" y="1107"/>
                  </a:cubicBezTo>
                  <a:lnTo>
                    <a:pt x="9907" y="1107"/>
                  </a:lnTo>
                  <a:cubicBezTo>
                    <a:pt x="9907" y="1107"/>
                    <a:pt x="9895" y="1107"/>
                    <a:pt x="9895" y="1083"/>
                  </a:cubicBezTo>
                  <a:lnTo>
                    <a:pt x="9895" y="357"/>
                  </a:lnTo>
                  <a:lnTo>
                    <a:pt x="9907" y="357"/>
                  </a:lnTo>
                  <a:cubicBezTo>
                    <a:pt x="9907" y="351"/>
                    <a:pt x="9910" y="348"/>
                    <a:pt x="9911" y="348"/>
                  </a:cubicBezTo>
                  <a:lnTo>
                    <a:pt x="9911" y="348"/>
                  </a:lnTo>
                  <a:cubicBezTo>
                    <a:pt x="9912" y="348"/>
                    <a:pt x="9912" y="351"/>
                    <a:pt x="9907" y="357"/>
                  </a:cubicBezTo>
                  <a:lnTo>
                    <a:pt x="10276" y="345"/>
                  </a:lnTo>
                  <a:close/>
                  <a:moveTo>
                    <a:pt x="11038" y="1107"/>
                  </a:moveTo>
                  <a:cubicBezTo>
                    <a:pt x="11240" y="1107"/>
                    <a:pt x="11407" y="1262"/>
                    <a:pt x="11407" y="1476"/>
                  </a:cubicBezTo>
                  <a:lnTo>
                    <a:pt x="11407" y="8811"/>
                  </a:lnTo>
                  <a:cubicBezTo>
                    <a:pt x="11407" y="9001"/>
                    <a:pt x="11228" y="9180"/>
                    <a:pt x="11026" y="9180"/>
                  </a:cubicBezTo>
                  <a:lnTo>
                    <a:pt x="751" y="9180"/>
                  </a:lnTo>
                  <a:cubicBezTo>
                    <a:pt x="536" y="9180"/>
                    <a:pt x="382" y="9025"/>
                    <a:pt x="382" y="8811"/>
                  </a:cubicBezTo>
                  <a:lnTo>
                    <a:pt x="382" y="1476"/>
                  </a:lnTo>
                  <a:cubicBezTo>
                    <a:pt x="382" y="1262"/>
                    <a:pt x="536" y="1107"/>
                    <a:pt x="751" y="1107"/>
                  </a:cubicBezTo>
                  <a:lnTo>
                    <a:pt x="1120" y="1107"/>
                  </a:lnTo>
                  <a:lnTo>
                    <a:pt x="1120" y="1119"/>
                  </a:lnTo>
                  <a:cubicBezTo>
                    <a:pt x="1120" y="1310"/>
                    <a:pt x="1286" y="1476"/>
                    <a:pt x="1477" y="1476"/>
                  </a:cubicBezTo>
                  <a:lnTo>
                    <a:pt x="1858" y="1476"/>
                  </a:lnTo>
                  <a:cubicBezTo>
                    <a:pt x="2048" y="1476"/>
                    <a:pt x="2215" y="1310"/>
                    <a:pt x="2215" y="1119"/>
                  </a:cubicBezTo>
                  <a:lnTo>
                    <a:pt x="2215" y="1107"/>
                  </a:lnTo>
                  <a:lnTo>
                    <a:pt x="9573" y="1107"/>
                  </a:lnTo>
                  <a:lnTo>
                    <a:pt x="9573" y="1119"/>
                  </a:lnTo>
                  <a:cubicBezTo>
                    <a:pt x="9573" y="1310"/>
                    <a:pt x="9740" y="1476"/>
                    <a:pt x="9930" y="1476"/>
                  </a:cubicBezTo>
                  <a:lnTo>
                    <a:pt x="10311" y="1476"/>
                  </a:lnTo>
                  <a:cubicBezTo>
                    <a:pt x="10502" y="1476"/>
                    <a:pt x="10669" y="1310"/>
                    <a:pt x="10669" y="1119"/>
                  </a:cubicBezTo>
                  <a:lnTo>
                    <a:pt x="10669" y="1107"/>
                  </a:lnTo>
                  <a:close/>
                  <a:moveTo>
                    <a:pt x="1465" y="0"/>
                  </a:moveTo>
                  <a:cubicBezTo>
                    <a:pt x="1275" y="0"/>
                    <a:pt x="1108" y="167"/>
                    <a:pt x="1108" y="357"/>
                  </a:cubicBezTo>
                  <a:lnTo>
                    <a:pt x="1108" y="726"/>
                  </a:lnTo>
                  <a:lnTo>
                    <a:pt x="739" y="726"/>
                  </a:lnTo>
                  <a:cubicBezTo>
                    <a:pt x="334" y="726"/>
                    <a:pt x="1" y="1060"/>
                    <a:pt x="1" y="1464"/>
                  </a:cubicBezTo>
                  <a:lnTo>
                    <a:pt x="1" y="8799"/>
                  </a:lnTo>
                  <a:cubicBezTo>
                    <a:pt x="1" y="9204"/>
                    <a:pt x="334" y="9525"/>
                    <a:pt x="739" y="9525"/>
                  </a:cubicBezTo>
                  <a:lnTo>
                    <a:pt x="11014" y="9525"/>
                  </a:lnTo>
                  <a:cubicBezTo>
                    <a:pt x="11419" y="9525"/>
                    <a:pt x="11752" y="9204"/>
                    <a:pt x="11752" y="8799"/>
                  </a:cubicBezTo>
                  <a:lnTo>
                    <a:pt x="11752" y="1464"/>
                  </a:lnTo>
                  <a:cubicBezTo>
                    <a:pt x="11752" y="1060"/>
                    <a:pt x="11419" y="726"/>
                    <a:pt x="11026" y="726"/>
                  </a:cubicBezTo>
                  <a:lnTo>
                    <a:pt x="10645" y="726"/>
                  </a:lnTo>
                  <a:lnTo>
                    <a:pt x="10645" y="357"/>
                  </a:lnTo>
                  <a:cubicBezTo>
                    <a:pt x="10645" y="167"/>
                    <a:pt x="10490" y="0"/>
                    <a:pt x="10288" y="0"/>
                  </a:cubicBezTo>
                  <a:lnTo>
                    <a:pt x="9918" y="0"/>
                  </a:lnTo>
                  <a:cubicBezTo>
                    <a:pt x="9728" y="0"/>
                    <a:pt x="9561" y="167"/>
                    <a:pt x="9561" y="357"/>
                  </a:cubicBezTo>
                  <a:lnTo>
                    <a:pt x="9561" y="726"/>
                  </a:lnTo>
                  <a:lnTo>
                    <a:pt x="2191" y="726"/>
                  </a:lnTo>
                  <a:lnTo>
                    <a:pt x="2191" y="357"/>
                  </a:lnTo>
                  <a:cubicBezTo>
                    <a:pt x="2191" y="167"/>
                    <a:pt x="2025" y="0"/>
                    <a:pt x="18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7" name="Google Shape;8917;p76"/>
            <p:cNvSpPr/>
            <p:nvPr/>
          </p:nvSpPr>
          <p:spPr>
            <a:xfrm>
              <a:off x="5244432" y="2849268"/>
              <a:ext cx="326314" cy="11368"/>
            </a:xfrm>
            <a:custGeom>
              <a:avLst/>
              <a:gdLst/>
              <a:ahLst/>
              <a:cxnLst/>
              <a:rect l="l" t="t" r="r" b="b"/>
              <a:pathLst>
                <a:path w="10276" h="358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10097" y="358"/>
                  </a:lnTo>
                  <a:cubicBezTo>
                    <a:pt x="10180" y="358"/>
                    <a:pt x="10276" y="274"/>
                    <a:pt x="10276" y="179"/>
                  </a:cubicBezTo>
                  <a:cubicBezTo>
                    <a:pt x="10276" y="72"/>
                    <a:pt x="10180" y="1"/>
                    <a:pt x="1009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8" name="Google Shape;8918;p76"/>
            <p:cNvSpPr/>
            <p:nvPr/>
          </p:nvSpPr>
          <p:spPr>
            <a:xfrm>
              <a:off x="5261834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75"/>
                    <a:pt x="1465" y="180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9" name="Google Shape;8919;p76"/>
            <p:cNvSpPr/>
            <p:nvPr/>
          </p:nvSpPr>
          <p:spPr>
            <a:xfrm>
              <a:off x="5343507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80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75"/>
                    <a:pt x="1465" y="180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0" name="Google Shape;8920;p76"/>
            <p:cNvSpPr/>
            <p:nvPr/>
          </p:nvSpPr>
          <p:spPr>
            <a:xfrm>
              <a:off x="5506823" y="289613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75"/>
                    <a:pt x="1453" y="180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1" name="Google Shape;8921;p76"/>
            <p:cNvSpPr/>
            <p:nvPr/>
          </p:nvSpPr>
          <p:spPr>
            <a:xfrm>
              <a:off x="5261834" y="2942660"/>
              <a:ext cx="46521" cy="11368"/>
            </a:xfrm>
            <a:custGeom>
              <a:avLst/>
              <a:gdLst/>
              <a:ahLst/>
              <a:cxnLst/>
              <a:rect l="l" t="t" r="r" b="b"/>
              <a:pathLst>
                <a:path w="1465" h="358" extrusionOk="0">
                  <a:moveTo>
                    <a:pt x="179" y="0"/>
                  </a:moveTo>
                  <a:cubicBezTo>
                    <a:pt x="96" y="0"/>
                    <a:pt x="0" y="84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70" y="0"/>
                    <a:pt x="12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2" name="Google Shape;8922;p76"/>
            <p:cNvSpPr/>
            <p:nvPr/>
          </p:nvSpPr>
          <p:spPr>
            <a:xfrm>
              <a:off x="5424768" y="2942660"/>
              <a:ext cx="46553" cy="11368"/>
            </a:xfrm>
            <a:custGeom>
              <a:avLst/>
              <a:gdLst/>
              <a:ahLst/>
              <a:cxnLst/>
              <a:rect l="l" t="t" r="r" b="b"/>
              <a:pathLst>
                <a:path w="1466" h="358" extrusionOk="0">
                  <a:moveTo>
                    <a:pt x="180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86"/>
                    <a:pt x="84" y="358"/>
                    <a:pt x="180" y="358"/>
                  </a:cubicBezTo>
                  <a:lnTo>
                    <a:pt x="1287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3" name="Google Shape;8923;p76"/>
            <p:cNvSpPr/>
            <p:nvPr/>
          </p:nvSpPr>
          <p:spPr>
            <a:xfrm>
              <a:off x="5261834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7"/>
                    <a:pt x="1465" y="179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4" name="Google Shape;8924;p76"/>
            <p:cNvSpPr/>
            <p:nvPr/>
          </p:nvSpPr>
          <p:spPr>
            <a:xfrm>
              <a:off x="5343507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87"/>
                    <a:pt x="1465" y="179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5" name="Google Shape;8925;p76"/>
            <p:cNvSpPr/>
            <p:nvPr/>
          </p:nvSpPr>
          <p:spPr>
            <a:xfrm>
              <a:off x="5506823" y="298914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87"/>
                    <a:pt x="1453" y="179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6" name="Google Shape;8926;p76"/>
            <p:cNvSpPr/>
            <p:nvPr/>
          </p:nvSpPr>
          <p:spPr>
            <a:xfrm>
              <a:off x="5343507" y="3036051"/>
              <a:ext cx="46521" cy="10987"/>
            </a:xfrm>
            <a:custGeom>
              <a:avLst/>
              <a:gdLst/>
              <a:ahLst/>
              <a:cxnLst/>
              <a:rect l="l" t="t" r="r" b="b"/>
              <a:pathLst>
                <a:path w="1465" h="346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83" y="346"/>
                    <a:pt x="179" y="346"/>
                  </a:cubicBezTo>
                  <a:lnTo>
                    <a:pt x="1286" y="346"/>
                  </a:lnTo>
                  <a:cubicBezTo>
                    <a:pt x="1369" y="346"/>
                    <a:pt x="1465" y="274"/>
                    <a:pt x="1465" y="179"/>
                  </a:cubicBezTo>
                  <a:cubicBezTo>
                    <a:pt x="1465" y="72"/>
                    <a:pt x="1381" y="0"/>
                    <a:pt x="12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7" name="Google Shape;8927;p76"/>
            <p:cNvSpPr/>
            <p:nvPr/>
          </p:nvSpPr>
          <p:spPr>
            <a:xfrm>
              <a:off x="5424768" y="3036051"/>
              <a:ext cx="46553" cy="10987"/>
            </a:xfrm>
            <a:custGeom>
              <a:avLst/>
              <a:gdLst/>
              <a:ahLst/>
              <a:cxnLst/>
              <a:rect l="l" t="t" r="r" b="b"/>
              <a:pathLst>
                <a:path w="1466" h="346" extrusionOk="0">
                  <a:moveTo>
                    <a:pt x="180" y="0"/>
                  </a:moveTo>
                  <a:cubicBezTo>
                    <a:pt x="96" y="0"/>
                    <a:pt x="1" y="72"/>
                    <a:pt x="1" y="179"/>
                  </a:cubicBezTo>
                  <a:cubicBezTo>
                    <a:pt x="1" y="274"/>
                    <a:pt x="84" y="346"/>
                    <a:pt x="180" y="346"/>
                  </a:cubicBezTo>
                  <a:lnTo>
                    <a:pt x="1287" y="346"/>
                  </a:lnTo>
                  <a:cubicBezTo>
                    <a:pt x="1370" y="346"/>
                    <a:pt x="1465" y="274"/>
                    <a:pt x="1465" y="179"/>
                  </a:cubicBezTo>
                  <a:cubicBezTo>
                    <a:pt x="1465" y="72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8" name="Google Shape;8928;p76"/>
            <p:cNvSpPr/>
            <p:nvPr/>
          </p:nvSpPr>
          <p:spPr>
            <a:xfrm>
              <a:off x="5506823" y="3036051"/>
              <a:ext cx="46172" cy="10987"/>
            </a:xfrm>
            <a:custGeom>
              <a:avLst/>
              <a:gdLst/>
              <a:ahLst/>
              <a:cxnLst/>
              <a:rect l="l" t="t" r="r" b="b"/>
              <a:pathLst>
                <a:path w="1454" h="346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46"/>
                    <a:pt x="179" y="346"/>
                  </a:cubicBezTo>
                  <a:lnTo>
                    <a:pt x="1275" y="346"/>
                  </a:lnTo>
                  <a:cubicBezTo>
                    <a:pt x="1370" y="346"/>
                    <a:pt x="1453" y="274"/>
                    <a:pt x="1453" y="179"/>
                  </a:cubicBezTo>
                  <a:cubicBezTo>
                    <a:pt x="1453" y="72"/>
                    <a:pt x="1370" y="0"/>
                    <a:pt x="127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9" name="Google Shape;8929;p76"/>
            <p:cNvSpPr/>
            <p:nvPr/>
          </p:nvSpPr>
          <p:spPr>
            <a:xfrm>
              <a:off x="5343126" y="2930752"/>
              <a:ext cx="46902" cy="33851"/>
            </a:xfrm>
            <a:custGeom>
              <a:avLst/>
              <a:gdLst/>
              <a:ahLst/>
              <a:cxnLst/>
              <a:rect l="l" t="t" r="r" b="b"/>
              <a:pathLst>
                <a:path w="1477" h="1066" extrusionOk="0">
                  <a:moveTo>
                    <a:pt x="1293" y="0"/>
                  </a:moveTo>
                  <a:cubicBezTo>
                    <a:pt x="1250" y="0"/>
                    <a:pt x="1209" y="18"/>
                    <a:pt x="1179" y="54"/>
                  </a:cubicBezTo>
                  <a:lnTo>
                    <a:pt x="572" y="661"/>
                  </a:lnTo>
                  <a:lnTo>
                    <a:pt x="322" y="411"/>
                  </a:lnTo>
                  <a:cubicBezTo>
                    <a:pt x="280" y="375"/>
                    <a:pt x="235" y="358"/>
                    <a:pt x="194" y="358"/>
                  </a:cubicBezTo>
                  <a:cubicBezTo>
                    <a:pt x="152" y="358"/>
                    <a:pt x="113" y="375"/>
                    <a:pt x="84" y="411"/>
                  </a:cubicBezTo>
                  <a:cubicBezTo>
                    <a:pt x="0" y="483"/>
                    <a:pt x="0" y="590"/>
                    <a:pt x="84" y="649"/>
                  </a:cubicBezTo>
                  <a:lnTo>
                    <a:pt x="453" y="1018"/>
                  </a:lnTo>
                  <a:cubicBezTo>
                    <a:pt x="476" y="1054"/>
                    <a:pt x="524" y="1066"/>
                    <a:pt x="572" y="1066"/>
                  </a:cubicBezTo>
                  <a:cubicBezTo>
                    <a:pt x="619" y="1066"/>
                    <a:pt x="655" y="1054"/>
                    <a:pt x="691" y="1018"/>
                  </a:cubicBezTo>
                  <a:lnTo>
                    <a:pt x="1417" y="292"/>
                  </a:lnTo>
                  <a:cubicBezTo>
                    <a:pt x="1477" y="233"/>
                    <a:pt x="1477" y="125"/>
                    <a:pt x="1417" y="54"/>
                  </a:cubicBezTo>
                  <a:cubicBezTo>
                    <a:pt x="1381" y="18"/>
                    <a:pt x="1337" y="0"/>
                    <a:pt x="129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0" name="Google Shape;8930;p76"/>
            <p:cNvSpPr/>
            <p:nvPr/>
          </p:nvSpPr>
          <p:spPr>
            <a:xfrm>
              <a:off x="5506442" y="2930752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2" y="0"/>
                  </a:moveTo>
                  <a:cubicBezTo>
                    <a:pt x="1239" y="0"/>
                    <a:pt x="1197" y="18"/>
                    <a:pt x="1167" y="54"/>
                  </a:cubicBezTo>
                  <a:lnTo>
                    <a:pt x="560" y="661"/>
                  </a:lnTo>
                  <a:lnTo>
                    <a:pt x="310" y="411"/>
                  </a:lnTo>
                  <a:cubicBezTo>
                    <a:pt x="275" y="375"/>
                    <a:pt x="230" y="358"/>
                    <a:pt x="187" y="358"/>
                  </a:cubicBezTo>
                  <a:cubicBezTo>
                    <a:pt x="144" y="358"/>
                    <a:pt x="102" y="375"/>
                    <a:pt x="72" y="411"/>
                  </a:cubicBezTo>
                  <a:cubicBezTo>
                    <a:pt x="1" y="483"/>
                    <a:pt x="1" y="590"/>
                    <a:pt x="72" y="649"/>
                  </a:cubicBezTo>
                  <a:lnTo>
                    <a:pt x="441" y="1018"/>
                  </a:lnTo>
                  <a:cubicBezTo>
                    <a:pt x="477" y="1054"/>
                    <a:pt x="513" y="1066"/>
                    <a:pt x="560" y="1066"/>
                  </a:cubicBezTo>
                  <a:cubicBezTo>
                    <a:pt x="608" y="1066"/>
                    <a:pt x="656" y="1054"/>
                    <a:pt x="679" y="1018"/>
                  </a:cubicBezTo>
                  <a:lnTo>
                    <a:pt x="1406" y="292"/>
                  </a:lnTo>
                  <a:cubicBezTo>
                    <a:pt x="1489" y="233"/>
                    <a:pt x="1489" y="125"/>
                    <a:pt x="1406" y="54"/>
                  </a:cubicBezTo>
                  <a:cubicBezTo>
                    <a:pt x="1370" y="18"/>
                    <a:pt x="1325" y="0"/>
                    <a:pt x="12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1" name="Google Shape;8931;p76"/>
            <p:cNvSpPr/>
            <p:nvPr/>
          </p:nvSpPr>
          <p:spPr>
            <a:xfrm>
              <a:off x="5424419" y="2977336"/>
              <a:ext cx="47283" cy="34168"/>
            </a:xfrm>
            <a:custGeom>
              <a:avLst/>
              <a:gdLst/>
              <a:ahLst/>
              <a:cxnLst/>
              <a:rect l="l" t="t" r="r" b="b"/>
              <a:pathLst>
                <a:path w="1489" h="1076" extrusionOk="0">
                  <a:moveTo>
                    <a:pt x="1293" y="1"/>
                  </a:moveTo>
                  <a:cubicBezTo>
                    <a:pt x="1250" y="1"/>
                    <a:pt x="1208" y="22"/>
                    <a:pt x="1179" y="63"/>
                  </a:cubicBezTo>
                  <a:lnTo>
                    <a:pt x="572" y="671"/>
                  </a:lnTo>
                  <a:lnTo>
                    <a:pt x="321" y="421"/>
                  </a:lnTo>
                  <a:cubicBezTo>
                    <a:pt x="280" y="379"/>
                    <a:pt x="235" y="358"/>
                    <a:pt x="193" y="358"/>
                  </a:cubicBezTo>
                  <a:cubicBezTo>
                    <a:pt x="152" y="358"/>
                    <a:pt x="113" y="379"/>
                    <a:pt x="83" y="421"/>
                  </a:cubicBezTo>
                  <a:cubicBezTo>
                    <a:pt x="0" y="492"/>
                    <a:pt x="0" y="599"/>
                    <a:pt x="83" y="659"/>
                  </a:cubicBezTo>
                  <a:lnTo>
                    <a:pt x="452" y="1028"/>
                  </a:lnTo>
                  <a:cubicBezTo>
                    <a:pt x="476" y="1052"/>
                    <a:pt x="524" y="1075"/>
                    <a:pt x="572" y="1075"/>
                  </a:cubicBezTo>
                  <a:cubicBezTo>
                    <a:pt x="619" y="1075"/>
                    <a:pt x="655" y="1052"/>
                    <a:pt x="691" y="1028"/>
                  </a:cubicBezTo>
                  <a:lnTo>
                    <a:pt x="1417" y="301"/>
                  </a:lnTo>
                  <a:cubicBezTo>
                    <a:pt x="1488" y="242"/>
                    <a:pt x="1488" y="123"/>
                    <a:pt x="1417" y="63"/>
                  </a:cubicBezTo>
                  <a:cubicBezTo>
                    <a:pt x="1381" y="22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2" name="Google Shape;8932;p76"/>
            <p:cNvSpPr/>
            <p:nvPr/>
          </p:nvSpPr>
          <p:spPr>
            <a:xfrm>
              <a:off x="5261453" y="3024143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9" y="0"/>
                  </a:moveTo>
                  <a:cubicBezTo>
                    <a:pt x="1248" y="0"/>
                    <a:pt x="1209" y="18"/>
                    <a:pt x="1179" y="54"/>
                  </a:cubicBezTo>
                  <a:lnTo>
                    <a:pt x="572" y="673"/>
                  </a:lnTo>
                  <a:lnTo>
                    <a:pt x="310" y="411"/>
                  </a:lnTo>
                  <a:cubicBezTo>
                    <a:pt x="274" y="375"/>
                    <a:pt x="230" y="357"/>
                    <a:pt x="186" y="357"/>
                  </a:cubicBezTo>
                  <a:cubicBezTo>
                    <a:pt x="143" y="357"/>
                    <a:pt x="102" y="375"/>
                    <a:pt x="72" y="411"/>
                  </a:cubicBezTo>
                  <a:cubicBezTo>
                    <a:pt x="0" y="494"/>
                    <a:pt x="0" y="590"/>
                    <a:pt x="72" y="649"/>
                  </a:cubicBezTo>
                  <a:lnTo>
                    <a:pt x="453" y="1030"/>
                  </a:lnTo>
                  <a:cubicBezTo>
                    <a:pt x="477" y="1054"/>
                    <a:pt x="524" y="1066"/>
                    <a:pt x="572" y="1066"/>
                  </a:cubicBezTo>
                  <a:cubicBezTo>
                    <a:pt x="608" y="1066"/>
                    <a:pt x="655" y="1054"/>
                    <a:pt x="691" y="1030"/>
                  </a:cubicBezTo>
                  <a:lnTo>
                    <a:pt x="1417" y="292"/>
                  </a:lnTo>
                  <a:cubicBezTo>
                    <a:pt x="1489" y="220"/>
                    <a:pt x="1489" y="113"/>
                    <a:pt x="1417" y="54"/>
                  </a:cubicBezTo>
                  <a:cubicBezTo>
                    <a:pt x="1376" y="18"/>
                    <a:pt x="1331" y="0"/>
                    <a:pt x="128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3" name="Google Shape;8933;p76"/>
            <p:cNvSpPr/>
            <p:nvPr/>
          </p:nvSpPr>
          <p:spPr>
            <a:xfrm>
              <a:off x="5424419" y="2884231"/>
              <a:ext cx="47283" cy="33883"/>
            </a:xfrm>
            <a:custGeom>
              <a:avLst/>
              <a:gdLst/>
              <a:ahLst/>
              <a:cxnLst/>
              <a:rect l="l" t="t" r="r" b="b"/>
              <a:pathLst>
                <a:path w="1489" h="1067" extrusionOk="0">
                  <a:moveTo>
                    <a:pt x="1293" y="1"/>
                  </a:moveTo>
                  <a:cubicBezTo>
                    <a:pt x="1250" y="1"/>
                    <a:pt x="1208" y="19"/>
                    <a:pt x="1179" y="54"/>
                  </a:cubicBezTo>
                  <a:lnTo>
                    <a:pt x="572" y="674"/>
                  </a:lnTo>
                  <a:lnTo>
                    <a:pt x="321" y="412"/>
                  </a:lnTo>
                  <a:cubicBezTo>
                    <a:pt x="280" y="376"/>
                    <a:pt x="235" y="358"/>
                    <a:pt x="193" y="358"/>
                  </a:cubicBezTo>
                  <a:cubicBezTo>
                    <a:pt x="152" y="358"/>
                    <a:pt x="113" y="376"/>
                    <a:pt x="83" y="412"/>
                  </a:cubicBezTo>
                  <a:cubicBezTo>
                    <a:pt x="0" y="495"/>
                    <a:pt x="0" y="590"/>
                    <a:pt x="83" y="650"/>
                  </a:cubicBezTo>
                  <a:lnTo>
                    <a:pt x="452" y="1031"/>
                  </a:lnTo>
                  <a:cubicBezTo>
                    <a:pt x="476" y="1055"/>
                    <a:pt x="524" y="1067"/>
                    <a:pt x="572" y="1067"/>
                  </a:cubicBezTo>
                  <a:cubicBezTo>
                    <a:pt x="619" y="1067"/>
                    <a:pt x="655" y="1055"/>
                    <a:pt x="691" y="1031"/>
                  </a:cubicBezTo>
                  <a:lnTo>
                    <a:pt x="1417" y="293"/>
                  </a:lnTo>
                  <a:cubicBezTo>
                    <a:pt x="1488" y="221"/>
                    <a:pt x="1488" y="114"/>
                    <a:pt x="1417" y="54"/>
                  </a:cubicBezTo>
                  <a:cubicBezTo>
                    <a:pt x="1381" y="19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34" name="Google Shape;8934;p76"/>
          <p:cNvGrpSpPr/>
          <p:nvPr/>
        </p:nvGrpSpPr>
        <p:grpSpPr>
          <a:xfrm>
            <a:off x="7691959" y="3696690"/>
            <a:ext cx="379155" cy="458796"/>
            <a:chOff x="5864861" y="2772517"/>
            <a:chExt cx="284366" cy="344097"/>
          </a:xfrm>
          <a:solidFill>
            <a:schemeClr val="bg1"/>
          </a:solidFill>
        </p:grpSpPr>
        <p:sp>
          <p:nvSpPr>
            <p:cNvPr id="8935" name="Google Shape;8935;p76"/>
            <p:cNvSpPr/>
            <p:nvPr/>
          </p:nvSpPr>
          <p:spPr>
            <a:xfrm>
              <a:off x="6089464" y="3014490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108"/>
                    <a:pt x="0" y="239"/>
                  </a:cubicBezTo>
                  <a:cubicBezTo>
                    <a:pt x="0" y="382"/>
                    <a:pt x="107" y="477"/>
                    <a:pt x="238" y="477"/>
                  </a:cubicBezTo>
                  <a:cubicBezTo>
                    <a:pt x="369" y="477"/>
                    <a:pt x="476" y="382"/>
                    <a:pt x="476" y="239"/>
                  </a:cubicBezTo>
                  <a:cubicBezTo>
                    <a:pt x="476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6" name="Google Shape;8936;p76"/>
            <p:cNvSpPr/>
            <p:nvPr/>
          </p:nvSpPr>
          <p:spPr>
            <a:xfrm>
              <a:off x="6051644" y="3070823"/>
              <a:ext cx="13274" cy="1327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15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34" y="417"/>
                    <a:pt x="417" y="334"/>
                    <a:pt x="417" y="215"/>
                  </a:cubicBezTo>
                  <a:cubicBezTo>
                    <a:pt x="417" y="96"/>
                    <a:pt x="334" y="1"/>
                    <a:pt x="20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7" name="Google Shape;8937;p76"/>
            <p:cNvSpPr/>
            <p:nvPr/>
          </p:nvSpPr>
          <p:spPr>
            <a:xfrm>
              <a:off x="5943518" y="3005789"/>
              <a:ext cx="13242" cy="12893"/>
            </a:xfrm>
            <a:custGeom>
              <a:avLst/>
              <a:gdLst/>
              <a:ahLst/>
              <a:cxnLst/>
              <a:rect l="l" t="t" r="r" b="b"/>
              <a:pathLst>
                <a:path w="417" h="406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06"/>
                    <a:pt x="203" y="406"/>
                  </a:cubicBezTo>
                  <a:cubicBezTo>
                    <a:pt x="322" y="406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8" name="Google Shape;8938;p76"/>
            <p:cNvSpPr/>
            <p:nvPr/>
          </p:nvSpPr>
          <p:spPr>
            <a:xfrm>
              <a:off x="5965429" y="3070823"/>
              <a:ext cx="13655" cy="1327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9" name="Google Shape;8939;p76"/>
            <p:cNvSpPr/>
            <p:nvPr/>
          </p:nvSpPr>
          <p:spPr>
            <a:xfrm>
              <a:off x="6004392" y="3019412"/>
              <a:ext cx="16290" cy="1590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93" y="500"/>
                    <a:pt x="512" y="381"/>
                    <a:pt x="512" y="250"/>
                  </a:cubicBezTo>
                  <a:cubicBezTo>
                    <a:pt x="512" y="119"/>
                    <a:pt x="405" y="0"/>
                    <a:pt x="25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0" name="Google Shape;8940;p76"/>
            <p:cNvSpPr/>
            <p:nvPr/>
          </p:nvSpPr>
          <p:spPr>
            <a:xfrm>
              <a:off x="5864861" y="2772517"/>
              <a:ext cx="284366" cy="344097"/>
            </a:xfrm>
            <a:custGeom>
              <a:avLst/>
              <a:gdLst/>
              <a:ahLst/>
              <a:cxnLst/>
              <a:rect l="l" t="t" r="r" b="b"/>
              <a:pathLst>
                <a:path w="8955" h="10836" extrusionOk="0">
                  <a:moveTo>
                    <a:pt x="2983" y="6406"/>
                  </a:moveTo>
                  <a:cubicBezTo>
                    <a:pt x="3566" y="6406"/>
                    <a:pt x="4114" y="6556"/>
                    <a:pt x="4632" y="6871"/>
                  </a:cubicBezTo>
                  <a:cubicBezTo>
                    <a:pt x="5211" y="7197"/>
                    <a:pt x="5769" y="7306"/>
                    <a:pt x="6260" y="7306"/>
                  </a:cubicBezTo>
                  <a:cubicBezTo>
                    <a:pt x="6628" y="7306"/>
                    <a:pt x="6957" y="7245"/>
                    <a:pt x="7228" y="7168"/>
                  </a:cubicBezTo>
                  <a:cubicBezTo>
                    <a:pt x="7645" y="7049"/>
                    <a:pt x="7966" y="6871"/>
                    <a:pt x="8145" y="6751"/>
                  </a:cubicBezTo>
                  <a:lnTo>
                    <a:pt x="8145" y="6751"/>
                  </a:lnTo>
                  <a:cubicBezTo>
                    <a:pt x="8514" y="7954"/>
                    <a:pt x="8204" y="9276"/>
                    <a:pt x="7299" y="10216"/>
                  </a:cubicBezTo>
                  <a:cubicBezTo>
                    <a:pt x="7109" y="10407"/>
                    <a:pt x="6835" y="10526"/>
                    <a:pt x="6561" y="10526"/>
                  </a:cubicBezTo>
                  <a:lnTo>
                    <a:pt x="2906" y="10526"/>
                  </a:lnTo>
                  <a:cubicBezTo>
                    <a:pt x="2644" y="10526"/>
                    <a:pt x="2370" y="10407"/>
                    <a:pt x="2180" y="10228"/>
                  </a:cubicBezTo>
                  <a:cubicBezTo>
                    <a:pt x="1346" y="9383"/>
                    <a:pt x="941" y="8133"/>
                    <a:pt x="1275" y="6823"/>
                  </a:cubicBezTo>
                  <a:cubicBezTo>
                    <a:pt x="1406" y="6751"/>
                    <a:pt x="1775" y="6573"/>
                    <a:pt x="2263" y="6478"/>
                  </a:cubicBezTo>
                  <a:cubicBezTo>
                    <a:pt x="2509" y="6430"/>
                    <a:pt x="2748" y="6406"/>
                    <a:pt x="2983" y="6406"/>
                  </a:cubicBezTo>
                  <a:close/>
                  <a:moveTo>
                    <a:pt x="3239" y="1"/>
                  </a:moveTo>
                  <a:cubicBezTo>
                    <a:pt x="3001" y="1"/>
                    <a:pt x="2823" y="191"/>
                    <a:pt x="2823" y="417"/>
                  </a:cubicBezTo>
                  <a:lnTo>
                    <a:pt x="2823" y="786"/>
                  </a:lnTo>
                  <a:cubicBezTo>
                    <a:pt x="2823" y="1036"/>
                    <a:pt x="3013" y="1203"/>
                    <a:pt x="3239" y="1203"/>
                  </a:cubicBezTo>
                  <a:lnTo>
                    <a:pt x="3454" y="1203"/>
                  </a:lnTo>
                  <a:lnTo>
                    <a:pt x="3454" y="2525"/>
                  </a:lnTo>
                  <a:cubicBezTo>
                    <a:pt x="3454" y="2608"/>
                    <a:pt x="3537" y="2680"/>
                    <a:pt x="3620" y="2680"/>
                  </a:cubicBezTo>
                  <a:cubicBezTo>
                    <a:pt x="3704" y="2680"/>
                    <a:pt x="3787" y="2608"/>
                    <a:pt x="3787" y="2525"/>
                  </a:cubicBezTo>
                  <a:lnTo>
                    <a:pt x="3787" y="1203"/>
                  </a:lnTo>
                  <a:lnTo>
                    <a:pt x="5692" y="1203"/>
                  </a:lnTo>
                  <a:lnTo>
                    <a:pt x="5692" y="3858"/>
                  </a:lnTo>
                  <a:cubicBezTo>
                    <a:pt x="5692" y="4096"/>
                    <a:pt x="5835" y="4311"/>
                    <a:pt x="6049" y="4394"/>
                  </a:cubicBezTo>
                  <a:cubicBezTo>
                    <a:pt x="6978" y="4763"/>
                    <a:pt x="7692" y="5513"/>
                    <a:pt x="8049" y="6418"/>
                  </a:cubicBezTo>
                  <a:cubicBezTo>
                    <a:pt x="7907" y="6525"/>
                    <a:pt x="7573" y="6716"/>
                    <a:pt x="7133" y="6847"/>
                  </a:cubicBezTo>
                  <a:cubicBezTo>
                    <a:pt x="6830" y="6934"/>
                    <a:pt x="6535" y="6978"/>
                    <a:pt x="6245" y="6978"/>
                  </a:cubicBezTo>
                  <a:cubicBezTo>
                    <a:pt x="5748" y="6978"/>
                    <a:pt x="5270" y="6848"/>
                    <a:pt x="4811" y="6585"/>
                  </a:cubicBezTo>
                  <a:cubicBezTo>
                    <a:pt x="4225" y="6246"/>
                    <a:pt x="3592" y="6086"/>
                    <a:pt x="2961" y="6086"/>
                  </a:cubicBezTo>
                  <a:cubicBezTo>
                    <a:pt x="2437" y="6086"/>
                    <a:pt x="1914" y="6196"/>
                    <a:pt x="1418" y="6406"/>
                  </a:cubicBezTo>
                  <a:cubicBezTo>
                    <a:pt x="1775" y="5501"/>
                    <a:pt x="2477" y="4763"/>
                    <a:pt x="3430" y="4394"/>
                  </a:cubicBezTo>
                  <a:cubicBezTo>
                    <a:pt x="3656" y="4311"/>
                    <a:pt x="3787" y="4096"/>
                    <a:pt x="3787" y="3858"/>
                  </a:cubicBezTo>
                  <a:lnTo>
                    <a:pt x="3787" y="3322"/>
                  </a:lnTo>
                  <a:cubicBezTo>
                    <a:pt x="3787" y="3239"/>
                    <a:pt x="3716" y="3156"/>
                    <a:pt x="3620" y="3156"/>
                  </a:cubicBezTo>
                  <a:cubicBezTo>
                    <a:pt x="3537" y="3156"/>
                    <a:pt x="3454" y="3239"/>
                    <a:pt x="3454" y="3322"/>
                  </a:cubicBezTo>
                  <a:lnTo>
                    <a:pt x="3454" y="3858"/>
                  </a:lnTo>
                  <a:cubicBezTo>
                    <a:pt x="3454" y="3965"/>
                    <a:pt x="3394" y="4049"/>
                    <a:pt x="3299" y="4096"/>
                  </a:cubicBezTo>
                  <a:cubicBezTo>
                    <a:pt x="703" y="5120"/>
                    <a:pt x="1" y="8478"/>
                    <a:pt x="1942" y="10442"/>
                  </a:cubicBezTo>
                  <a:cubicBezTo>
                    <a:pt x="2192" y="10692"/>
                    <a:pt x="2537" y="10835"/>
                    <a:pt x="2894" y="10835"/>
                  </a:cubicBezTo>
                  <a:lnTo>
                    <a:pt x="6549" y="10835"/>
                  </a:lnTo>
                  <a:cubicBezTo>
                    <a:pt x="6906" y="10835"/>
                    <a:pt x="7252" y="10692"/>
                    <a:pt x="7502" y="10442"/>
                  </a:cubicBezTo>
                  <a:cubicBezTo>
                    <a:pt x="8907" y="9026"/>
                    <a:pt x="8954" y="6930"/>
                    <a:pt x="7907" y="5466"/>
                  </a:cubicBezTo>
                  <a:cubicBezTo>
                    <a:pt x="7478" y="4858"/>
                    <a:pt x="6871" y="4370"/>
                    <a:pt x="6168" y="4096"/>
                  </a:cubicBezTo>
                  <a:cubicBezTo>
                    <a:pt x="6061" y="4049"/>
                    <a:pt x="6002" y="3965"/>
                    <a:pt x="6002" y="3858"/>
                  </a:cubicBezTo>
                  <a:lnTo>
                    <a:pt x="6002" y="1203"/>
                  </a:lnTo>
                  <a:lnTo>
                    <a:pt x="6228" y="1203"/>
                  </a:lnTo>
                  <a:cubicBezTo>
                    <a:pt x="6466" y="1203"/>
                    <a:pt x="6644" y="1013"/>
                    <a:pt x="6644" y="786"/>
                  </a:cubicBezTo>
                  <a:lnTo>
                    <a:pt x="6644" y="417"/>
                  </a:lnTo>
                  <a:cubicBezTo>
                    <a:pt x="6644" y="179"/>
                    <a:pt x="6454" y="1"/>
                    <a:pt x="6228" y="1"/>
                  </a:cubicBezTo>
                  <a:lnTo>
                    <a:pt x="5394" y="1"/>
                  </a:lnTo>
                  <a:cubicBezTo>
                    <a:pt x="5299" y="1"/>
                    <a:pt x="5228" y="72"/>
                    <a:pt x="5228" y="167"/>
                  </a:cubicBezTo>
                  <a:cubicBezTo>
                    <a:pt x="5228" y="263"/>
                    <a:pt x="5299" y="334"/>
                    <a:pt x="5394" y="334"/>
                  </a:cubicBezTo>
                  <a:lnTo>
                    <a:pt x="6228" y="334"/>
                  </a:lnTo>
                  <a:cubicBezTo>
                    <a:pt x="6287" y="334"/>
                    <a:pt x="6335" y="382"/>
                    <a:pt x="6335" y="441"/>
                  </a:cubicBezTo>
                  <a:lnTo>
                    <a:pt x="6335" y="810"/>
                  </a:lnTo>
                  <a:cubicBezTo>
                    <a:pt x="6335" y="870"/>
                    <a:pt x="6287" y="905"/>
                    <a:pt x="6228" y="905"/>
                  </a:cubicBezTo>
                  <a:lnTo>
                    <a:pt x="3239" y="905"/>
                  </a:lnTo>
                  <a:cubicBezTo>
                    <a:pt x="3168" y="905"/>
                    <a:pt x="3132" y="870"/>
                    <a:pt x="3132" y="810"/>
                  </a:cubicBezTo>
                  <a:lnTo>
                    <a:pt x="3132" y="441"/>
                  </a:lnTo>
                  <a:cubicBezTo>
                    <a:pt x="3132" y="382"/>
                    <a:pt x="3168" y="334"/>
                    <a:pt x="3239" y="334"/>
                  </a:cubicBezTo>
                  <a:lnTo>
                    <a:pt x="4609" y="334"/>
                  </a:lnTo>
                  <a:cubicBezTo>
                    <a:pt x="4692" y="334"/>
                    <a:pt x="4763" y="263"/>
                    <a:pt x="4763" y="167"/>
                  </a:cubicBezTo>
                  <a:cubicBezTo>
                    <a:pt x="4763" y="72"/>
                    <a:pt x="4692" y="1"/>
                    <a:pt x="460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41" name="Google Shape;8941;p76"/>
          <p:cNvSpPr/>
          <p:nvPr/>
        </p:nvSpPr>
        <p:spPr>
          <a:xfrm>
            <a:off x="8428237" y="3694192"/>
            <a:ext cx="457780" cy="457737"/>
          </a:xfrm>
          <a:custGeom>
            <a:avLst/>
            <a:gdLst/>
            <a:ahLst/>
            <a:cxnLst/>
            <a:rect l="l" t="t" r="r" b="b"/>
            <a:pathLst>
              <a:path w="10812" h="10811" extrusionOk="0">
                <a:moveTo>
                  <a:pt x="2769" y="2858"/>
                </a:moveTo>
                <a:cubicBezTo>
                  <a:pt x="2830" y="2858"/>
                  <a:pt x="2892" y="2866"/>
                  <a:pt x="2954" y="2881"/>
                </a:cubicBezTo>
                <a:cubicBezTo>
                  <a:pt x="3251" y="2941"/>
                  <a:pt x="3489" y="3191"/>
                  <a:pt x="3549" y="3489"/>
                </a:cubicBezTo>
                <a:cubicBezTo>
                  <a:pt x="3608" y="3774"/>
                  <a:pt x="3501" y="4036"/>
                  <a:pt x="3275" y="4227"/>
                </a:cubicBezTo>
                <a:cubicBezTo>
                  <a:pt x="3132" y="4346"/>
                  <a:pt x="3037" y="4548"/>
                  <a:pt x="3037" y="4739"/>
                </a:cubicBezTo>
                <a:lnTo>
                  <a:pt x="3037" y="5084"/>
                </a:lnTo>
                <a:cubicBezTo>
                  <a:pt x="3037" y="5346"/>
                  <a:pt x="3263" y="5572"/>
                  <a:pt x="3525" y="5572"/>
                </a:cubicBezTo>
                <a:lnTo>
                  <a:pt x="5228" y="5572"/>
                </a:lnTo>
                <a:lnTo>
                  <a:pt x="5228" y="7263"/>
                </a:lnTo>
                <a:cubicBezTo>
                  <a:pt x="5228" y="7370"/>
                  <a:pt x="5156" y="7441"/>
                  <a:pt x="5049" y="7441"/>
                </a:cubicBezTo>
                <a:lnTo>
                  <a:pt x="4704" y="7441"/>
                </a:lnTo>
                <a:cubicBezTo>
                  <a:pt x="4597" y="7441"/>
                  <a:pt x="4513" y="7406"/>
                  <a:pt x="4442" y="7322"/>
                </a:cubicBezTo>
                <a:cubicBezTo>
                  <a:pt x="4225" y="7076"/>
                  <a:pt x="3925" y="6935"/>
                  <a:pt x="3599" y="6935"/>
                </a:cubicBezTo>
                <a:cubicBezTo>
                  <a:pt x="3532" y="6935"/>
                  <a:pt x="3463" y="6941"/>
                  <a:pt x="3394" y="6953"/>
                </a:cubicBezTo>
                <a:cubicBezTo>
                  <a:pt x="2965" y="7025"/>
                  <a:pt x="2620" y="7370"/>
                  <a:pt x="2537" y="7787"/>
                </a:cubicBezTo>
                <a:cubicBezTo>
                  <a:pt x="2453" y="8120"/>
                  <a:pt x="2549" y="8454"/>
                  <a:pt x="2751" y="8715"/>
                </a:cubicBezTo>
                <a:cubicBezTo>
                  <a:pt x="2965" y="8965"/>
                  <a:pt x="3275" y="9108"/>
                  <a:pt x="3608" y="9108"/>
                </a:cubicBezTo>
                <a:cubicBezTo>
                  <a:pt x="3930" y="9108"/>
                  <a:pt x="4227" y="8965"/>
                  <a:pt x="4442" y="8715"/>
                </a:cubicBezTo>
                <a:cubicBezTo>
                  <a:pt x="4501" y="8632"/>
                  <a:pt x="4585" y="8608"/>
                  <a:pt x="4692" y="8608"/>
                </a:cubicBezTo>
                <a:lnTo>
                  <a:pt x="5037" y="8608"/>
                </a:lnTo>
                <a:cubicBezTo>
                  <a:pt x="5132" y="8608"/>
                  <a:pt x="5216" y="8680"/>
                  <a:pt x="5216" y="8787"/>
                </a:cubicBezTo>
                <a:lnTo>
                  <a:pt x="5216" y="10501"/>
                </a:lnTo>
                <a:lnTo>
                  <a:pt x="846" y="10501"/>
                </a:lnTo>
                <a:cubicBezTo>
                  <a:pt x="572" y="10501"/>
                  <a:pt x="334" y="10263"/>
                  <a:pt x="334" y="9977"/>
                </a:cubicBezTo>
                <a:lnTo>
                  <a:pt x="334" y="5572"/>
                </a:lnTo>
                <a:lnTo>
                  <a:pt x="2025" y="5572"/>
                </a:lnTo>
                <a:cubicBezTo>
                  <a:pt x="2299" y="5572"/>
                  <a:pt x="2513" y="5346"/>
                  <a:pt x="2513" y="5084"/>
                </a:cubicBezTo>
                <a:lnTo>
                  <a:pt x="2513" y="4727"/>
                </a:lnTo>
                <a:cubicBezTo>
                  <a:pt x="2513" y="4513"/>
                  <a:pt x="2430" y="4334"/>
                  <a:pt x="2299" y="4215"/>
                </a:cubicBezTo>
                <a:cubicBezTo>
                  <a:pt x="2120" y="4072"/>
                  <a:pt x="2013" y="3858"/>
                  <a:pt x="2013" y="3620"/>
                </a:cubicBezTo>
                <a:cubicBezTo>
                  <a:pt x="2013" y="3381"/>
                  <a:pt x="2120" y="3179"/>
                  <a:pt x="2299" y="3024"/>
                </a:cubicBezTo>
                <a:cubicBezTo>
                  <a:pt x="2431" y="2919"/>
                  <a:pt x="2596" y="2858"/>
                  <a:pt x="2769" y="2858"/>
                </a:cubicBezTo>
                <a:close/>
                <a:moveTo>
                  <a:pt x="10014" y="298"/>
                </a:moveTo>
                <a:cubicBezTo>
                  <a:pt x="10300" y="298"/>
                  <a:pt x="10538" y="536"/>
                  <a:pt x="10538" y="822"/>
                </a:cubicBezTo>
                <a:lnTo>
                  <a:pt x="10538" y="5239"/>
                </a:lnTo>
                <a:lnTo>
                  <a:pt x="10312" y="5239"/>
                </a:lnTo>
                <a:cubicBezTo>
                  <a:pt x="10228" y="5239"/>
                  <a:pt x="10157" y="5322"/>
                  <a:pt x="10157" y="5406"/>
                </a:cubicBezTo>
                <a:cubicBezTo>
                  <a:pt x="10157" y="5501"/>
                  <a:pt x="10228" y="5572"/>
                  <a:pt x="10312" y="5572"/>
                </a:cubicBezTo>
                <a:lnTo>
                  <a:pt x="10490" y="5572"/>
                </a:lnTo>
                <a:lnTo>
                  <a:pt x="10490" y="9977"/>
                </a:lnTo>
                <a:cubicBezTo>
                  <a:pt x="10490" y="10263"/>
                  <a:pt x="10252" y="10501"/>
                  <a:pt x="9978" y="10501"/>
                </a:cubicBezTo>
                <a:lnTo>
                  <a:pt x="5573" y="10501"/>
                </a:lnTo>
                <a:lnTo>
                  <a:pt x="5573" y="8799"/>
                </a:lnTo>
                <a:cubicBezTo>
                  <a:pt x="5573" y="8537"/>
                  <a:pt x="5347" y="8311"/>
                  <a:pt x="5073" y="8311"/>
                </a:cubicBezTo>
                <a:lnTo>
                  <a:pt x="4739" y="8311"/>
                </a:lnTo>
                <a:cubicBezTo>
                  <a:pt x="4525" y="8311"/>
                  <a:pt x="4347" y="8394"/>
                  <a:pt x="4227" y="8537"/>
                </a:cubicBezTo>
                <a:cubicBezTo>
                  <a:pt x="4085" y="8715"/>
                  <a:pt x="3870" y="8811"/>
                  <a:pt x="3632" y="8811"/>
                </a:cubicBezTo>
                <a:cubicBezTo>
                  <a:pt x="3394" y="8811"/>
                  <a:pt x="3192" y="8715"/>
                  <a:pt x="3037" y="8537"/>
                </a:cubicBezTo>
                <a:cubicBezTo>
                  <a:pt x="2894" y="8358"/>
                  <a:pt x="2834" y="8120"/>
                  <a:pt x="2894" y="7882"/>
                </a:cubicBezTo>
                <a:cubicBezTo>
                  <a:pt x="2954" y="7584"/>
                  <a:pt x="3204" y="7346"/>
                  <a:pt x="3501" y="7287"/>
                </a:cubicBezTo>
                <a:cubicBezTo>
                  <a:pt x="3557" y="7275"/>
                  <a:pt x="3612" y="7269"/>
                  <a:pt x="3665" y="7269"/>
                </a:cubicBezTo>
                <a:cubicBezTo>
                  <a:pt x="3887" y="7269"/>
                  <a:pt x="4086" y="7367"/>
                  <a:pt x="4239" y="7549"/>
                </a:cubicBezTo>
                <a:cubicBezTo>
                  <a:pt x="4358" y="7703"/>
                  <a:pt x="4561" y="7787"/>
                  <a:pt x="4751" y="7787"/>
                </a:cubicBezTo>
                <a:lnTo>
                  <a:pt x="5097" y="7787"/>
                </a:lnTo>
                <a:cubicBezTo>
                  <a:pt x="5359" y="7787"/>
                  <a:pt x="5585" y="7561"/>
                  <a:pt x="5585" y="7299"/>
                </a:cubicBezTo>
                <a:lnTo>
                  <a:pt x="5585" y="5596"/>
                </a:lnTo>
                <a:lnTo>
                  <a:pt x="7275" y="5596"/>
                </a:lnTo>
                <a:cubicBezTo>
                  <a:pt x="7383" y="5596"/>
                  <a:pt x="7454" y="5679"/>
                  <a:pt x="7454" y="5775"/>
                </a:cubicBezTo>
                <a:lnTo>
                  <a:pt x="7454" y="6120"/>
                </a:lnTo>
                <a:cubicBezTo>
                  <a:pt x="7454" y="6227"/>
                  <a:pt x="7418" y="6310"/>
                  <a:pt x="7335" y="6394"/>
                </a:cubicBezTo>
                <a:cubicBezTo>
                  <a:pt x="7037" y="6644"/>
                  <a:pt x="6894" y="7025"/>
                  <a:pt x="6966" y="7430"/>
                </a:cubicBezTo>
                <a:cubicBezTo>
                  <a:pt x="7037" y="7858"/>
                  <a:pt x="7383" y="8203"/>
                  <a:pt x="7799" y="8299"/>
                </a:cubicBezTo>
                <a:cubicBezTo>
                  <a:pt x="7871" y="8311"/>
                  <a:pt x="7954" y="8323"/>
                  <a:pt x="8037" y="8323"/>
                </a:cubicBezTo>
                <a:cubicBezTo>
                  <a:pt x="8288" y="8323"/>
                  <a:pt x="8526" y="8239"/>
                  <a:pt x="8728" y="8084"/>
                </a:cubicBezTo>
                <a:cubicBezTo>
                  <a:pt x="8978" y="7882"/>
                  <a:pt x="9121" y="7561"/>
                  <a:pt x="9121" y="7239"/>
                </a:cubicBezTo>
                <a:cubicBezTo>
                  <a:pt x="9121" y="6906"/>
                  <a:pt x="8978" y="6608"/>
                  <a:pt x="8728" y="6406"/>
                </a:cubicBezTo>
                <a:cubicBezTo>
                  <a:pt x="8645" y="6346"/>
                  <a:pt x="8621" y="6251"/>
                  <a:pt x="8621" y="6132"/>
                </a:cubicBezTo>
                <a:lnTo>
                  <a:pt x="8621" y="5798"/>
                </a:lnTo>
                <a:cubicBezTo>
                  <a:pt x="8621" y="5691"/>
                  <a:pt x="8692" y="5620"/>
                  <a:pt x="8799" y="5620"/>
                </a:cubicBezTo>
                <a:lnTo>
                  <a:pt x="9645" y="5620"/>
                </a:lnTo>
                <a:cubicBezTo>
                  <a:pt x="9740" y="5620"/>
                  <a:pt x="9812" y="5536"/>
                  <a:pt x="9812" y="5453"/>
                </a:cubicBezTo>
                <a:cubicBezTo>
                  <a:pt x="9812" y="5358"/>
                  <a:pt x="9740" y="5286"/>
                  <a:pt x="9645" y="5286"/>
                </a:cubicBezTo>
                <a:lnTo>
                  <a:pt x="8799" y="5286"/>
                </a:lnTo>
                <a:cubicBezTo>
                  <a:pt x="8526" y="5286"/>
                  <a:pt x="8311" y="5513"/>
                  <a:pt x="8311" y="5775"/>
                </a:cubicBezTo>
                <a:lnTo>
                  <a:pt x="8311" y="6120"/>
                </a:lnTo>
                <a:cubicBezTo>
                  <a:pt x="8311" y="6334"/>
                  <a:pt x="8395" y="6513"/>
                  <a:pt x="8526" y="6632"/>
                </a:cubicBezTo>
                <a:cubicBezTo>
                  <a:pt x="8704" y="6775"/>
                  <a:pt x="8811" y="6989"/>
                  <a:pt x="8811" y="7227"/>
                </a:cubicBezTo>
                <a:cubicBezTo>
                  <a:pt x="8811" y="7465"/>
                  <a:pt x="8704" y="7668"/>
                  <a:pt x="8526" y="7822"/>
                </a:cubicBezTo>
                <a:cubicBezTo>
                  <a:pt x="8394" y="7928"/>
                  <a:pt x="8229" y="7988"/>
                  <a:pt x="8056" y="7988"/>
                </a:cubicBezTo>
                <a:cubicBezTo>
                  <a:pt x="7995" y="7988"/>
                  <a:pt x="7933" y="7981"/>
                  <a:pt x="7871" y="7965"/>
                </a:cubicBezTo>
                <a:cubicBezTo>
                  <a:pt x="7573" y="7906"/>
                  <a:pt x="7335" y="7656"/>
                  <a:pt x="7275" y="7358"/>
                </a:cubicBezTo>
                <a:cubicBezTo>
                  <a:pt x="7216" y="7072"/>
                  <a:pt x="7323" y="6810"/>
                  <a:pt x="7549" y="6608"/>
                </a:cubicBezTo>
                <a:cubicBezTo>
                  <a:pt x="7692" y="6489"/>
                  <a:pt x="7787" y="6298"/>
                  <a:pt x="7787" y="6108"/>
                </a:cubicBezTo>
                <a:lnTo>
                  <a:pt x="7787" y="5763"/>
                </a:lnTo>
                <a:cubicBezTo>
                  <a:pt x="7787" y="5501"/>
                  <a:pt x="7561" y="5275"/>
                  <a:pt x="7287" y="5275"/>
                </a:cubicBezTo>
                <a:lnTo>
                  <a:pt x="5597" y="5275"/>
                </a:lnTo>
                <a:lnTo>
                  <a:pt x="5597" y="3572"/>
                </a:lnTo>
                <a:cubicBezTo>
                  <a:pt x="5597" y="3477"/>
                  <a:pt x="5668" y="3393"/>
                  <a:pt x="5775" y="3393"/>
                </a:cubicBezTo>
                <a:lnTo>
                  <a:pt x="6121" y="3393"/>
                </a:lnTo>
                <a:cubicBezTo>
                  <a:pt x="6216" y="3393"/>
                  <a:pt x="6311" y="3441"/>
                  <a:pt x="6383" y="3512"/>
                </a:cubicBezTo>
                <a:cubicBezTo>
                  <a:pt x="6592" y="3762"/>
                  <a:pt x="6901" y="3911"/>
                  <a:pt x="7234" y="3911"/>
                </a:cubicBezTo>
                <a:cubicBezTo>
                  <a:pt x="7299" y="3911"/>
                  <a:pt x="7364" y="3905"/>
                  <a:pt x="7430" y="3893"/>
                </a:cubicBezTo>
                <a:cubicBezTo>
                  <a:pt x="7859" y="3810"/>
                  <a:pt x="8204" y="3477"/>
                  <a:pt x="8288" y="3060"/>
                </a:cubicBezTo>
                <a:cubicBezTo>
                  <a:pt x="8359" y="2727"/>
                  <a:pt x="8276" y="2381"/>
                  <a:pt x="8061" y="2131"/>
                </a:cubicBezTo>
                <a:cubicBezTo>
                  <a:pt x="7859" y="1881"/>
                  <a:pt x="7549" y="1726"/>
                  <a:pt x="7216" y="1726"/>
                </a:cubicBezTo>
                <a:cubicBezTo>
                  <a:pt x="6894" y="1726"/>
                  <a:pt x="6597" y="1881"/>
                  <a:pt x="6383" y="2131"/>
                </a:cubicBezTo>
                <a:cubicBezTo>
                  <a:pt x="6323" y="2203"/>
                  <a:pt x="6240" y="2238"/>
                  <a:pt x="6132" y="2238"/>
                </a:cubicBezTo>
                <a:lnTo>
                  <a:pt x="5787" y="2238"/>
                </a:lnTo>
                <a:cubicBezTo>
                  <a:pt x="5680" y="2238"/>
                  <a:pt x="5609" y="2167"/>
                  <a:pt x="5609" y="2060"/>
                </a:cubicBezTo>
                <a:lnTo>
                  <a:pt x="5609" y="1215"/>
                </a:lnTo>
                <a:cubicBezTo>
                  <a:pt x="5609" y="1119"/>
                  <a:pt x="5537" y="1048"/>
                  <a:pt x="5442" y="1048"/>
                </a:cubicBezTo>
                <a:cubicBezTo>
                  <a:pt x="5359" y="1048"/>
                  <a:pt x="5287" y="1119"/>
                  <a:pt x="5287" y="1215"/>
                </a:cubicBezTo>
                <a:lnTo>
                  <a:pt x="5287" y="2060"/>
                </a:lnTo>
                <a:cubicBezTo>
                  <a:pt x="5287" y="2322"/>
                  <a:pt x="5501" y="2548"/>
                  <a:pt x="5775" y="2548"/>
                </a:cubicBezTo>
                <a:lnTo>
                  <a:pt x="6121" y="2548"/>
                </a:lnTo>
                <a:cubicBezTo>
                  <a:pt x="6323" y="2548"/>
                  <a:pt x="6502" y="2465"/>
                  <a:pt x="6621" y="2322"/>
                </a:cubicBezTo>
                <a:cubicBezTo>
                  <a:pt x="6775" y="2143"/>
                  <a:pt x="6978" y="2048"/>
                  <a:pt x="7216" y="2048"/>
                </a:cubicBezTo>
                <a:cubicBezTo>
                  <a:pt x="7454" y="2048"/>
                  <a:pt x="7668" y="2143"/>
                  <a:pt x="7811" y="2322"/>
                </a:cubicBezTo>
                <a:cubicBezTo>
                  <a:pt x="7966" y="2500"/>
                  <a:pt x="8026" y="2739"/>
                  <a:pt x="7966" y="2977"/>
                </a:cubicBezTo>
                <a:cubicBezTo>
                  <a:pt x="7907" y="3274"/>
                  <a:pt x="7656" y="3512"/>
                  <a:pt x="7359" y="3572"/>
                </a:cubicBezTo>
                <a:cubicBezTo>
                  <a:pt x="7303" y="3584"/>
                  <a:pt x="7248" y="3589"/>
                  <a:pt x="7193" y="3589"/>
                </a:cubicBezTo>
                <a:cubicBezTo>
                  <a:pt x="6969" y="3589"/>
                  <a:pt x="6762" y="3492"/>
                  <a:pt x="6609" y="3310"/>
                </a:cubicBezTo>
                <a:cubicBezTo>
                  <a:pt x="6490" y="3155"/>
                  <a:pt x="6299" y="3072"/>
                  <a:pt x="6097" y="3072"/>
                </a:cubicBezTo>
                <a:lnTo>
                  <a:pt x="5763" y="3072"/>
                </a:lnTo>
                <a:cubicBezTo>
                  <a:pt x="5490" y="3072"/>
                  <a:pt x="5275" y="3298"/>
                  <a:pt x="5275" y="3560"/>
                </a:cubicBezTo>
                <a:lnTo>
                  <a:pt x="5275" y="5263"/>
                </a:lnTo>
                <a:lnTo>
                  <a:pt x="3573" y="5263"/>
                </a:lnTo>
                <a:cubicBezTo>
                  <a:pt x="3465" y="5263"/>
                  <a:pt x="3394" y="5179"/>
                  <a:pt x="3394" y="5084"/>
                </a:cubicBezTo>
                <a:lnTo>
                  <a:pt x="3394" y="4727"/>
                </a:lnTo>
                <a:cubicBezTo>
                  <a:pt x="3394" y="4620"/>
                  <a:pt x="3442" y="4524"/>
                  <a:pt x="3513" y="4453"/>
                </a:cubicBezTo>
                <a:cubicBezTo>
                  <a:pt x="3811" y="4203"/>
                  <a:pt x="3954" y="3810"/>
                  <a:pt x="3882" y="3417"/>
                </a:cubicBezTo>
                <a:cubicBezTo>
                  <a:pt x="3811" y="2977"/>
                  <a:pt x="3465" y="2643"/>
                  <a:pt x="3049" y="2548"/>
                </a:cubicBezTo>
                <a:cubicBezTo>
                  <a:pt x="2973" y="2531"/>
                  <a:pt x="2896" y="2523"/>
                  <a:pt x="2820" y="2523"/>
                </a:cubicBezTo>
                <a:cubicBezTo>
                  <a:pt x="2570" y="2523"/>
                  <a:pt x="2323" y="2610"/>
                  <a:pt x="2132" y="2774"/>
                </a:cubicBezTo>
                <a:cubicBezTo>
                  <a:pt x="1870" y="2977"/>
                  <a:pt x="1727" y="3298"/>
                  <a:pt x="1727" y="3620"/>
                </a:cubicBezTo>
                <a:cubicBezTo>
                  <a:pt x="1727" y="3941"/>
                  <a:pt x="1870" y="4239"/>
                  <a:pt x="2132" y="4453"/>
                </a:cubicBezTo>
                <a:cubicBezTo>
                  <a:pt x="2203" y="4513"/>
                  <a:pt x="2227" y="4608"/>
                  <a:pt x="2227" y="4703"/>
                </a:cubicBezTo>
                <a:lnTo>
                  <a:pt x="2227" y="5048"/>
                </a:lnTo>
                <a:cubicBezTo>
                  <a:pt x="2227" y="5155"/>
                  <a:pt x="2156" y="5227"/>
                  <a:pt x="2049" y="5227"/>
                </a:cubicBezTo>
                <a:lnTo>
                  <a:pt x="358" y="5227"/>
                </a:lnTo>
                <a:lnTo>
                  <a:pt x="358" y="822"/>
                </a:lnTo>
                <a:cubicBezTo>
                  <a:pt x="358" y="536"/>
                  <a:pt x="596" y="298"/>
                  <a:pt x="882" y="298"/>
                </a:cubicBezTo>
                <a:lnTo>
                  <a:pt x="5287" y="298"/>
                </a:lnTo>
                <a:lnTo>
                  <a:pt x="5287" y="476"/>
                </a:lnTo>
                <a:cubicBezTo>
                  <a:pt x="5287" y="572"/>
                  <a:pt x="5359" y="643"/>
                  <a:pt x="5442" y="643"/>
                </a:cubicBezTo>
                <a:cubicBezTo>
                  <a:pt x="5537" y="643"/>
                  <a:pt x="5609" y="572"/>
                  <a:pt x="5609" y="476"/>
                </a:cubicBezTo>
                <a:lnTo>
                  <a:pt x="5609" y="298"/>
                </a:lnTo>
                <a:close/>
                <a:moveTo>
                  <a:pt x="834" y="0"/>
                </a:moveTo>
                <a:cubicBezTo>
                  <a:pt x="370" y="0"/>
                  <a:pt x="1" y="381"/>
                  <a:pt x="1" y="834"/>
                </a:cubicBezTo>
                <a:lnTo>
                  <a:pt x="1" y="9977"/>
                </a:lnTo>
                <a:cubicBezTo>
                  <a:pt x="1" y="10442"/>
                  <a:pt x="370" y="10811"/>
                  <a:pt x="834" y="10811"/>
                </a:cubicBezTo>
                <a:lnTo>
                  <a:pt x="9978" y="10811"/>
                </a:lnTo>
                <a:cubicBezTo>
                  <a:pt x="10431" y="10811"/>
                  <a:pt x="10812" y="10442"/>
                  <a:pt x="10812" y="9977"/>
                </a:cubicBezTo>
                <a:lnTo>
                  <a:pt x="10812" y="834"/>
                </a:lnTo>
                <a:cubicBezTo>
                  <a:pt x="10812" y="381"/>
                  <a:pt x="10431" y="0"/>
                  <a:pt x="997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42" name="Google Shape;8942;p76"/>
          <p:cNvGrpSpPr/>
          <p:nvPr/>
        </p:nvGrpSpPr>
        <p:grpSpPr>
          <a:xfrm>
            <a:off x="9272624" y="3719383"/>
            <a:ext cx="340329" cy="436611"/>
            <a:chOff x="6974158" y="2789537"/>
            <a:chExt cx="255247" cy="327458"/>
          </a:xfrm>
          <a:solidFill>
            <a:schemeClr val="bg1"/>
          </a:solidFill>
        </p:grpSpPr>
        <p:sp>
          <p:nvSpPr>
            <p:cNvPr id="8943" name="Google Shape;8943;p76"/>
            <p:cNvSpPr/>
            <p:nvPr/>
          </p:nvSpPr>
          <p:spPr>
            <a:xfrm>
              <a:off x="7066407" y="2897282"/>
              <a:ext cx="9876" cy="14798"/>
            </a:xfrm>
            <a:custGeom>
              <a:avLst/>
              <a:gdLst/>
              <a:ahLst/>
              <a:cxnLst/>
              <a:rect l="l" t="t" r="r" b="b"/>
              <a:pathLst>
                <a:path w="311" h="466" extrusionOk="0">
                  <a:moveTo>
                    <a:pt x="144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72" y="465"/>
                    <a:pt x="144" y="465"/>
                  </a:cubicBezTo>
                  <a:cubicBezTo>
                    <a:pt x="227" y="465"/>
                    <a:pt x="299" y="394"/>
                    <a:pt x="299" y="322"/>
                  </a:cubicBezTo>
                  <a:lnTo>
                    <a:pt x="299" y="155"/>
                  </a:lnTo>
                  <a:cubicBezTo>
                    <a:pt x="310" y="60"/>
                    <a:pt x="239" y="1"/>
                    <a:pt x="1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4" name="Google Shape;8944;p76"/>
            <p:cNvSpPr/>
            <p:nvPr/>
          </p:nvSpPr>
          <p:spPr>
            <a:xfrm>
              <a:off x="7127662" y="2897282"/>
              <a:ext cx="9495" cy="14798"/>
            </a:xfrm>
            <a:custGeom>
              <a:avLst/>
              <a:gdLst/>
              <a:ahLst/>
              <a:cxnLst/>
              <a:rect l="l" t="t" r="r" b="b"/>
              <a:pathLst>
                <a:path w="299" h="466" extrusionOk="0">
                  <a:moveTo>
                    <a:pt x="155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84" y="465"/>
                    <a:pt x="155" y="465"/>
                  </a:cubicBezTo>
                  <a:cubicBezTo>
                    <a:pt x="227" y="465"/>
                    <a:pt x="298" y="394"/>
                    <a:pt x="298" y="322"/>
                  </a:cubicBezTo>
                  <a:lnTo>
                    <a:pt x="298" y="155"/>
                  </a:lnTo>
                  <a:cubicBezTo>
                    <a:pt x="298" y="60"/>
                    <a:pt x="239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5" name="Google Shape;8945;p76"/>
            <p:cNvSpPr/>
            <p:nvPr/>
          </p:nvSpPr>
          <p:spPr>
            <a:xfrm>
              <a:off x="7081935" y="2933292"/>
              <a:ext cx="40837" cy="14703"/>
            </a:xfrm>
            <a:custGeom>
              <a:avLst/>
              <a:gdLst/>
              <a:ahLst/>
              <a:cxnLst/>
              <a:rect l="l" t="t" r="r" b="b"/>
              <a:pathLst>
                <a:path w="1286" h="463" extrusionOk="0">
                  <a:moveTo>
                    <a:pt x="162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391"/>
                    <a:pt x="417" y="462"/>
                    <a:pt x="655" y="462"/>
                  </a:cubicBezTo>
                  <a:cubicBezTo>
                    <a:pt x="893" y="462"/>
                    <a:pt x="1119" y="391"/>
                    <a:pt x="1250" y="260"/>
                  </a:cubicBezTo>
                  <a:cubicBezTo>
                    <a:pt x="1286" y="200"/>
                    <a:pt x="1286" y="105"/>
                    <a:pt x="1226" y="45"/>
                  </a:cubicBezTo>
                  <a:cubicBezTo>
                    <a:pt x="1197" y="16"/>
                    <a:pt x="1158" y="1"/>
                    <a:pt x="1119" y="1"/>
                  </a:cubicBezTo>
                  <a:cubicBezTo>
                    <a:pt x="1081" y="1"/>
                    <a:pt x="1042" y="16"/>
                    <a:pt x="1012" y="45"/>
                  </a:cubicBezTo>
                  <a:cubicBezTo>
                    <a:pt x="953" y="105"/>
                    <a:pt x="822" y="164"/>
                    <a:pt x="643" y="164"/>
                  </a:cubicBezTo>
                  <a:cubicBezTo>
                    <a:pt x="464" y="164"/>
                    <a:pt x="310" y="105"/>
                    <a:pt x="274" y="45"/>
                  </a:cubicBezTo>
                  <a:cubicBezTo>
                    <a:pt x="238" y="16"/>
                    <a:pt x="199" y="1"/>
                    <a:pt x="16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6" name="Google Shape;8946;p76"/>
            <p:cNvSpPr/>
            <p:nvPr/>
          </p:nvSpPr>
          <p:spPr>
            <a:xfrm>
              <a:off x="6974158" y="2789537"/>
              <a:ext cx="255247" cy="327458"/>
            </a:xfrm>
            <a:custGeom>
              <a:avLst/>
              <a:gdLst/>
              <a:ahLst/>
              <a:cxnLst/>
              <a:rect l="l" t="t" r="r" b="b"/>
              <a:pathLst>
                <a:path w="8038" h="10312" extrusionOk="0">
                  <a:moveTo>
                    <a:pt x="6228" y="2167"/>
                  </a:moveTo>
                  <a:lnTo>
                    <a:pt x="6132" y="3239"/>
                  </a:lnTo>
                  <a:lnTo>
                    <a:pt x="6121" y="3239"/>
                  </a:lnTo>
                  <a:cubicBezTo>
                    <a:pt x="6025" y="3239"/>
                    <a:pt x="5942" y="3156"/>
                    <a:pt x="5942" y="3060"/>
                  </a:cubicBezTo>
                  <a:lnTo>
                    <a:pt x="5942" y="2227"/>
                  </a:lnTo>
                  <a:cubicBezTo>
                    <a:pt x="6049" y="2227"/>
                    <a:pt x="6132" y="2191"/>
                    <a:pt x="6228" y="2167"/>
                  </a:cubicBezTo>
                  <a:close/>
                  <a:moveTo>
                    <a:pt x="5787" y="322"/>
                  </a:moveTo>
                  <a:cubicBezTo>
                    <a:pt x="6240" y="322"/>
                    <a:pt x="6609" y="691"/>
                    <a:pt x="6609" y="1131"/>
                  </a:cubicBezTo>
                  <a:cubicBezTo>
                    <a:pt x="6609" y="1584"/>
                    <a:pt x="6240" y="1953"/>
                    <a:pt x="5787" y="1953"/>
                  </a:cubicBezTo>
                  <a:cubicBezTo>
                    <a:pt x="5490" y="1953"/>
                    <a:pt x="5228" y="1786"/>
                    <a:pt x="5073" y="1536"/>
                  </a:cubicBezTo>
                  <a:cubicBezTo>
                    <a:pt x="5048" y="1487"/>
                    <a:pt x="4996" y="1455"/>
                    <a:pt x="4942" y="1455"/>
                  </a:cubicBezTo>
                  <a:cubicBezTo>
                    <a:pt x="4918" y="1455"/>
                    <a:pt x="4893" y="1462"/>
                    <a:pt x="4870" y="1477"/>
                  </a:cubicBezTo>
                  <a:cubicBezTo>
                    <a:pt x="4799" y="1524"/>
                    <a:pt x="4763" y="1608"/>
                    <a:pt x="4811" y="1691"/>
                  </a:cubicBezTo>
                  <a:cubicBezTo>
                    <a:pt x="4823" y="1703"/>
                    <a:pt x="4823" y="1715"/>
                    <a:pt x="4835" y="1727"/>
                  </a:cubicBezTo>
                  <a:cubicBezTo>
                    <a:pt x="4775" y="1763"/>
                    <a:pt x="4716" y="1786"/>
                    <a:pt x="4656" y="1786"/>
                  </a:cubicBezTo>
                  <a:cubicBezTo>
                    <a:pt x="4477" y="1786"/>
                    <a:pt x="4335" y="1643"/>
                    <a:pt x="4335" y="1465"/>
                  </a:cubicBezTo>
                  <a:cubicBezTo>
                    <a:pt x="4335" y="1370"/>
                    <a:pt x="4263" y="1310"/>
                    <a:pt x="4180" y="1310"/>
                  </a:cubicBezTo>
                  <a:cubicBezTo>
                    <a:pt x="4108" y="1310"/>
                    <a:pt x="4037" y="1393"/>
                    <a:pt x="4037" y="1465"/>
                  </a:cubicBezTo>
                  <a:cubicBezTo>
                    <a:pt x="4037" y="1810"/>
                    <a:pt x="4323" y="2108"/>
                    <a:pt x="4680" y="2108"/>
                  </a:cubicBezTo>
                  <a:cubicBezTo>
                    <a:pt x="4811" y="2108"/>
                    <a:pt x="4942" y="2060"/>
                    <a:pt x="5061" y="1965"/>
                  </a:cubicBezTo>
                  <a:cubicBezTo>
                    <a:pt x="5228" y="2120"/>
                    <a:pt x="5442" y="2227"/>
                    <a:pt x="5668" y="2251"/>
                  </a:cubicBezTo>
                  <a:lnTo>
                    <a:pt x="5668" y="3072"/>
                  </a:lnTo>
                  <a:cubicBezTo>
                    <a:pt x="5668" y="3334"/>
                    <a:pt x="5882" y="3548"/>
                    <a:pt x="6144" y="3548"/>
                  </a:cubicBezTo>
                  <a:lnTo>
                    <a:pt x="6382" y="3548"/>
                  </a:lnTo>
                  <a:cubicBezTo>
                    <a:pt x="6454" y="3548"/>
                    <a:pt x="6513" y="3572"/>
                    <a:pt x="6573" y="3632"/>
                  </a:cubicBezTo>
                  <a:cubicBezTo>
                    <a:pt x="6621" y="3691"/>
                    <a:pt x="6656" y="3751"/>
                    <a:pt x="6633" y="3834"/>
                  </a:cubicBezTo>
                  <a:cubicBezTo>
                    <a:pt x="6621" y="3953"/>
                    <a:pt x="6502" y="4049"/>
                    <a:pt x="6371" y="4049"/>
                  </a:cubicBezTo>
                  <a:lnTo>
                    <a:pt x="6299" y="4049"/>
                  </a:lnTo>
                  <a:lnTo>
                    <a:pt x="6299" y="4037"/>
                  </a:lnTo>
                  <a:cubicBezTo>
                    <a:pt x="6299" y="3953"/>
                    <a:pt x="6216" y="3894"/>
                    <a:pt x="6144" y="3894"/>
                  </a:cubicBezTo>
                  <a:cubicBezTo>
                    <a:pt x="6061" y="3894"/>
                    <a:pt x="6001" y="3965"/>
                    <a:pt x="6001" y="4037"/>
                  </a:cubicBezTo>
                  <a:cubicBezTo>
                    <a:pt x="6001" y="5108"/>
                    <a:pt x="5120" y="5977"/>
                    <a:pt x="4049" y="5977"/>
                  </a:cubicBezTo>
                  <a:cubicBezTo>
                    <a:pt x="2953" y="5977"/>
                    <a:pt x="2084" y="5096"/>
                    <a:pt x="2084" y="4025"/>
                  </a:cubicBezTo>
                  <a:cubicBezTo>
                    <a:pt x="2084" y="3929"/>
                    <a:pt x="2013" y="3870"/>
                    <a:pt x="1941" y="3870"/>
                  </a:cubicBezTo>
                  <a:cubicBezTo>
                    <a:pt x="1858" y="3870"/>
                    <a:pt x="1787" y="3953"/>
                    <a:pt x="1787" y="4025"/>
                  </a:cubicBezTo>
                  <a:lnTo>
                    <a:pt x="1787" y="4037"/>
                  </a:lnTo>
                  <a:lnTo>
                    <a:pt x="1703" y="4037"/>
                  </a:lnTo>
                  <a:cubicBezTo>
                    <a:pt x="1620" y="4037"/>
                    <a:pt x="1560" y="4013"/>
                    <a:pt x="1501" y="3953"/>
                  </a:cubicBezTo>
                  <a:cubicBezTo>
                    <a:pt x="1465" y="3894"/>
                    <a:pt x="1429" y="3834"/>
                    <a:pt x="1441" y="3751"/>
                  </a:cubicBezTo>
                  <a:cubicBezTo>
                    <a:pt x="1465" y="3632"/>
                    <a:pt x="1584" y="3537"/>
                    <a:pt x="1715" y="3537"/>
                  </a:cubicBezTo>
                  <a:lnTo>
                    <a:pt x="1941" y="3537"/>
                  </a:lnTo>
                  <a:cubicBezTo>
                    <a:pt x="2203" y="3537"/>
                    <a:pt x="2418" y="3322"/>
                    <a:pt x="2418" y="3060"/>
                  </a:cubicBezTo>
                  <a:lnTo>
                    <a:pt x="2418" y="2358"/>
                  </a:lnTo>
                  <a:cubicBezTo>
                    <a:pt x="2418" y="2084"/>
                    <a:pt x="2632" y="1870"/>
                    <a:pt x="2906" y="1870"/>
                  </a:cubicBezTo>
                  <a:lnTo>
                    <a:pt x="3525" y="1870"/>
                  </a:lnTo>
                  <a:cubicBezTo>
                    <a:pt x="3620" y="1870"/>
                    <a:pt x="3680" y="1786"/>
                    <a:pt x="3680" y="1715"/>
                  </a:cubicBezTo>
                  <a:cubicBezTo>
                    <a:pt x="3680" y="1632"/>
                    <a:pt x="3608" y="1572"/>
                    <a:pt x="3525" y="1572"/>
                  </a:cubicBezTo>
                  <a:lnTo>
                    <a:pt x="2906" y="1572"/>
                  </a:lnTo>
                  <a:cubicBezTo>
                    <a:pt x="2477" y="1572"/>
                    <a:pt x="2120" y="1929"/>
                    <a:pt x="2120" y="2358"/>
                  </a:cubicBezTo>
                  <a:lnTo>
                    <a:pt x="2120" y="3060"/>
                  </a:lnTo>
                  <a:cubicBezTo>
                    <a:pt x="2120" y="3144"/>
                    <a:pt x="2037" y="3239"/>
                    <a:pt x="1941" y="3239"/>
                  </a:cubicBezTo>
                  <a:lnTo>
                    <a:pt x="1906" y="3239"/>
                  </a:lnTo>
                  <a:lnTo>
                    <a:pt x="1739" y="1572"/>
                  </a:lnTo>
                  <a:cubicBezTo>
                    <a:pt x="1715" y="1251"/>
                    <a:pt x="1822" y="929"/>
                    <a:pt x="2025" y="691"/>
                  </a:cubicBezTo>
                  <a:cubicBezTo>
                    <a:pt x="2239" y="453"/>
                    <a:pt x="2549" y="322"/>
                    <a:pt x="2870" y="322"/>
                  </a:cubicBezTo>
                  <a:close/>
                  <a:moveTo>
                    <a:pt x="5013" y="6013"/>
                  </a:moveTo>
                  <a:lnTo>
                    <a:pt x="5013" y="6537"/>
                  </a:lnTo>
                  <a:cubicBezTo>
                    <a:pt x="5013" y="6823"/>
                    <a:pt x="5204" y="7073"/>
                    <a:pt x="5478" y="7144"/>
                  </a:cubicBezTo>
                  <a:lnTo>
                    <a:pt x="5740" y="7227"/>
                  </a:lnTo>
                  <a:cubicBezTo>
                    <a:pt x="5668" y="7478"/>
                    <a:pt x="5537" y="7716"/>
                    <a:pt x="5370" y="7906"/>
                  </a:cubicBezTo>
                  <a:cubicBezTo>
                    <a:pt x="5311" y="7966"/>
                    <a:pt x="5323" y="8073"/>
                    <a:pt x="5382" y="8120"/>
                  </a:cubicBezTo>
                  <a:cubicBezTo>
                    <a:pt x="5418" y="8144"/>
                    <a:pt x="5442" y="8156"/>
                    <a:pt x="5490" y="8156"/>
                  </a:cubicBezTo>
                  <a:cubicBezTo>
                    <a:pt x="5537" y="8156"/>
                    <a:pt x="5585" y="8144"/>
                    <a:pt x="5609" y="8120"/>
                  </a:cubicBezTo>
                  <a:cubicBezTo>
                    <a:pt x="5823" y="7882"/>
                    <a:pt x="5966" y="7608"/>
                    <a:pt x="6061" y="7311"/>
                  </a:cubicBezTo>
                  <a:lnTo>
                    <a:pt x="6382" y="7418"/>
                  </a:lnTo>
                  <a:cubicBezTo>
                    <a:pt x="6204" y="7906"/>
                    <a:pt x="5930" y="8335"/>
                    <a:pt x="5525" y="8668"/>
                  </a:cubicBezTo>
                  <a:cubicBezTo>
                    <a:pt x="5085" y="9013"/>
                    <a:pt x="4573" y="9204"/>
                    <a:pt x="4001" y="9204"/>
                  </a:cubicBezTo>
                  <a:cubicBezTo>
                    <a:pt x="3442" y="9204"/>
                    <a:pt x="2918" y="9025"/>
                    <a:pt x="2489" y="8668"/>
                  </a:cubicBezTo>
                  <a:cubicBezTo>
                    <a:pt x="2096" y="8359"/>
                    <a:pt x="1810" y="7918"/>
                    <a:pt x="1668" y="7442"/>
                  </a:cubicBezTo>
                  <a:lnTo>
                    <a:pt x="2001" y="7347"/>
                  </a:lnTo>
                  <a:cubicBezTo>
                    <a:pt x="2108" y="7739"/>
                    <a:pt x="2358" y="8097"/>
                    <a:pt x="2680" y="8370"/>
                  </a:cubicBezTo>
                  <a:cubicBezTo>
                    <a:pt x="3049" y="8668"/>
                    <a:pt x="3513" y="8847"/>
                    <a:pt x="4001" y="8847"/>
                  </a:cubicBezTo>
                  <a:cubicBezTo>
                    <a:pt x="4382" y="8847"/>
                    <a:pt x="4739" y="8751"/>
                    <a:pt x="5049" y="8561"/>
                  </a:cubicBezTo>
                  <a:cubicBezTo>
                    <a:pt x="5120" y="8513"/>
                    <a:pt x="5132" y="8430"/>
                    <a:pt x="5109" y="8359"/>
                  </a:cubicBezTo>
                  <a:cubicBezTo>
                    <a:pt x="5077" y="8304"/>
                    <a:pt x="5031" y="8280"/>
                    <a:pt x="4979" y="8280"/>
                  </a:cubicBezTo>
                  <a:cubicBezTo>
                    <a:pt x="4952" y="8280"/>
                    <a:pt x="4923" y="8287"/>
                    <a:pt x="4894" y="8299"/>
                  </a:cubicBezTo>
                  <a:cubicBezTo>
                    <a:pt x="4632" y="8442"/>
                    <a:pt x="4311" y="8537"/>
                    <a:pt x="4001" y="8537"/>
                  </a:cubicBezTo>
                  <a:cubicBezTo>
                    <a:pt x="3215" y="8537"/>
                    <a:pt x="2513" y="8001"/>
                    <a:pt x="2299" y="7239"/>
                  </a:cubicBezTo>
                  <a:lnTo>
                    <a:pt x="2596" y="7144"/>
                  </a:lnTo>
                  <a:cubicBezTo>
                    <a:pt x="2858" y="7073"/>
                    <a:pt x="3049" y="6823"/>
                    <a:pt x="3049" y="6537"/>
                  </a:cubicBezTo>
                  <a:lnTo>
                    <a:pt x="3049" y="6013"/>
                  </a:lnTo>
                  <a:cubicBezTo>
                    <a:pt x="3346" y="6168"/>
                    <a:pt x="3680" y="6239"/>
                    <a:pt x="4037" y="6239"/>
                  </a:cubicBezTo>
                  <a:cubicBezTo>
                    <a:pt x="4394" y="6239"/>
                    <a:pt x="4716" y="6168"/>
                    <a:pt x="5013" y="6013"/>
                  </a:cubicBezTo>
                  <a:close/>
                  <a:moveTo>
                    <a:pt x="2870" y="0"/>
                  </a:moveTo>
                  <a:cubicBezTo>
                    <a:pt x="2477" y="0"/>
                    <a:pt x="2084" y="179"/>
                    <a:pt x="1799" y="477"/>
                  </a:cubicBezTo>
                  <a:cubicBezTo>
                    <a:pt x="1537" y="774"/>
                    <a:pt x="1406" y="1179"/>
                    <a:pt x="1429" y="1596"/>
                  </a:cubicBezTo>
                  <a:lnTo>
                    <a:pt x="1596" y="3251"/>
                  </a:lnTo>
                  <a:cubicBezTo>
                    <a:pt x="1358" y="3298"/>
                    <a:pt x="1144" y="3489"/>
                    <a:pt x="1132" y="3739"/>
                  </a:cubicBezTo>
                  <a:cubicBezTo>
                    <a:pt x="1120" y="3894"/>
                    <a:pt x="1168" y="4049"/>
                    <a:pt x="1263" y="4168"/>
                  </a:cubicBezTo>
                  <a:cubicBezTo>
                    <a:pt x="1370" y="4287"/>
                    <a:pt x="1525" y="4346"/>
                    <a:pt x="1680" y="4346"/>
                  </a:cubicBezTo>
                  <a:lnTo>
                    <a:pt x="1799" y="4346"/>
                  </a:lnTo>
                  <a:cubicBezTo>
                    <a:pt x="1894" y="4989"/>
                    <a:pt x="2251" y="5525"/>
                    <a:pt x="2739" y="5882"/>
                  </a:cubicBezTo>
                  <a:lnTo>
                    <a:pt x="2739" y="6585"/>
                  </a:lnTo>
                  <a:cubicBezTo>
                    <a:pt x="2739" y="6727"/>
                    <a:pt x="2632" y="6870"/>
                    <a:pt x="2501" y="6894"/>
                  </a:cubicBezTo>
                  <a:lnTo>
                    <a:pt x="810" y="7406"/>
                  </a:lnTo>
                  <a:cubicBezTo>
                    <a:pt x="322" y="7537"/>
                    <a:pt x="1" y="7978"/>
                    <a:pt x="1" y="8478"/>
                  </a:cubicBezTo>
                  <a:lnTo>
                    <a:pt x="1" y="10168"/>
                  </a:lnTo>
                  <a:cubicBezTo>
                    <a:pt x="1" y="10252"/>
                    <a:pt x="72" y="10311"/>
                    <a:pt x="144" y="10311"/>
                  </a:cubicBezTo>
                  <a:cubicBezTo>
                    <a:pt x="227" y="10311"/>
                    <a:pt x="298" y="10240"/>
                    <a:pt x="298" y="10168"/>
                  </a:cubicBezTo>
                  <a:lnTo>
                    <a:pt x="298" y="8466"/>
                  </a:lnTo>
                  <a:cubicBezTo>
                    <a:pt x="298" y="8109"/>
                    <a:pt x="537" y="7787"/>
                    <a:pt x="882" y="7680"/>
                  </a:cubicBezTo>
                  <a:lnTo>
                    <a:pt x="1370" y="7537"/>
                  </a:lnTo>
                  <a:cubicBezTo>
                    <a:pt x="1513" y="8073"/>
                    <a:pt x="1846" y="8549"/>
                    <a:pt x="2275" y="8906"/>
                  </a:cubicBezTo>
                  <a:cubicBezTo>
                    <a:pt x="2751" y="9287"/>
                    <a:pt x="3358" y="9502"/>
                    <a:pt x="3989" y="9502"/>
                  </a:cubicBezTo>
                  <a:cubicBezTo>
                    <a:pt x="4608" y="9502"/>
                    <a:pt x="5204" y="9287"/>
                    <a:pt x="5704" y="8906"/>
                  </a:cubicBezTo>
                  <a:cubicBezTo>
                    <a:pt x="6144" y="8549"/>
                    <a:pt x="6454" y="8073"/>
                    <a:pt x="6621" y="7537"/>
                  </a:cubicBezTo>
                  <a:lnTo>
                    <a:pt x="7144" y="7680"/>
                  </a:lnTo>
                  <a:cubicBezTo>
                    <a:pt x="7490" y="7787"/>
                    <a:pt x="7728" y="8097"/>
                    <a:pt x="7728" y="8466"/>
                  </a:cubicBezTo>
                  <a:lnTo>
                    <a:pt x="7728" y="10168"/>
                  </a:lnTo>
                  <a:cubicBezTo>
                    <a:pt x="7728" y="10252"/>
                    <a:pt x="7799" y="10311"/>
                    <a:pt x="7871" y="10311"/>
                  </a:cubicBezTo>
                  <a:cubicBezTo>
                    <a:pt x="7966" y="10311"/>
                    <a:pt x="8026" y="10240"/>
                    <a:pt x="8026" y="10168"/>
                  </a:cubicBezTo>
                  <a:lnTo>
                    <a:pt x="8026" y="8466"/>
                  </a:lnTo>
                  <a:cubicBezTo>
                    <a:pt x="8037" y="7966"/>
                    <a:pt x="7716" y="7525"/>
                    <a:pt x="7240" y="7382"/>
                  </a:cubicBezTo>
                  <a:lnTo>
                    <a:pt x="5537" y="6882"/>
                  </a:lnTo>
                  <a:cubicBezTo>
                    <a:pt x="5406" y="6835"/>
                    <a:pt x="5299" y="6704"/>
                    <a:pt x="5299" y="6573"/>
                  </a:cubicBezTo>
                  <a:lnTo>
                    <a:pt x="5299" y="5870"/>
                  </a:lnTo>
                  <a:cubicBezTo>
                    <a:pt x="5811" y="5525"/>
                    <a:pt x="6168" y="4977"/>
                    <a:pt x="6240" y="4334"/>
                  </a:cubicBezTo>
                  <a:lnTo>
                    <a:pt x="6323" y="4334"/>
                  </a:lnTo>
                  <a:cubicBezTo>
                    <a:pt x="6621" y="4334"/>
                    <a:pt x="6871" y="4108"/>
                    <a:pt x="6906" y="3846"/>
                  </a:cubicBezTo>
                  <a:cubicBezTo>
                    <a:pt x="6918" y="3691"/>
                    <a:pt x="6871" y="3525"/>
                    <a:pt x="6775" y="3417"/>
                  </a:cubicBezTo>
                  <a:cubicBezTo>
                    <a:pt x="6680" y="3322"/>
                    <a:pt x="6561" y="3251"/>
                    <a:pt x="6442" y="3239"/>
                  </a:cubicBezTo>
                  <a:lnTo>
                    <a:pt x="6549" y="1941"/>
                  </a:lnTo>
                  <a:cubicBezTo>
                    <a:pt x="6775" y="1727"/>
                    <a:pt x="6906" y="1453"/>
                    <a:pt x="6906" y="1120"/>
                  </a:cubicBezTo>
                  <a:cubicBezTo>
                    <a:pt x="6906" y="512"/>
                    <a:pt x="6394" y="0"/>
                    <a:pt x="57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7" name="Google Shape;8947;p76"/>
            <p:cNvSpPr/>
            <p:nvPr/>
          </p:nvSpPr>
          <p:spPr>
            <a:xfrm>
              <a:off x="7061135" y="2881785"/>
              <a:ext cx="20069" cy="9495"/>
            </a:xfrm>
            <a:custGeom>
              <a:avLst/>
              <a:gdLst/>
              <a:ahLst/>
              <a:cxnLst/>
              <a:rect l="l" t="t" r="r" b="b"/>
              <a:pathLst>
                <a:path w="632" h="299" extrusionOk="0">
                  <a:moveTo>
                    <a:pt x="155" y="1"/>
                  </a:moveTo>
                  <a:cubicBezTo>
                    <a:pt x="60" y="1"/>
                    <a:pt x="0" y="72"/>
                    <a:pt x="0" y="155"/>
                  </a:cubicBezTo>
                  <a:cubicBezTo>
                    <a:pt x="0" y="227"/>
                    <a:pt x="72" y="298"/>
                    <a:pt x="155" y="298"/>
                  </a:cubicBezTo>
                  <a:lnTo>
                    <a:pt x="476" y="298"/>
                  </a:lnTo>
                  <a:cubicBezTo>
                    <a:pt x="560" y="298"/>
                    <a:pt x="631" y="227"/>
                    <a:pt x="631" y="155"/>
                  </a:cubicBezTo>
                  <a:cubicBezTo>
                    <a:pt x="631" y="72"/>
                    <a:pt x="572" y="1"/>
                    <a:pt x="4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8" name="Google Shape;8948;p76"/>
            <p:cNvSpPr/>
            <p:nvPr/>
          </p:nvSpPr>
          <p:spPr>
            <a:xfrm>
              <a:off x="7122740" y="2881785"/>
              <a:ext cx="19688" cy="9495"/>
            </a:xfrm>
            <a:custGeom>
              <a:avLst/>
              <a:gdLst/>
              <a:ahLst/>
              <a:cxnLst/>
              <a:rect l="l" t="t" r="r" b="b"/>
              <a:pathLst>
                <a:path w="620" h="299" extrusionOk="0">
                  <a:moveTo>
                    <a:pt x="144" y="1"/>
                  </a:moveTo>
                  <a:cubicBezTo>
                    <a:pt x="60" y="1"/>
                    <a:pt x="1" y="72"/>
                    <a:pt x="1" y="155"/>
                  </a:cubicBezTo>
                  <a:cubicBezTo>
                    <a:pt x="1" y="227"/>
                    <a:pt x="72" y="298"/>
                    <a:pt x="144" y="298"/>
                  </a:cubicBezTo>
                  <a:lnTo>
                    <a:pt x="477" y="298"/>
                  </a:lnTo>
                  <a:cubicBezTo>
                    <a:pt x="560" y="298"/>
                    <a:pt x="620" y="227"/>
                    <a:pt x="620" y="155"/>
                  </a:cubicBezTo>
                  <a:cubicBezTo>
                    <a:pt x="620" y="72"/>
                    <a:pt x="560" y="1"/>
                    <a:pt x="4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49" name="Google Shape;8949;p76"/>
          <p:cNvGrpSpPr/>
          <p:nvPr/>
        </p:nvGrpSpPr>
        <p:grpSpPr>
          <a:xfrm>
            <a:off x="10014674" y="3720399"/>
            <a:ext cx="325721" cy="435085"/>
            <a:chOff x="7530697" y="2790299"/>
            <a:chExt cx="244291" cy="326314"/>
          </a:xfrm>
          <a:solidFill>
            <a:schemeClr val="bg1"/>
          </a:solidFill>
        </p:grpSpPr>
        <p:sp>
          <p:nvSpPr>
            <p:cNvPr id="8950" name="Google Shape;8950;p76"/>
            <p:cNvSpPr/>
            <p:nvPr/>
          </p:nvSpPr>
          <p:spPr>
            <a:xfrm>
              <a:off x="7616911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55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55" y="453"/>
                  </a:cubicBezTo>
                  <a:cubicBezTo>
                    <a:pt x="227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1" name="Google Shape;8951;p76"/>
            <p:cNvSpPr/>
            <p:nvPr/>
          </p:nvSpPr>
          <p:spPr>
            <a:xfrm>
              <a:off x="7678548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43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43" y="453"/>
                  </a:cubicBezTo>
                  <a:cubicBezTo>
                    <a:pt x="214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4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2" name="Google Shape;8952;p76"/>
            <p:cNvSpPr/>
            <p:nvPr/>
          </p:nvSpPr>
          <p:spPr>
            <a:xfrm>
              <a:off x="7632408" y="2943136"/>
              <a:ext cx="40869" cy="14671"/>
            </a:xfrm>
            <a:custGeom>
              <a:avLst/>
              <a:gdLst/>
              <a:ahLst/>
              <a:cxnLst/>
              <a:rect l="l" t="t" r="r" b="b"/>
              <a:pathLst>
                <a:path w="1287" h="462" extrusionOk="0">
                  <a:moveTo>
                    <a:pt x="167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203" y="390"/>
                    <a:pt x="417" y="462"/>
                    <a:pt x="655" y="462"/>
                  </a:cubicBezTo>
                  <a:cubicBezTo>
                    <a:pt x="893" y="462"/>
                    <a:pt x="1120" y="390"/>
                    <a:pt x="1251" y="259"/>
                  </a:cubicBezTo>
                  <a:cubicBezTo>
                    <a:pt x="1286" y="212"/>
                    <a:pt x="1286" y="104"/>
                    <a:pt x="1227" y="45"/>
                  </a:cubicBezTo>
                  <a:cubicBezTo>
                    <a:pt x="1197" y="15"/>
                    <a:pt x="1158" y="0"/>
                    <a:pt x="1120" y="0"/>
                  </a:cubicBezTo>
                  <a:cubicBezTo>
                    <a:pt x="1081" y="0"/>
                    <a:pt x="1042" y="15"/>
                    <a:pt x="1013" y="45"/>
                  </a:cubicBezTo>
                  <a:cubicBezTo>
                    <a:pt x="953" y="104"/>
                    <a:pt x="822" y="164"/>
                    <a:pt x="643" y="164"/>
                  </a:cubicBezTo>
                  <a:cubicBezTo>
                    <a:pt x="465" y="164"/>
                    <a:pt x="322" y="104"/>
                    <a:pt x="274" y="45"/>
                  </a:cubicBezTo>
                  <a:cubicBezTo>
                    <a:pt x="245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3" name="Google Shape;8953;p76"/>
            <p:cNvSpPr/>
            <p:nvPr/>
          </p:nvSpPr>
          <p:spPr>
            <a:xfrm>
              <a:off x="7530697" y="2790299"/>
              <a:ext cx="244291" cy="326314"/>
            </a:xfrm>
            <a:custGeom>
              <a:avLst/>
              <a:gdLst/>
              <a:ahLst/>
              <a:cxnLst/>
              <a:rect l="l" t="t" r="r" b="b"/>
              <a:pathLst>
                <a:path w="7693" h="10276" extrusionOk="0">
                  <a:moveTo>
                    <a:pt x="3846" y="298"/>
                  </a:moveTo>
                  <a:cubicBezTo>
                    <a:pt x="5275" y="298"/>
                    <a:pt x="6442" y="1453"/>
                    <a:pt x="6442" y="2882"/>
                  </a:cubicBezTo>
                  <a:lnTo>
                    <a:pt x="6442" y="4013"/>
                  </a:lnTo>
                  <a:cubicBezTo>
                    <a:pt x="6442" y="4846"/>
                    <a:pt x="6633" y="5489"/>
                    <a:pt x="6799" y="5870"/>
                  </a:cubicBezTo>
                  <a:cubicBezTo>
                    <a:pt x="6811" y="5918"/>
                    <a:pt x="6811" y="5965"/>
                    <a:pt x="6799" y="6001"/>
                  </a:cubicBezTo>
                  <a:cubicBezTo>
                    <a:pt x="6775" y="6049"/>
                    <a:pt x="6752" y="6084"/>
                    <a:pt x="6704" y="6096"/>
                  </a:cubicBezTo>
                  <a:cubicBezTo>
                    <a:pt x="6359" y="6227"/>
                    <a:pt x="5692" y="6489"/>
                    <a:pt x="4978" y="6632"/>
                  </a:cubicBezTo>
                  <a:lnTo>
                    <a:pt x="4978" y="6132"/>
                  </a:lnTo>
                  <a:cubicBezTo>
                    <a:pt x="5644" y="5739"/>
                    <a:pt x="6109" y="5013"/>
                    <a:pt x="6109" y="4179"/>
                  </a:cubicBezTo>
                  <a:lnTo>
                    <a:pt x="6109" y="3536"/>
                  </a:lnTo>
                  <a:cubicBezTo>
                    <a:pt x="6109" y="3108"/>
                    <a:pt x="5751" y="2751"/>
                    <a:pt x="5323" y="2751"/>
                  </a:cubicBezTo>
                  <a:lnTo>
                    <a:pt x="5073" y="2751"/>
                  </a:lnTo>
                  <a:lnTo>
                    <a:pt x="4311" y="1989"/>
                  </a:lnTo>
                  <a:cubicBezTo>
                    <a:pt x="4282" y="1960"/>
                    <a:pt x="4249" y="1944"/>
                    <a:pt x="4214" y="1944"/>
                  </a:cubicBezTo>
                  <a:cubicBezTo>
                    <a:pt x="4191" y="1944"/>
                    <a:pt x="4168" y="1951"/>
                    <a:pt x="4144" y="1965"/>
                  </a:cubicBezTo>
                  <a:cubicBezTo>
                    <a:pt x="4085" y="1989"/>
                    <a:pt x="4061" y="2036"/>
                    <a:pt x="4061" y="2096"/>
                  </a:cubicBezTo>
                  <a:lnTo>
                    <a:pt x="4061" y="2751"/>
                  </a:lnTo>
                  <a:lnTo>
                    <a:pt x="3239" y="2751"/>
                  </a:lnTo>
                  <a:cubicBezTo>
                    <a:pt x="3144" y="2751"/>
                    <a:pt x="3084" y="2822"/>
                    <a:pt x="3084" y="2893"/>
                  </a:cubicBezTo>
                  <a:cubicBezTo>
                    <a:pt x="3084" y="2965"/>
                    <a:pt x="3168" y="3048"/>
                    <a:pt x="3239" y="3048"/>
                  </a:cubicBezTo>
                  <a:lnTo>
                    <a:pt x="4204" y="3048"/>
                  </a:lnTo>
                  <a:cubicBezTo>
                    <a:pt x="4299" y="3048"/>
                    <a:pt x="4358" y="2965"/>
                    <a:pt x="4358" y="2893"/>
                  </a:cubicBezTo>
                  <a:lnTo>
                    <a:pt x="4358" y="2453"/>
                  </a:lnTo>
                  <a:lnTo>
                    <a:pt x="4906" y="3001"/>
                  </a:lnTo>
                  <a:cubicBezTo>
                    <a:pt x="4930" y="3024"/>
                    <a:pt x="4966" y="3048"/>
                    <a:pt x="5013" y="3048"/>
                  </a:cubicBezTo>
                  <a:lnTo>
                    <a:pt x="5335" y="3048"/>
                  </a:lnTo>
                  <a:cubicBezTo>
                    <a:pt x="5609" y="3048"/>
                    <a:pt x="5823" y="3263"/>
                    <a:pt x="5823" y="3536"/>
                  </a:cubicBezTo>
                  <a:lnTo>
                    <a:pt x="5823" y="4179"/>
                  </a:lnTo>
                  <a:cubicBezTo>
                    <a:pt x="5823" y="5251"/>
                    <a:pt x="4954" y="6132"/>
                    <a:pt x="3882" y="6132"/>
                  </a:cubicBezTo>
                  <a:cubicBezTo>
                    <a:pt x="2811" y="6132"/>
                    <a:pt x="1930" y="5251"/>
                    <a:pt x="1930" y="4179"/>
                  </a:cubicBezTo>
                  <a:lnTo>
                    <a:pt x="1930" y="3536"/>
                  </a:lnTo>
                  <a:cubicBezTo>
                    <a:pt x="1930" y="3263"/>
                    <a:pt x="2156" y="3048"/>
                    <a:pt x="2418" y="3048"/>
                  </a:cubicBezTo>
                  <a:lnTo>
                    <a:pt x="2584" y="3048"/>
                  </a:lnTo>
                  <a:cubicBezTo>
                    <a:pt x="2668" y="3048"/>
                    <a:pt x="2727" y="2965"/>
                    <a:pt x="2727" y="2893"/>
                  </a:cubicBezTo>
                  <a:cubicBezTo>
                    <a:pt x="2727" y="2822"/>
                    <a:pt x="2656" y="2751"/>
                    <a:pt x="2584" y="2751"/>
                  </a:cubicBezTo>
                  <a:lnTo>
                    <a:pt x="2418" y="2751"/>
                  </a:lnTo>
                  <a:cubicBezTo>
                    <a:pt x="1989" y="2751"/>
                    <a:pt x="1632" y="3108"/>
                    <a:pt x="1632" y="3536"/>
                  </a:cubicBezTo>
                  <a:lnTo>
                    <a:pt x="1632" y="4179"/>
                  </a:lnTo>
                  <a:cubicBezTo>
                    <a:pt x="1632" y="5013"/>
                    <a:pt x="2096" y="5739"/>
                    <a:pt x="2763" y="6132"/>
                  </a:cubicBezTo>
                  <a:lnTo>
                    <a:pt x="2763" y="6632"/>
                  </a:lnTo>
                  <a:cubicBezTo>
                    <a:pt x="2001" y="6465"/>
                    <a:pt x="1334" y="6227"/>
                    <a:pt x="989" y="6096"/>
                  </a:cubicBezTo>
                  <a:cubicBezTo>
                    <a:pt x="941" y="6084"/>
                    <a:pt x="918" y="6049"/>
                    <a:pt x="906" y="6001"/>
                  </a:cubicBezTo>
                  <a:cubicBezTo>
                    <a:pt x="882" y="5965"/>
                    <a:pt x="882" y="5918"/>
                    <a:pt x="906" y="5870"/>
                  </a:cubicBezTo>
                  <a:cubicBezTo>
                    <a:pt x="1060" y="5489"/>
                    <a:pt x="1263" y="4846"/>
                    <a:pt x="1263" y="4013"/>
                  </a:cubicBezTo>
                  <a:lnTo>
                    <a:pt x="1263" y="2882"/>
                  </a:lnTo>
                  <a:cubicBezTo>
                    <a:pt x="1263" y="1453"/>
                    <a:pt x="2418" y="298"/>
                    <a:pt x="3846" y="298"/>
                  </a:cubicBezTo>
                  <a:close/>
                  <a:moveTo>
                    <a:pt x="4632" y="6275"/>
                  </a:moveTo>
                  <a:lnTo>
                    <a:pt x="4632" y="6787"/>
                  </a:lnTo>
                  <a:cubicBezTo>
                    <a:pt x="4632" y="7025"/>
                    <a:pt x="4739" y="7239"/>
                    <a:pt x="4918" y="7394"/>
                  </a:cubicBezTo>
                  <a:cubicBezTo>
                    <a:pt x="4894" y="7442"/>
                    <a:pt x="4858" y="7477"/>
                    <a:pt x="4835" y="7513"/>
                  </a:cubicBezTo>
                  <a:cubicBezTo>
                    <a:pt x="4787" y="7573"/>
                    <a:pt x="4787" y="7680"/>
                    <a:pt x="4858" y="7715"/>
                  </a:cubicBezTo>
                  <a:cubicBezTo>
                    <a:pt x="4894" y="7739"/>
                    <a:pt x="4918" y="7751"/>
                    <a:pt x="4954" y="7751"/>
                  </a:cubicBezTo>
                  <a:cubicBezTo>
                    <a:pt x="4989" y="7751"/>
                    <a:pt x="5037" y="7739"/>
                    <a:pt x="5073" y="7692"/>
                  </a:cubicBezTo>
                  <a:cubicBezTo>
                    <a:pt x="5109" y="7632"/>
                    <a:pt x="5156" y="7584"/>
                    <a:pt x="5192" y="7525"/>
                  </a:cubicBezTo>
                  <a:lnTo>
                    <a:pt x="5525" y="7644"/>
                  </a:lnTo>
                  <a:cubicBezTo>
                    <a:pt x="4918" y="8573"/>
                    <a:pt x="4299" y="8894"/>
                    <a:pt x="3882" y="9001"/>
                  </a:cubicBezTo>
                  <a:cubicBezTo>
                    <a:pt x="3864" y="9007"/>
                    <a:pt x="3849" y="9010"/>
                    <a:pt x="3835" y="9010"/>
                  </a:cubicBezTo>
                  <a:cubicBezTo>
                    <a:pt x="3820" y="9010"/>
                    <a:pt x="3805" y="9007"/>
                    <a:pt x="3787" y="9001"/>
                  </a:cubicBezTo>
                  <a:cubicBezTo>
                    <a:pt x="3370" y="8882"/>
                    <a:pt x="2751" y="8549"/>
                    <a:pt x="2120" y="7644"/>
                  </a:cubicBezTo>
                  <a:lnTo>
                    <a:pt x="2465" y="7525"/>
                  </a:lnTo>
                  <a:cubicBezTo>
                    <a:pt x="2763" y="7942"/>
                    <a:pt x="3204" y="8442"/>
                    <a:pt x="3787" y="8644"/>
                  </a:cubicBezTo>
                  <a:cubicBezTo>
                    <a:pt x="3799" y="8644"/>
                    <a:pt x="3823" y="8656"/>
                    <a:pt x="3835" y="8656"/>
                  </a:cubicBezTo>
                  <a:cubicBezTo>
                    <a:pt x="3846" y="8656"/>
                    <a:pt x="3858" y="8656"/>
                    <a:pt x="3882" y="8644"/>
                  </a:cubicBezTo>
                  <a:cubicBezTo>
                    <a:pt x="4144" y="8549"/>
                    <a:pt x="4418" y="8382"/>
                    <a:pt x="4668" y="8132"/>
                  </a:cubicBezTo>
                  <a:cubicBezTo>
                    <a:pt x="4728" y="8073"/>
                    <a:pt x="4728" y="7989"/>
                    <a:pt x="4668" y="7930"/>
                  </a:cubicBezTo>
                  <a:cubicBezTo>
                    <a:pt x="4638" y="7900"/>
                    <a:pt x="4600" y="7885"/>
                    <a:pt x="4561" y="7885"/>
                  </a:cubicBezTo>
                  <a:cubicBezTo>
                    <a:pt x="4522" y="7885"/>
                    <a:pt x="4483" y="7900"/>
                    <a:pt x="4454" y="7930"/>
                  </a:cubicBezTo>
                  <a:cubicBezTo>
                    <a:pt x="4251" y="8120"/>
                    <a:pt x="4025" y="8275"/>
                    <a:pt x="3823" y="8346"/>
                  </a:cubicBezTo>
                  <a:cubicBezTo>
                    <a:pt x="3358" y="8168"/>
                    <a:pt x="2965" y="7751"/>
                    <a:pt x="2715" y="7394"/>
                  </a:cubicBezTo>
                  <a:cubicBezTo>
                    <a:pt x="2894" y="7239"/>
                    <a:pt x="3001" y="7025"/>
                    <a:pt x="3001" y="6787"/>
                  </a:cubicBezTo>
                  <a:lnTo>
                    <a:pt x="3001" y="6275"/>
                  </a:lnTo>
                  <a:cubicBezTo>
                    <a:pt x="3251" y="6382"/>
                    <a:pt x="3525" y="6430"/>
                    <a:pt x="3823" y="6430"/>
                  </a:cubicBezTo>
                  <a:cubicBezTo>
                    <a:pt x="4120" y="6430"/>
                    <a:pt x="4382" y="6370"/>
                    <a:pt x="4632" y="6275"/>
                  </a:cubicBezTo>
                  <a:close/>
                  <a:moveTo>
                    <a:pt x="3846" y="0"/>
                  </a:moveTo>
                  <a:cubicBezTo>
                    <a:pt x="2251" y="0"/>
                    <a:pt x="953" y="1286"/>
                    <a:pt x="953" y="2882"/>
                  </a:cubicBezTo>
                  <a:lnTo>
                    <a:pt x="953" y="4013"/>
                  </a:lnTo>
                  <a:cubicBezTo>
                    <a:pt x="953" y="4846"/>
                    <a:pt x="751" y="5453"/>
                    <a:pt x="632" y="5775"/>
                  </a:cubicBezTo>
                  <a:cubicBezTo>
                    <a:pt x="584" y="5894"/>
                    <a:pt x="584" y="6013"/>
                    <a:pt x="632" y="6132"/>
                  </a:cubicBezTo>
                  <a:cubicBezTo>
                    <a:pt x="679" y="6251"/>
                    <a:pt x="775" y="6334"/>
                    <a:pt x="894" y="6382"/>
                  </a:cubicBezTo>
                  <a:cubicBezTo>
                    <a:pt x="1251" y="6525"/>
                    <a:pt x="1965" y="6787"/>
                    <a:pt x="2715" y="6930"/>
                  </a:cubicBezTo>
                  <a:cubicBezTo>
                    <a:pt x="2668" y="7084"/>
                    <a:pt x="2549" y="7180"/>
                    <a:pt x="2418" y="7239"/>
                  </a:cubicBezTo>
                  <a:lnTo>
                    <a:pt x="751" y="7823"/>
                  </a:lnTo>
                  <a:cubicBezTo>
                    <a:pt x="298" y="7989"/>
                    <a:pt x="1" y="8406"/>
                    <a:pt x="1" y="8882"/>
                  </a:cubicBezTo>
                  <a:lnTo>
                    <a:pt x="1" y="10132"/>
                  </a:lnTo>
                  <a:cubicBezTo>
                    <a:pt x="1" y="10216"/>
                    <a:pt x="84" y="10275"/>
                    <a:pt x="156" y="10275"/>
                  </a:cubicBezTo>
                  <a:cubicBezTo>
                    <a:pt x="227" y="10275"/>
                    <a:pt x="298" y="10204"/>
                    <a:pt x="298" y="10132"/>
                  </a:cubicBezTo>
                  <a:lnTo>
                    <a:pt x="298" y="8882"/>
                  </a:lnTo>
                  <a:cubicBezTo>
                    <a:pt x="298" y="8775"/>
                    <a:pt x="322" y="8692"/>
                    <a:pt x="358" y="8597"/>
                  </a:cubicBezTo>
                  <a:lnTo>
                    <a:pt x="1120" y="9251"/>
                  </a:lnTo>
                  <a:cubicBezTo>
                    <a:pt x="1227" y="9347"/>
                    <a:pt x="1299" y="9478"/>
                    <a:pt x="1299" y="9620"/>
                  </a:cubicBezTo>
                  <a:lnTo>
                    <a:pt x="1299" y="10132"/>
                  </a:lnTo>
                  <a:cubicBezTo>
                    <a:pt x="1299" y="10216"/>
                    <a:pt x="1370" y="10275"/>
                    <a:pt x="1453" y="10275"/>
                  </a:cubicBezTo>
                  <a:cubicBezTo>
                    <a:pt x="1525" y="10275"/>
                    <a:pt x="1596" y="10204"/>
                    <a:pt x="1596" y="10132"/>
                  </a:cubicBezTo>
                  <a:lnTo>
                    <a:pt x="1596" y="9609"/>
                  </a:lnTo>
                  <a:cubicBezTo>
                    <a:pt x="1596" y="9370"/>
                    <a:pt x="1489" y="9168"/>
                    <a:pt x="1310" y="9001"/>
                  </a:cubicBezTo>
                  <a:lnTo>
                    <a:pt x="513" y="8311"/>
                  </a:lnTo>
                  <a:cubicBezTo>
                    <a:pt x="596" y="8216"/>
                    <a:pt x="715" y="8132"/>
                    <a:pt x="834" y="8085"/>
                  </a:cubicBezTo>
                  <a:lnTo>
                    <a:pt x="1846" y="7739"/>
                  </a:lnTo>
                  <a:cubicBezTo>
                    <a:pt x="2537" y="8775"/>
                    <a:pt x="3251" y="9144"/>
                    <a:pt x="3727" y="9275"/>
                  </a:cubicBezTo>
                  <a:cubicBezTo>
                    <a:pt x="3775" y="9299"/>
                    <a:pt x="3799" y="9299"/>
                    <a:pt x="3846" y="9299"/>
                  </a:cubicBezTo>
                  <a:cubicBezTo>
                    <a:pt x="3894" y="9299"/>
                    <a:pt x="3930" y="9299"/>
                    <a:pt x="3966" y="9275"/>
                  </a:cubicBezTo>
                  <a:cubicBezTo>
                    <a:pt x="4442" y="9144"/>
                    <a:pt x="5156" y="8775"/>
                    <a:pt x="5835" y="7739"/>
                  </a:cubicBezTo>
                  <a:lnTo>
                    <a:pt x="6847" y="8085"/>
                  </a:lnTo>
                  <a:cubicBezTo>
                    <a:pt x="6990" y="8132"/>
                    <a:pt x="7085" y="8216"/>
                    <a:pt x="7180" y="8311"/>
                  </a:cubicBezTo>
                  <a:lnTo>
                    <a:pt x="6371" y="9001"/>
                  </a:lnTo>
                  <a:cubicBezTo>
                    <a:pt x="6192" y="9144"/>
                    <a:pt x="6097" y="9370"/>
                    <a:pt x="6097" y="9609"/>
                  </a:cubicBezTo>
                  <a:lnTo>
                    <a:pt x="6097" y="10120"/>
                  </a:lnTo>
                  <a:cubicBezTo>
                    <a:pt x="6097" y="10204"/>
                    <a:pt x="6168" y="10263"/>
                    <a:pt x="6240" y="10263"/>
                  </a:cubicBezTo>
                  <a:cubicBezTo>
                    <a:pt x="6311" y="10263"/>
                    <a:pt x="6394" y="10192"/>
                    <a:pt x="6394" y="10120"/>
                  </a:cubicBezTo>
                  <a:lnTo>
                    <a:pt x="6394" y="9609"/>
                  </a:lnTo>
                  <a:cubicBezTo>
                    <a:pt x="6394" y="9466"/>
                    <a:pt x="6454" y="9323"/>
                    <a:pt x="6573" y="9239"/>
                  </a:cubicBezTo>
                  <a:lnTo>
                    <a:pt x="7323" y="8585"/>
                  </a:lnTo>
                  <a:cubicBezTo>
                    <a:pt x="7359" y="8668"/>
                    <a:pt x="7383" y="8775"/>
                    <a:pt x="7383" y="8870"/>
                  </a:cubicBezTo>
                  <a:lnTo>
                    <a:pt x="7383" y="10120"/>
                  </a:lnTo>
                  <a:cubicBezTo>
                    <a:pt x="7383" y="10204"/>
                    <a:pt x="7466" y="10263"/>
                    <a:pt x="7537" y="10263"/>
                  </a:cubicBezTo>
                  <a:cubicBezTo>
                    <a:pt x="7609" y="10263"/>
                    <a:pt x="7680" y="10192"/>
                    <a:pt x="7680" y="10120"/>
                  </a:cubicBezTo>
                  <a:lnTo>
                    <a:pt x="7680" y="8870"/>
                  </a:lnTo>
                  <a:cubicBezTo>
                    <a:pt x="7692" y="8406"/>
                    <a:pt x="7395" y="7977"/>
                    <a:pt x="6942" y="7823"/>
                  </a:cubicBezTo>
                  <a:lnTo>
                    <a:pt x="5275" y="7239"/>
                  </a:lnTo>
                  <a:cubicBezTo>
                    <a:pt x="5132" y="7203"/>
                    <a:pt x="5025" y="7084"/>
                    <a:pt x="4978" y="6930"/>
                  </a:cubicBezTo>
                  <a:cubicBezTo>
                    <a:pt x="5740" y="6787"/>
                    <a:pt x="6442" y="6513"/>
                    <a:pt x="6799" y="6382"/>
                  </a:cubicBezTo>
                  <a:cubicBezTo>
                    <a:pt x="6918" y="6334"/>
                    <a:pt x="7002" y="6251"/>
                    <a:pt x="7061" y="6132"/>
                  </a:cubicBezTo>
                  <a:cubicBezTo>
                    <a:pt x="7109" y="6013"/>
                    <a:pt x="7109" y="5894"/>
                    <a:pt x="7061" y="5775"/>
                  </a:cubicBezTo>
                  <a:cubicBezTo>
                    <a:pt x="6942" y="5477"/>
                    <a:pt x="6740" y="4846"/>
                    <a:pt x="6740" y="4013"/>
                  </a:cubicBezTo>
                  <a:lnTo>
                    <a:pt x="6740" y="2882"/>
                  </a:lnTo>
                  <a:cubicBezTo>
                    <a:pt x="6740" y="1286"/>
                    <a:pt x="5442" y="0"/>
                    <a:pt x="384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4" name="Google Shape;8954;p76"/>
            <p:cNvSpPr/>
            <p:nvPr/>
          </p:nvSpPr>
          <p:spPr>
            <a:xfrm>
              <a:off x="7611608" y="2891630"/>
              <a:ext cx="20069" cy="9463"/>
            </a:xfrm>
            <a:custGeom>
              <a:avLst/>
              <a:gdLst/>
              <a:ahLst/>
              <a:cxnLst/>
              <a:rect l="l" t="t" r="r" b="b"/>
              <a:pathLst>
                <a:path w="632" h="298" extrusionOk="0">
                  <a:moveTo>
                    <a:pt x="155" y="0"/>
                  </a:moveTo>
                  <a:cubicBezTo>
                    <a:pt x="60" y="0"/>
                    <a:pt x="1" y="83"/>
                    <a:pt x="1" y="155"/>
                  </a:cubicBezTo>
                  <a:cubicBezTo>
                    <a:pt x="1" y="226"/>
                    <a:pt x="84" y="298"/>
                    <a:pt x="155" y="298"/>
                  </a:cubicBezTo>
                  <a:lnTo>
                    <a:pt x="477" y="298"/>
                  </a:lnTo>
                  <a:cubicBezTo>
                    <a:pt x="572" y="298"/>
                    <a:pt x="632" y="226"/>
                    <a:pt x="632" y="155"/>
                  </a:cubicBezTo>
                  <a:cubicBezTo>
                    <a:pt x="632" y="83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5" name="Google Shape;8955;p76"/>
            <p:cNvSpPr/>
            <p:nvPr/>
          </p:nvSpPr>
          <p:spPr>
            <a:xfrm>
              <a:off x="7673245" y="2891630"/>
              <a:ext cx="19688" cy="9463"/>
            </a:xfrm>
            <a:custGeom>
              <a:avLst/>
              <a:gdLst/>
              <a:ahLst/>
              <a:cxnLst/>
              <a:rect l="l" t="t" r="r" b="b"/>
              <a:pathLst>
                <a:path w="620" h="298" extrusionOk="0">
                  <a:moveTo>
                    <a:pt x="143" y="0"/>
                  </a:moveTo>
                  <a:cubicBezTo>
                    <a:pt x="60" y="0"/>
                    <a:pt x="0" y="83"/>
                    <a:pt x="0" y="155"/>
                  </a:cubicBezTo>
                  <a:cubicBezTo>
                    <a:pt x="0" y="226"/>
                    <a:pt x="72" y="298"/>
                    <a:pt x="143" y="298"/>
                  </a:cubicBezTo>
                  <a:lnTo>
                    <a:pt x="477" y="298"/>
                  </a:lnTo>
                  <a:cubicBezTo>
                    <a:pt x="560" y="298"/>
                    <a:pt x="620" y="226"/>
                    <a:pt x="620" y="155"/>
                  </a:cubicBezTo>
                  <a:cubicBezTo>
                    <a:pt x="620" y="83"/>
                    <a:pt x="548" y="0"/>
                    <a:pt x="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56" name="Google Shape;8956;p76"/>
          <p:cNvGrpSpPr/>
          <p:nvPr/>
        </p:nvGrpSpPr>
        <p:grpSpPr>
          <a:xfrm>
            <a:off x="10624665" y="3776331"/>
            <a:ext cx="443131" cy="378647"/>
            <a:chOff x="7988191" y="2832248"/>
            <a:chExt cx="332348" cy="283985"/>
          </a:xfrm>
          <a:solidFill>
            <a:schemeClr val="bg1"/>
          </a:solidFill>
        </p:grpSpPr>
        <p:sp>
          <p:nvSpPr>
            <p:cNvPr id="8957" name="Google Shape;8957;p76"/>
            <p:cNvSpPr/>
            <p:nvPr/>
          </p:nvSpPr>
          <p:spPr>
            <a:xfrm>
              <a:off x="8046398" y="2894646"/>
              <a:ext cx="40869" cy="45759"/>
            </a:xfrm>
            <a:custGeom>
              <a:avLst/>
              <a:gdLst/>
              <a:ahLst/>
              <a:cxnLst/>
              <a:rect l="l" t="t" r="r" b="b"/>
              <a:pathLst>
                <a:path w="1287" h="1441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798"/>
                  </a:lnTo>
                  <a:cubicBezTo>
                    <a:pt x="1" y="1155"/>
                    <a:pt x="287" y="1441"/>
                    <a:pt x="644" y="1441"/>
                  </a:cubicBezTo>
                  <a:cubicBezTo>
                    <a:pt x="1001" y="1441"/>
                    <a:pt x="1287" y="1155"/>
                    <a:pt x="1287" y="798"/>
                  </a:cubicBezTo>
                  <a:lnTo>
                    <a:pt x="1287" y="643"/>
                  </a:lnTo>
                  <a:cubicBezTo>
                    <a:pt x="1287" y="548"/>
                    <a:pt x="1215" y="488"/>
                    <a:pt x="1132" y="488"/>
                  </a:cubicBezTo>
                  <a:cubicBezTo>
                    <a:pt x="1049" y="488"/>
                    <a:pt x="989" y="560"/>
                    <a:pt x="989" y="643"/>
                  </a:cubicBezTo>
                  <a:lnTo>
                    <a:pt x="989" y="798"/>
                  </a:lnTo>
                  <a:cubicBezTo>
                    <a:pt x="989" y="977"/>
                    <a:pt x="834" y="1143"/>
                    <a:pt x="644" y="1143"/>
                  </a:cubicBezTo>
                  <a:cubicBezTo>
                    <a:pt x="453" y="1143"/>
                    <a:pt x="299" y="1000"/>
                    <a:pt x="299" y="798"/>
                  </a:cubicBezTo>
                  <a:lnTo>
                    <a:pt x="299" y="643"/>
                  </a:lnTo>
                  <a:cubicBezTo>
                    <a:pt x="299" y="465"/>
                    <a:pt x="453" y="298"/>
                    <a:pt x="644" y="298"/>
                  </a:cubicBezTo>
                  <a:cubicBezTo>
                    <a:pt x="739" y="298"/>
                    <a:pt x="799" y="227"/>
                    <a:pt x="799" y="143"/>
                  </a:cubicBezTo>
                  <a:cubicBezTo>
                    <a:pt x="799" y="60"/>
                    <a:pt x="715" y="0"/>
                    <a:pt x="64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8" name="Google Shape;8958;p76"/>
            <p:cNvSpPr/>
            <p:nvPr/>
          </p:nvSpPr>
          <p:spPr>
            <a:xfrm>
              <a:off x="7988191" y="2832248"/>
              <a:ext cx="332348" cy="283985"/>
            </a:xfrm>
            <a:custGeom>
              <a:avLst/>
              <a:gdLst/>
              <a:ahLst/>
              <a:cxnLst/>
              <a:rect l="l" t="t" r="r" b="b"/>
              <a:pathLst>
                <a:path w="10466" h="8943" extrusionOk="0">
                  <a:moveTo>
                    <a:pt x="929" y="2942"/>
                  </a:moveTo>
                  <a:lnTo>
                    <a:pt x="929" y="2942"/>
                  </a:lnTo>
                  <a:cubicBezTo>
                    <a:pt x="905" y="3037"/>
                    <a:pt x="881" y="3144"/>
                    <a:pt x="869" y="3227"/>
                  </a:cubicBezTo>
                  <a:cubicBezTo>
                    <a:pt x="858" y="3299"/>
                    <a:pt x="858" y="3358"/>
                    <a:pt x="858" y="3418"/>
                  </a:cubicBezTo>
                  <a:lnTo>
                    <a:pt x="488" y="3120"/>
                  </a:lnTo>
                  <a:lnTo>
                    <a:pt x="929" y="2942"/>
                  </a:lnTo>
                  <a:close/>
                  <a:moveTo>
                    <a:pt x="4156" y="310"/>
                  </a:moveTo>
                  <a:lnTo>
                    <a:pt x="3894" y="668"/>
                  </a:lnTo>
                  <a:cubicBezTo>
                    <a:pt x="3858" y="715"/>
                    <a:pt x="3846" y="763"/>
                    <a:pt x="3858" y="822"/>
                  </a:cubicBezTo>
                  <a:cubicBezTo>
                    <a:pt x="3882" y="882"/>
                    <a:pt x="3917" y="906"/>
                    <a:pt x="3965" y="918"/>
                  </a:cubicBezTo>
                  <a:cubicBezTo>
                    <a:pt x="4608" y="1072"/>
                    <a:pt x="5168" y="1489"/>
                    <a:pt x="5549" y="2084"/>
                  </a:cubicBezTo>
                  <a:cubicBezTo>
                    <a:pt x="5965" y="2751"/>
                    <a:pt x="6418" y="3287"/>
                    <a:pt x="6894" y="3656"/>
                  </a:cubicBezTo>
                  <a:cubicBezTo>
                    <a:pt x="7287" y="3977"/>
                    <a:pt x="7692" y="4168"/>
                    <a:pt x="8085" y="4275"/>
                  </a:cubicBezTo>
                  <a:cubicBezTo>
                    <a:pt x="8288" y="4321"/>
                    <a:pt x="8455" y="4339"/>
                    <a:pt x="8603" y="4339"/>
                  </a:cubicBezTo>
                  <a:cubicBezTo>
                    <a:pt x="8646" y="4339"/>
                    <a:pt x="8687" y="4337"/>
                    <a:pt x="8728" y="4335"/>
                  </a:cubicBezTo>
                  <a:lnTo>
                    <a:pt x="8728" y="4335"/>
                  </a:lnTo>
                  <a:cubicBezTo>
                    <a:pt x="8168" y="4847"/>
                    <a:pt x="7585" y="5204"/>
                    <a:pt x="7037" y="5406"/>
                  </a:cubicBezTo>
                  <a:cubicBezTo>
                    <a:pt x="6732" y="5508"/>
                    <a:pt x="6437" y="5559"/>
                    <a:pt x="6158" y="5559"/>
                  </a:cubicBezTo>
                  <a:cubicBezTo>
                    <a:pt x="5914" y="5559"/>
                    <a:pt x="5682" y="5520"/>
                    <a:pt x="5465" y="5442"/>
                  </a:cubicBezTo>
                  <a:cubicBezTo>
                    <a:pt x="5203" y="5359"/>
                    <a:pt x="4965" y="5204"/>
                    <a:pt x="4775" y="5001"/>
                  </a:cubicBezTo>
                  <a:lnTo>
                    <a:pt x="4775" y="5001"/>
                  </a:lnTo>
                  <a:cubicBezTo>
                    <a:pt x="5001" y="5120"/>
                    <a:pt x="5275" y="5204"/>
                    <a:pt x="5596" y="5228"/>
                  </a:cubicBezTo>
                  <a:cubicBezTo>
                    <a:pt x="5680" y="5228"/>
                    <a:pt x="5751" y="5240"/>
                    <a:pt x="5822" y="5240"/>
                  </a:cubicBezTo>
                  <a:cubicBezTo>
                    <a:pt x="6096" y="5240"/>
                    <a:pt x="6382" y="5204"/>
                    <a:pt x="6644" y="5132"/>
                  </a:cubicBezTo>
                  <a:cubicBezTo>
                    <a:pt x="6715" y="5120"/>
                    <a:pt x="6775" y="5025"/>
                    <a:pt x="6751" y="4954"/>
                  </a:cubicBezTo>
                  <a:cubicBezTo>
                    <a:pt x="6741" y="4893"/>
                    <a:pt x="6671" y="4841"/>
                    <a:pt x="6607" y="4841"/>
                  </a:cubicBezTo>
                  <a:cubicBezTo>
                    <a:pt x="6595" y="4841"/>
                    <a:pt x="6583" y="4843"/>
                    <a:pt x="6573" y="4847"/>
                  </a:cubicBezTo>
                  <a:cubicBezTo>
                    <a:pt x="6317" y="4912"/>
                    <a:pt x="6067" y="4943"/>
                    <a:pt x="5831" y="4943"/>
                  </a:cubicBezTo>
                  <a:cubicBezTo>
                    <a:pt x="5418" y="4943"/>
                    <a:pt x="5052" y="4846"/>
                    <a:pt x="4787" y="4656"/>
                  </a:cubicBezTo>
                  <a:cubicBezTo>
                    <a:pt x="4477" y="4430"/>
                    <a:pt x="4310" y="4097"/>
                    <a:pt x="4263" y="3632"/>
                  </a:cubicBezTo>
                  <a:cubicBezTo>
                    <a:pt x="4310" y="3156"/>
                    <a:pt x="4572" y="2751"/>
                    <a:pt x="5025" y="2501"/>
                  </a:cubicBezTo>
                  <a:cubicBezTo>
                    <a:pt x="5096" y="2453"/>
                    <a:pt x="5120" y="2370"/>
                    <a:pt x="5084" y="2287"/>
                  </a:cubicBezTo>
                  <a:cubicBezTo>
                    <a:pt x="5051" y="2237"/>
                    <a:pt x="4996" y="2211"/>
                    <a:pt x="4941" y="2211"/>
                  </a:cubicBezTo>
                  <a:cubicBezTo>
                    <a:pt x="4916" y="2211"/>
                    <a:pt x="4892" y="2216"/>
                    <a:pt x="4870" y="2227"/>
                  </a:cubicBezTo>
                  <a:cubicBezTo>
                    <a:pt x="4227" y="2584"/>
                    <a:pt x="3906" y="3227"/>
                    <a:pt x="3965" y="3942"/>
                  </a:cubicBezTo>
                  <a:cubicBezTo>
                    <a:pt x="4037" y="4751"/>
                    <a:pt x="4596" y="5442"/>
                    <a:pt x="5382" y="5728"/>
                  </a:cubicBezTo>
                  <a:cubicBezTo>
                    <a:pt x="5631" y="5816"/>
                    <a:pt x="5895" y="5861"/>
                    <a:pt x="6170" y="5861"/>
                  </a:cubicBezTo>
                  <a:cubicBezTo>
                    <a:pt x="6487" y="5861"/>
                    <a:pt x="6818" y="5801"/>
                    <a:pt x="7156" y="5680"/>
                  </a:cubicBezTo>
                  <a:cubicBezTo>
                    <a:pt x="7596" y="5537"/>
                    <a:pt x="8061" y="5263"/>
                    <a:pt x="8525" y="4906"/>
                  </a:cubicBezTo>
                  <a:lnTo>
                    <a:pt x="8549" y="4906"/>
                  </a:lnTo>
                  <a:cubicBezTo>
                    <a:pt x="8694" y="4930"/>
                    <a:pt x="8833" y="4940"/>
                    <a:pt x="8965" y="4940"/>
                  </a:cubicBezTo>
                  <a:cubicBezTo>
                    <a:pt x="9431" y="4940"/>
                    <a:pt x="9813" y="4812"/>
                    <a:pt x="10073" y="4692"/>
                  </a:cubicBezTo>
                  <a:lnTo>
                    <a:pt x="10073" y="4692"/>
                  </a:lnTo>
                  <a:cubicBezTo>
                    <a:pt x="9430" y="6454"/>
                    <a:pt x="7608" y="7668"/>
                    <a:pt x="5572" y="7668"/>
                  </a:cubicBezTo>
                  <a:cubicBezTo>
                    <a:pt x="4179" y="7668"/>
                    <a:pt x="2894" y="7145"/>
                    <a:pt x="2072" y="6216"/>
                  </a:cubicBezTo>
                  <a:cubicBezTo>
                    <a:pt x="1358" y="5430"/>
                    <a:pt x="1060" y="4406"/>
                    <a:pt x="1179" y="3275"/>
                  </a:cubicBezTo>
                  <a:cubicBezTo>
                    <a:pt x="1286" y="2584"/>
                    <a:pt x="1524" y="2013"/>
                    <a:pt x="1881" y="1537"/>
                  </a:cubicBezTo>
                  <a:cubicBezTo>
                    <a:pt x="2167" y="1156"/>
                    <a:pt x="2536" y="858"/>
                    <a:pt x="2989" y="656"/>
                  </a:cubicBezTo>
                  <a:cubicBezTo>
                    <a:pt x="3429" y="441"/>
                    <a:pt x="3882" y="358"/>
                    <a:pt x="4156" y="310"/>
                  </a:cubicBezTo>
                  <a:close/>
                  <a:moveTo>
                    <a:pt x="5644" y="7954"/>
                  </a:moveTo>
                  <a:lnTo>
                    <a:pt x="5322" y="8645"/>
                  </a:lnTo>
                  <a:lnTo>
                    <a:pt x="5013" y="8645"/>
                  </a:lnTo>
                  <a:lnTo>
                    <a:pt x="5346" y="7954"/>
                  </a:lnTo>
                  <a:close/>
                  <a:moveTo>
                    <a:pt x="4422" y="1"/>
                  </a:moveTo>
                  <a:cubicBezTo>
                    <a:pt x="4268" y="1"/>
                    <a:pt x="3580" y="20"/>
                    <a:pt x="2834" y="382"/>
                  </a:cubicBezTo>
                  <a:cubicBezTo>
                    <a:pt x="2346" y="620"/>
                    <a:pt x="1929" y="941"/>
                    <a:pt x="1608" y="1358"/>
                  </a:cubicBezTo>
                  <a:cubicBezTo>
                    <a:pt x="1334" y="1703"/>
                    <a:pt x="1119" y="2108"/>
                    <a:pt x="989" y="2584"/>
                  </a:cubicBezTo>
                  <a:lnTo>
                    <a:pt x="96" y="2965"/>
                  </a:lnTo>
                  <a:cubicBezTo>
                    <a:pt x="48" y="2977"/>
                    <a:pt x="0" y="3025"/>
                    <a:pt x="0" y="3085"/>
                  </a:cubicBezTo>
                  <a:cubicBezTo>
                    <a:pt x="0" y="3144"/>
                    <a:pt x="24" y="3180"/>
                    <a:pt x="60" y="3215"/>
                  </a:cubicBezTo>
                  <a:lnTo>
                    <a:pt x="810" y="3811"/>
                  </a:lnTo>
                  <a:cubicBezTo>
                    <a:pt x="822" y="4811"/>
                    <a:pt x="1155" y="5704"/>
                    <a:pt x="1810" y="6430"/>
                  </a:cubicBezTo>
                  <a:cubicBezTo>
                    <a:pt x="2584" y="7287"/>
                    <a:pt x="3715" y="7823"/>
                    <a:pt x="4977" y="7942"/>
                  </a:cubicBezTo>
                  <a:lnTo>
                    <a:pt x="4620" y="8645"/>
                  </a:lnTo>
                  <a:lnTo>
                    <a:pt x="3739" y="8645"/>
                  </a:lnTo>
                  <a:cubicBezTo>
                    <a:pt x="3656" y="8645"/>
                    <a:pt x="3596" y="8716"/>
                    <a:pt x="3596" y="8799"/>
                  </a:cubicBezTo>
                  <a:cubicBezTo>
                    <a:pt x="3596" y="8871"/>
                    <a:pt x="3667" y="8942"/>
                    <a:pt x="3739" y="8942"/>
                  </a:cubicBezTo>
                  <a:lnTo>
                    <a:pt x="6013" y="8942"/>
                  </a:lnTo>
                  <a:cubicBezTo>
                    <a:pt x="6108" y="8942"/>
                    <a:pt x="6168" y="8871"/>
                    <a:pt x="6168" y="8799"/>
                  </a:cubicBezTo>
                  <a:cubicBezTo>
                    <a:pt x="6168" y="8716"/>
                    <a:pt x="6096" y="8645"/>
                    <a:pt x="6013" y="8645"/>
                  </a:cubicBezTo>
                  <a:lnTo>
                    <a:pt x="5620" y="8645"/>
                  </a:lnTo>
                  <a:lnTo>
                    <a:pt x="5953" y="7954"/>
                  </a:lnTo>
                  <a:cubicBezTo>
                    <a:pt x="6942" y="7883"/>
                    <a:pt x="7882" y="7537"/>
                    <a:pt x="8656" y="6966"/>
                  </a:cubicBezTo>
                  <a:cubicBezTo>
                    <a:pt x="9525" y="6323"/>
                    <a:pt x="10156" y="5418"/>
                    <a:pt x="10406" y="4430"/>
                  </a:cubicBezTo>
                  <a:cubicBezTo>
                    <a:pt x="10466" y="4370"/>
                    <a:pt x="10442" y="4299"/>
                    <a:pt x="10383" y="4275"/>
                  </a:cubicBezTo>
                  <a:cubicBezTo>
                    <a:pt x="10355" y="4259"/>
                    <a:pt x="10327" y="4250"/>
                    <a:pt x="10300" y="4250"/>
                  </a:cubicBezTo>
                  <a:cubicBezTo>
                    <a:pt x="10268" y="4250"/>
                    <a:pt x="10236" y="4262"/>
                    <a:pt x="10204" y="4287"/>
                  </a:cubicBezTo>
                  <a:cubicBezTo>
                    <a:pt x="10204" y="4287"/>
                    <a:pt x="9700" y="4670"/>
                    <a:pt x="8935" y="4670"/>
                  </a:cubicBezTo>
                  <a:cubicBezTo>
                    <a:pt x="8902" y="4670"/>
                    <a:pt x="8868" y="4670"/>
                    <a:pt x="8835" y="4668"/>
                  </a:cubicBezTo>
                  <a:cubicBezTo>
                    <a:pt x="8990" y="4525"/>
                    <a:pt x="9156" y="4370"/>
                    <a:pt x="9323" y="4192"/>
                  </a:cubicBezTo>
                  <a:cubicBezTo>
                    <a:pt x="9371" y="4132"/>
                    <a:pt x="9382" y="4061"/>
                    <a:pt x="9335" y="4001"/>
                  </a:cubicBezTo>
                  <a:cubicBezTo>
                    <a:pt x="9302" y="3961"/>
                    <a:pt x="9259" y="3942"/>
                    <a:pt x="9211" y="3942"/>
                  </a:cubicBezTo>
                  <a:cubicBezTo>
                    <a:pt x="9190" y="3942"/>
                    <a:pt x="9167" y="3946"/>
                    <a:pt x="9144" y="3954"/>
                  </a:cubicBezTo>
                  <a:cubicBezTo>
                    <a:pt x="9144" y="3954"/>
                    <a:pt x="8950" y="4045"/>
                    <a:pt x="8613" y="4045"/>
                  </a:cubicBezTo>
                  <a:cubicBezTo>
                    <a:pt x="8479" y="4045"/>
                    <a:pt x="8321" y="4030"/>
                    <a:pt x="8144" y="3989"/>
                  </a:cubicBezTo>
                  <a:cubicBezTo>
                    <a:pt x="7108" y="3739"/>
                    <a:pt x="6287" y="2739"/>
                    <a:pt x="5775" y="1930"/>
                  </a:cubicBezTo>
                  <a:cubicBezTo>
                    <a:pt x="5406" y="1334"/>
                    <a:pt x="4870" y="906"/>
                    <a:pt x="4227" y="703"/>
                  </a:cubicBezTo>
                  <a:lnTo>
                    <a:pt x="4572" y="251"/>
                  </a:lnTo>
                  <a:cubicBezTo>
                    <a:pt x="4608" y="203"/>
                    <a:pt x="4620" y="144"/>
                    <a:pt x="4584" y="84"/>
                  </a:cubicBezTo>
                  <a:cubicBezTo>
                    <a:pt x="4560" y="48"/>
                    <a:pt x="4513" y="1"/>
                    <a:pt x="4453" y="1"/>
                  </a:cubicBezTo>
                  <a:cubicBezTo>
                    <a:pt x="4451" y="1"/>
                    <a:pt x="4440" y="1"/>
                    <a:pt x="442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9" name="Google Shape;8959;p76"/>
            <p:cNvSpPr/>
            <p:nvPr/>
          </p:nvSpPr>
          <p:spPr>
            <a:xfrm>
              <a:off x="8212381" y="2974320"/>
              <a:ext cx="18577" cy="14861"/>
            </a:xfrm>
            <a:custGeom>
              <a:avLst/>
              <a:gdLst/>
              <a:ahLst/>
              <a:cxnLst/>
              <a:rect l="l" t="t" r="r" b="b"/>
              <a:pathLst>
                <a:path w="585" h="468" extrusionOk="0">
                  <a:moveTo>
                    <a:pt x="406" y="0"/>
                  </a:moveTo>
                  <a:cubicBezTo>
                    <a:pt x="371" y="0"/>
                    <a:pt x="337" y="12"/>
                    <a:pt x="310" y="39"/>
                  </a:cubicBezTo>
                  <a:cubicBezTo>
                    <a:pt x="275" y="75"/>
                    <a:pt x="191" y="123"/>
                    <a:pt x="108" y="170"/>
                  </a:cubicBezTo>
                  <a:cubicBezTo>
                    <a:pt x="25" y="206"/>
                    <a:pt x="1" y="301"/>
                    <a:pt x="48" y="373"/>
                  </a:cubicBezTo>
                  <a:cubicBezTo>
                    <a:pt x="72" y="432"/>
                    <a:pt x="120" y="468"/>
                    <a:pt x="179" y="468"/>
                  </a:cubicBezTo>
                  <a:cubicBezTo>
                    <a:pt x="215" y="468"/>
                    <a:pt x="227" y="468"/>
                    <a:pt x="251" y="444"/>
                  </a:cubicBezTo>
                  <a:cubicBezTo>
                    <a:pt x="370" y="385"/>
                    <a:pt x="465" y="325"/>
                    <a:pt x="536" y="265"/>
                  </a:cubicBezTo>
                  <a:cubicBezTo>
                    <a:pt x="572" y="218"/>
                    <a:pt x="584" y="111"/>
                    <a:pt x="525" y="51"/>
                  </a:cubicBezTo>
                  <a:cubicBezTo>
                    <a:pt x="492" y="18"/>
                    <a:pt x="448" y="0"/>
                    <a:pt x="4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60" name="Google Shape;8960;p76"/>
          <p:cNvSpPr/>
          <p:nvPr/>
        </p:nvSpPr>
        <p:spPr>
          <a:xfrm>
            <a:off x="3304969" y="4326836"/>
            <a:ext cx="487503" cy="389697"/>
          </a:xfrm>
          <a:custGeom>
            <a:avLst/>
            <a:gdLst/>
            <a:ahLst/>
            <a:cxnLst/>
            <a:rect l="l" t="t" r="r" b="b"/>
            <a:pathLst>
              <a:path w="11514" h="9204" extrusionOk="0">
                <a:moveTo>
                  <a:pt x="3727" y="0"/>
                </a:moveTo>
                <a:cubicBezTo>
                  <a:pt x="3156" y="0"/>
                  <a:pt x="2668" y="346"/>
                  <a:pt x="2477" y="870"/>
                </a:cubicBezTo>
                <a:lnTo>
                  <a:pt x="2382" y="870"/>
                </a:lnTo>
                <a:cubicBezTo>
                  <a:pt x="2144" y="870"/>
                  <a:pt x="1906" y="965"/>
                  <a:pt x="1751" y="1143"/>
                </a:cubicBezTo>
                <a:cubicBezTo>
                  <a:pt x="1703" y="1143"/>
                  <a:pt x="1656" y="1131"/>
                  <a:pt x="1608" y="1131"/>
                </a:cubicBezTo>
                <a:cubicBezTo>
                  <a:pt x="1036" y="1131"/>
                  <a:pt x="560" y="1608"/>
                  <a:pt x="560" y="2191"/>
                </a:cubicBezTo>
                <a:cubicBezTo>
                  <a:pt x="560" y="2775"/>
                  <a:pt x="1036" y="3251"/>
                  <a:pt x="1608" y="3251"/>
                </a:cubicBezTo>
                <a:lnTo>
                  <a:pt x="3001" y="3251"/>
                </a:lnTo>
                <a:cubicBezTo>
                  <a:pt x="3096" y="3251"/>
                  <a:pt x="3191" y="3156"/>
                  <a:pt x="3191" y="3048"/>
                </a:cubicBezTo>
                <a:cubicBezTo>
                  <a:pt x="3191" y="2953"/>
                  <a:pt x="3096" y="2858"/>
                  <a:pt x="3001" y="2858"/>
                </a:cubicBezTo>
                <a:lnTo>
                  <a:pt x="1608" y="2858"/>
                </a:lnTo>
                <a:cubicBezTo>
                  <a:pt x="1239" y="2858"/>
                  <a:pt x="941" y="2560"/>
                  <a:pt x="941" y="2191"/>
                </a:cubicBezTo>
                <a:cubicBezTo>
                  <a:pt x="941" y="1822"/>
                  <a:pt x="1239" y="1524"/>
                  <a:pt x="1608" y="1524"/>
                </a:cubicBezTo>
                <a:cubicBezTo>
                  <a:pt x="1667" y="1524"/>
                  <a:pt x="1727" y="1524"/>
                  <a:pt x="1775" y="1536"/>
                </a:cubicBezTo>
                <a:cubicBezTo>
                  <a:pt x="1788" y="1538"/>
                  <a:pt x="1802" y="1539"/>
                  <a:pt x="1816" y="1539"/>
                </a:cubicBezTo>
                <a:cubicBezTo>
                  <a:pt x="1885" y="1539"/>
                  <a:pt x="1949" y="1514"/>
                  <a:pt x="1989" y="1465"/>
                </a:cubicBezTo>
                <a:cubicBezTo>
                  <a:pt x="2072" y="1322"/>
                  <a:pt x="2227" y="1251"/>
                  <a:pt x="2394" y="1251"/>
                </a:cubicBezTo>
                <a:cubicBezTo>
                  <a:pt x="2453" y="1251"/>
                  <a:pt x="2489" y="1262"/>
                  <a:pt x="2548" y="1286"/>
                </a:cubicBezTo>
                <a:cubicBezTo>
                  <a:pt x="2566" y="1291"/>
                  <a:pt x="2585" y="1293"/>
                  <a:pt x="2604" y="1293"/>
                </a:cubicBezTo>
                <a:cubicBezTo>
                  <a:pt x="2638" y="1293"/>
                  <a:pt x="2673" y="1285"/>
                  <a:pt x="2703" y="1262"/>
                </a:cubicBezTo>
                <a:cubicBezTo>
                  <a:pt x="2751" y="1239"/>
                  <a:pt x="2775" y="1191"/>
                  <a:pt x="2787" y="1143"/>
                </a:cubicBezTo>
                <a:cubicBezTo>
                  <a:pt x="2894" y="715"/>
                  <a:pt x="3263" y="405"/>
                  <a:pt x="3715" y="405"/>
                </a:cubicBezTo>
                <a:cubicBezTo>
                  <a:pt x="4239" y="405"/>
                  <a:pt x="4668" y="834"/>
                  <a:pt x="4668" y="1358"/>
                </a:cubicBezTo>
                <a:lnTo>
                  <a:pt x="4668" y="1382"/>
                </a:lnTo>
                <a:lnTo>
                  <a:pt x="4668" y="1405"/>
                </a:lnTo>
                <a:cubicBezTo>
                  <a:pt x="4668" y="1465"/>
                  <a:pt x="4692" y="1524"/>
                  <a:pt x="4739" y="1560"/>
                </a:cubicBezTo>
                <a:cubicBezTo>
                  <a:pt x="4771" y="1592"/>
                  <a:pt x="4813" y="1602"/>
                  <a:pt x="4856" y="1602"/>
                </a:cubicBezTo>
                <a:cubicBezTo>
                  <a:pt x="4877" y="1602"/>
                  <a:pt x="4898" y="1600"/>
                  <a:pt x="4918" y="1596"/>
                </a:cubicBezTo>
                <a:cubicBezTo>
                  <a:pt x="4977" y="1584"/>
                  <a:pt x="5049" y="1560"/>
                  <a:pt x="5108" y="1560"/>
                </a:cubicBezTo>
                <a:cubicBezTo>
                  <a:pt x="5311" y="1560"/>
                  <a:pt x="5489" y="1655"/>
                  <a:pt x="5620" y="1786"/>
                </a:cubicBezTo>
                <a:cubicBezTo>
                  <a:pt x="5620" y="1786"/>
                  <a:pt x="5608" y="1786"/>
                  <a:pt x="5608" y="1798"/>
                </a:cubicBezTo>
                <a:cubicBezTo>
                  <a:pt x="5585" y="1798"/>
                  <a:pt x="5573" y="1822"/>
                  <a:pt x="5573" y="1822"/>
                </a:cubicBezTo>
                <a:cubicBezTo>
                  <a:pt x="5561" y="1834"/>
                  <a:pt x="5525" y="1834"/>
                  <a:pt x="5513" y="1846"/>
                </a:cubicBezTo>
                <a:cubicBezTo>
                  <a:pt x="5477" y="1858"/>
                  <a:pt x="5466" y="1858"/>
                  <a:pt x="5454" y="1882"/>
                </a:cubicBezTo>
                <a:cubicBezTo>
                  <a:pt x="5442" y="1882"/>
                  <a:pt x="5442" y="1882"/>
                  <a:pt x="5430" y="1893"/>
                </a:cubicBezTo>
                <a:cubicBezTo>
                  <a:pt x="5239" y="1989"/>
                  <a:pt x="5085" y="2084"/>
                  <a:pt x="4930" y="2203"/>
                </a:cubicBezTo>
                <a:cubicBezTo>
                  <a:pt x="4727" y="2370"/>
                  <a:pt x="4549" y="2584"/>
                  <a:pt x="4394" y="2786"/>
                </a:cubicBezTo>
                <a:cubicBezTo>
                  <a:pt x="4394" y="2798"/>
                  <a:pt x="4382" y="2798"/>
                  <a:pt x="4382" y="2822"/>
                </a:cubicBezTo>
                <a:cubicBezTo>
                  <a:pt x="4370" y="2834"/>
                  <a:pt x="4346" y="2858"/>
                  <a:pt x="4346" y="2882"/>
                </a:cubicBezTo>
                <a:cubicBezTo>
                  <a:pt x="4346" y="2882"/>
                  <a:pt x="4346" y="2894"/>
                  <a:pt x="4334" y="2894"/>
                </a:cubicBezTo>
                <a:lnTo>
                  <a:pt x="3584" y="2894"/>
                </a:lnTo>
                <a:cubicBezTo>
                  <a:pt x="3477" y="2894"/>
                  <a:pt x="3382" y="2977"/>
                  <a:pt x="3382" y="3084"/>
                </a:cubicBezTo>
                <a:cubicBezTo>
                  <a:pt x="3382" y="3191"/>
                  <a:pt x="3477" y="3275"/>
                  <a:pt x="3584" y="3275"/>
                </a:cubicBezTo>
                <a:lnTo>
                  <a:pt x="4096" y="3275"/>
                </a:lnTo>
                <a:cubicBezTo>
                  <a:pt x="4072" y="3334"/>
                  <a:pt x="4061" y="3406"/>
                  <a:pt x="4025" y="3465"/>
                </a:cubicBezTo>
                <a:cubicBezTo>
                  <a:pt x="3918" y="3453"/>
                  <a:pt x="3822" y="3441"/>
                  <a:pt x="3691" y="3441"/>
                </a:cubicBezTo>
                <a:cubicBezTo>
                  <a:pt x="3203" y="3441"/>
                  <a:pt x="2727" y="3668"/>
                  <a:pt x="2418" y="4049"/>
                </a:cubicBezTo>
                <a:cubicBezTo>
                  <a:pt x="2298" y="4025"/>
                  <a:pt x="2167" y="4025"/>
                  <a:pt x="2025" y="4025"/>
                </a:cubicBezTo>
                <a:cubicBezTo>
                  <a:pt x="917" y="4025"/>
                  <a:pt x="1" y="4930"/>
                  <a:pt x="1" y="6049"/>
                </a:cubicBezTo>
                <a:cubicBezTo>
                  <a:pt x="1" y="7156"/>
                  <a:pt x="917" y="8073"/>
                  <a:pt x="2025" y="8073"/>
                </a:cubicBezTo>
                <a:lnTo>
                  <a:pt x="3858" y="8073"/>
                </a:lnTo>
                <a:cubicBezTo>
                  <a:pt x="3953" y="8704"/>
                  <a:pt x="4501" y="9204"/>
                  <a:pt x="5168" y="9204"/>
                </a:cubicBezTo>
                <a:lnTo>
                  <a:pt x="8549" y="9204"/>
                </a:lnTo>
                <a:cubicBezTo>
                  <a:pt x="8656" y="9204"/>
                  <a:pt x="8740" y="9109"/>
                  <a:pt x="8740" y="9002"/>
                </a:cubicBezTo>
                <a:cubicBezTo>
                  <a:pt x="8740" y="8906"/>
                  <a:pt x="8656" y="8811"/>
                  <a:pt x="8549" y="8811"/>
                </a:cubicBezTo>
                <a:lnTo>
                  <a:pt x="5168" y="8811"/>
                </a:lnTo>
                <a:cubicBezTo>
                  <a:pt x="4644" y="8811"/>
                  <a:pt x="4227" y="8394"/>
                  <a:pt x="4227" y="7882"/>
                </a:cubicBezTo>
                <a:lnTo>
                  <a:pt x="4227" y="7859"/>
                </a:lnTo>
                <a:lnTo>
                  <a:pt x="4227" y="7835"/>
                </a:lnTo>
                <a:lnTo>
                  <a:pt x="4227" y="7811"/>
                </a:lnTo>
                <a:lnTo>
                  <a:pt x="4227" y="7775"/>
                </a:lnTo>
                <a:cubicBezTo>
                  <a:pt x="4287" y="7311"/>
                  <a:pt x="4680" y="6942"/>
                  <a:pt x="5168" y="6942"/>
                </a:cubicBezTo>
                <a:cubicBezTo>
                  <a:pt x="5263" y="6942"/>
                  <a:pt x="5358" y="6954"/>
                  <a:pt x="5454" y="6977"/>
                </a:cubicBezTo>
                <a:cubicBezTo>
                  <a:pt x="5471" y="6984"/>
                  <a:pt x="5488" y="6987"/>
                  <a:pt x="5506" y="6987"/>
                </a:cubicBezTo>
                <a:cubicBezTo>
                  <a:pt x="5548" y="6987"/>
                  <a:pt x="5590" y="6970"/>
                  <a:pt x="5632" y="6954"/>
                </a:cubicBezTo>
                <a:cubicBezTo>
                  <a:pt x="5680" y="6906"/>
                  <a:pt x="5704" y="6846"/>
                  <a:pt x="5704" y="6787"/>
                </a:cubicBezTo>
                <a:lnTo>
                  <a:pt x="5704" y="6775"/>
                </a:lnTo>
                <a:lnTo>
                  <a:pt x="5704" y="6739"/>
                </a:lnTo>
                <a:cubicBezTo>
                  <a:pt x="5704" y="6013"/>
                  <a:pt x="6299" y="5418"/>
                  <a:pt x="7025" y="5418"/>
                </a:cubicBezTo>
                <a:cubicBezTo>
                  <a:pt x="7644" y="5418"/>
                  <a:pt x="8192" y="5846"/>
                  <a:pt x="8323" y="6442"/>
                </a:cubicBezTo>
                <a:cubicBezTo>
                  <a:pt x="8335" y="6501"/>
                  <a:pt x="8371" y="6549"/>
                  <a:pt x="8418" y="6561"/>
                </a:cubicBezTo>
                <a:cubicBezTo>
                  <a:pt x="8441" y="6583"/>
                  <a:pt x="8473" y="6592"/>
                  <a:pt x="8506" y="6592"/>
                </a:cubicBezTo>
                <a:cubicBezTo>
                  <a:pt x="8525" y="6592"/>
                  <a:pt x="8544" y="6589"/>
                  <a:pt x="8561" y="6585"/>
                </a:cubicBezTo>
                <a:cubicBezTo>
                  <a:pt x="8633" y="6549"/>
                  <a:pt x="8716" y="6549"/>
                  <a:pt x="8787" y="6549"/>
                </a:cubicBezTo>
                <a:cubicBezTo>
                  <a:pt x="9025" y="6549"/>
                  <a:pt x="9252" y="6668"/>
                  <a:pt x="9383" y="6858"/>
                </a:cubicBezTo>
                <a:cubicBezTo>
                  <a:pt x="9422" y="6907"/>
                  <a:pt x="9485" y="6948"/>
                  <a:pt x="9546" y="6948"/>
                </a:cubicBezTo>
                <a:cubicBezTo>
                  <a:pt x="9559" y="6948"/>
                  <a:pt x="9572" y="6946"/>
                  <a:pt x="9585" y="6942"/>
                </a:cubicBezTo>
                <a:cubicBezTo>
                  <a:pt x="9668" y="6918"/>
                  <a:pt x="9752" y="6906"/>
                  <a:pt x="9823" y="6906"/>
                </a:cubicBezTo>
                <a:lnTo>
                  <a:pt x="9978" y="6906"/>
                </a:lnTo>
                <a:cubicBezTo>
                  <a:pt x="10216" y="6954"/>
                  <a:pt x="10442" y="7085"/>
                  <a:pt x="10573" y="7275"/>
                </a:cubicBezTo>
                <a:cubicBezTo>
                  <a:pt x="10692" y="7442"/>
                  <a:pt x="10764" y="7632"/>
                  <a:pt x="10764" y="7847"/>
                </a:cubicBezTo>
                <a:cubicBezTo>
                  <a:pt x="10764" y="8370"/>
                  <a:pt x="10335" y="8799"/>
                  <a:pt x="9811" y="8799"/>
                </a:cubicBezTo>
                <a:lnTo>
                  <a:pt x="9156" y="8799"/>
                </a:lnTo>
                <a:cubicBezTo>
                  <a:pt x="9049" y="8799"/>
                  <a:pt x="8966" y="8882"/>
                  <a:pt x="8966" y="8990"/>
                </a:cubicBezTo>
                <a:cubicBezTo>
                  <a:pt x="8966" y="9097"/>
                  <a:pt x="9061" y="9180"/>
                  <a:pt x="9156" y="9180"/>
                </a:cubicBezTo>
                <a:lnTo>
                  <a:pt x="9811" y="9180"/>
                </a:lnTo>
                <a:cubicBezTo>
                  <a:pt x="10561" y="9180"/>
                  <a:pt x="11157" y="8585"/>
                  <a:pt x="11157" y="7847"/>
                </a:cubicBezTo>
                <a:cubicBezTo>
                  <a:pt x="11157" y="7632"/>
                  <a:pt x="11109" y="7454"/>
                  <a:pt x="11038" y="7275"/>
                </a:cubicBezTo>
                <a:cubicBezTo>
                  <a:pt x="11347" y="6882"/>
                  <a:pt x="11514" y="6454"/>
                  <a:pt x="11514" y="6001"/>
                </a:cubicBezTo>
                <a:cubicBezTo>
                  <a:pt x="11514" y="4906"/>
                  <a:pt x="10621" y="4013"/>
                  <a:pt x="9514" y="4013"/>
                </a:cubicBezTo>
                <a:cubicBezTo>
                  <a:pt x="9395" y="4013"/>
                  <a:pt x="9276" y="4025"/>
                  <a:pt x="9156" y="4037"/>
                </a:cubicBezTo>
                <a:cubicBezTo>
                  <a:pt x="9133" y="3668"/>
                  <a:pt x="9037" y="3310"/>
                  <a:pt x="8859" y="2977"/>
                </a:cubicBezTo>
                <a:cubicBezTo>
                  <a:pt x="8834" y="2919"/>
                  <a:pt x="8770" y="2879"/>
                  <a:pt x="8697" y="2879"/>
                </a:cubicBezTo>
                <a:cubicBezTo>
                  <a:pt x="8664" y="2879"/>
                  <a:pt x="8630" y="2887"/>
                  <a:pt x="8597" y="2906"/>
                </a:cubicBezTo>
                <a:cubicBezTo>
                  <a:pt x="8502" y="2953"/>
                  <a:pt x="8466" y="3072"/>
                  <a:pt x="8525" y="3179"/>
                </a:cubicBezTo>
                <a:cubicBezTo>
                  <a:pt x="8680" y="3489"/>
                  <a:pt x="8775" y="3858"/>
                  <a:pt x="8775" y="4215"/>
                </a:cubicBezTo>
                <a:lnTo>
                  <a:pt x="8775" y="4275"/>
                </a:lnTo>
                <a:lnTo>
                  <a:pt x="8775" y="4287"/>
                </a:lnTo>
                <a:cubicBezTo>
                  <a:pt x="8775" y="4346"/>
                  <a:pt x="8799" y="4406"/>
                  <a:pt x="8847" y="4453"/>
                </a:cubicBezTo>
                <a:cubicBezTo>
                  <a:pt x="8879" y="4485"/>
                  <a:pt x="8921" y="4496"/>
                  <a:pt x="8963" y="4496"/>
                </a:cubicBezTo>
                <a:cubicBezTo>
                  <a:pt x="8984" y="4496"/>
                  <a:pt x="9006" y="4493"/>
                  <a:pt x="9025" y="4489"/>
                </a:cubicBezTo>
                <a:cubicBezTo>
                  <a:pt x="9180" y="4441"/>
                  <a:pt x="9335" y="4406"/>
                  <a:pt x="9502" y="4406"/>
                </a:cubicBezTo>
                <a:cubicBezTo>
                  <a:pt x="10395" y="4406"/>
                  <a:pt x="11109" y="5144"/>
                  <a:pt x="11109" y="6013"/>
                </a:cubicBezTo>
                <a:cubicBezTo>
                  <a:pt x="11109" y="6346"/>
                  <a:pt x="11026" y="6644"/>
                  <a:pt x="10847" y="6906"/>
                </a:cubicBezTo>
                <a:lnTo>
                  <a:pt x="10823" y="6894"/>
                </a:lnTo>
                <a:lnTo>
                  <a:pt x="10800" y="6858"/>
                </a:lnTo>
                <a:lnTo>
                  <a:pt x="10788" y="6846"/>
                </a:lnTo>
                <a:lnTo>
                  <a:pt x="10752" y="6823"/>
                </a:lnTo>
                <a:cubicBezTo>
                  <a:pt x="10514" y="6608"/>
                  <a:pt x="10204" y="6489"/>
                  <a:pt x="9871" y="6489"/>
                </a:cubicBezTo>
                <a:cubicBezTo>
                  <a:pt x="9799" y="6489"/>
                  <a:pt x="9740" y="6489"/>
                  <a:pt x="9668" y="6501"/>
                </a:cubicBezTo>
                <a:cubicBezTo>
                  <a:pt x="9454" y="6263"/>
                  <a:pt x="9156" y="6132"/>
                  <a:pt x="8835" y="6132"/>
                </a:cubicBezTo>
                <a:cubicBezTo>
                  <a:pt x="8787" y="6132"/>
                  <a:pt x="8728" y="6132"/>
                  <a:pt x="8680" y="6144"/>
                </a:cubicBezTo>
                <a:cubicBezTo>
                  <a:pt x="8585" y="5846"/>
                  <a:pt x="8383" y="5584"/>
                  <a:pt x="8144" y="5370"/>
                </a:cubicBezTo>
                <a:cubicBezTo>
                  <a:pt x="7847" y="5120"/>
                  <a:pt x="7466" y="4989"/>
                  <a:pt x="7073" y="4989"/>
                </a:cubicBezTo>
                <a:cubicBezTo>
                  <a:pt x="6204" y="4989"/>
                  <a:pt x="5466" y="5656"/>
                  <a:pt x="5382" y="6525"/>
                </a:cubicBezTo>
                <a:cubicBezTo>
                  <a:pt x="5335" y="6525"/>
                  <a:pt x="5275" y="6501"/>
                  <a:pt x="5227" y="6501"/>
                </a:cubicBezTo>
                <a:lnTo>
                  <a:pt x="4977" y="6501"/>
                </a:lnTo>
                <a:cubicBezTo>
                  <a:pt x="4965" y="6501"/>
                  <a:pt x="4942" y="6501"/>
                  <a:pt x="4930" y="6525"/>
                </a:cubicBezTo>
                <a:lnTo>
                  <a:pt x="4918" y="6525"/>
                </a:lnTo>
                <a:cubicBezTo>
                  <a:pt x="4906" y="6525"/>
                  <a:pt x="4882" y="6525"/>
                  <a:pt x="4870" y="6537"/>
                </a:cubicBezTo>
                <a:lnTo>
                  <a:pt x="4858" y="6537"/>
                </a:lnTo>
                <a:cubicBezTo>
                  <a:pt x="4846" y="6537"/>
                  <a:pt x="4823" y="6549"/>
                  <a:pt x="4811" y="6549"/>
                </a:cubicBezTo>
                <a:cubicBezTo>
                  <a:pt x="4406" y="6680"/>
                  <a:pt x="4084" y="7013"/>
                  <a:pt x="3965" y="7430"/>
                </a:cubicBezTo>
                <a:cubicBezTo>
                  <a:pt x="3965" y="7442"/>
                  <a:pt x="3953" y="7454"/>
                  <a:pt x="3953" y="7489"/>
                </a:cubicBezTo>
                <a:cubicBezTo>
                  <a:pt x="3930" y="7537"/>
                  <a:pt x="3930" y="7561"/>
                  <a:pt x="3918" y="7608"/>
                </a:cubicBezTo>
                <a:lnTo>
                  <a:pt x="2084" y="7608"/>
                </a:lnTo>
                <a:cubicBezTo>
                  <a:pt x="1191" y="7608"/>
                  <a:pt x="453" y="6882"/>
                  <a:pt x="453" y="5965"/>
                </a:cubicBezTo>
                <a:cubicBezTo>
                  <a:pt x="453" y="5072"/>
                  <a:pt x="1179" y="4334"/>
                  <a:pt x="2084" y="4334"/>
                </a:cubicBezTo>
                <a:cubicBezTo>
                  <a:pt x="2227" y="4334"/>
                  <a:pt x="2370" y="4346"/>
                  <a:pt x="2501" y="4394"/>
                </a:cubicBezTo>
                <a:cubicBezTo>
                  <a:pt x="2515" y="4396"/>
                  <a:pt x="2529" y="4397"/>
                  <a:pt x="2542" y="4397"/>
                </a:cubicBezTo>
                <a:cubicBezTo>
                  <a:pt x="2611" y="4397"/>
                  <a:pt x="2675" y="4372"/>
                  <a:pt x="2715" y="4322"/>
                </a:cubicBezTo>
                <a:cubicBezTo>
                  <a:pt x="2953" y="3977"/>
                  <a:pt x="3334" y="3763"/>
                  <a:pt x="3751" y="3763"/>
                </a:cubicBezTo>
                <a:cubicBezTo>
                  <a:pt x="3894" y="3763"/>
                  <a:pt x="4025" y="3787"/>
                  <a:pt x="4156" y="3822"/>
                </a:cubicBezTo>
                <a:cubicBezTo>
                  <a:pt x="4177" y="3833"/>
                  <a:pt x="4201" y="3839"/>
                  <a:pt x="4225" y="3839"/>
                </a:cubicBezTo>
                <a:cubicBezTo>
                  <a:pt x="4255" y="3839"/>
                  <a:pt x="4284" y="3830"/>
                  <a:pt x="4311" y="3810"/>
                </a:cubicBezTo>
                <a:cubicBezTo>
                  <a:pt x="4346" y="3787"/>
                  <a:pt x="4382" y="3739"/>
                  <a:pt x="4394" y="3691"/>
                </a:cubicBezTo>
                <a:cubicBezTo>
                  <a:pt x="4442" y="3501"/>
                  <a:pt x="4513" y="3322"/>
                  <a:pt x="4608" y="3144"/>
                </a:cubicBezTo>
                <a:cubicBezTo>
                  <a:pt x="4608" y="3144"/>
                  <a:pt x="4620" y="3132"/>
                  <a:pt x="4620" y="3108"/>
                </a:cubicBezTo>
                <a:cubicBezTo>
                  <a:pt x="4906" y="2596"/>
                  <a:pt x="5394" y="2191"/>
                  <a:pt x="5977" y="2024"/>
                </a:cubicBezTo>
                <a:lnTo>
                  <a:pt x="5989" y="2024"/>
                </a:lnTo>
                <a:cubicBezTo>
                  <a:pt x="6180" y="1977"/>
                  <a:pt x="6370" y="1953"/>
                  <a:pt x="6573" y="1953"/>
                </a:cubicBezTo>
                <a:cubicBezTo>
                  <a:pt x="7192" y="1953"/>
                  <a:pt x="7775" y="2203"/>
                  <a:pt x="8204" y="2667"/>
                </a:cubicBezTo>
                <a:cubicBezTo>
                  <a:pt x="8243" y="2706"/>
                  <a:pt x="8295" y="2727"/>
                  <a:pt x="8349" y="2727"/>
                </a:cubicBezTo>
                <a:cubicBezTo>
                  <a:pt x="8394" y="2727"/>
                  <a:pt x="8440" y="2712"/>
                  <a:pt x="8478" y="2679"/>
                </a:cubicBezTo>
                <a:cubicBezTo>
                  <a:pt x="8549" y="2608"/>
                  <a:pt x="8561" y="2489"/>
                  <a:pt x="8490" y="2417"/>
                </a:cubicBezTo>
                <a:cubicBezTo>
                  <a:pt x="8002" y="1893"/>
                  <a:pt x="7299" y="1584"/>
                  <a:pt x="6573" y="1584"/>
                </a:cubicBezTo>
                <a:cubicBezTo>
                  <a:pt x="6370" y="1584"/>
                  <a:pt x="6192" y="1596"/>
                  <a:pt x="6013" y="1643"/>
                </a:cubicBezTo>
                <a:cubicBezTo>
                  <a:pt x="5823" y="1322"/>
                  <a:pt x="5501" y="1143"/>
                  <a:pt x="5120" y="1143"/>
                </a:cubicBezTo>
                <a:lnTo>
                  <a:pt x="5049" y="1143"/>
                </a:lnTo>
                <a:cubicBezTo>
                  <a:pt x="4965" y="489"/>
                  <a:pt x="4394" y="0"/>
                  <a:pt x="37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61" name="Google Shape;8961;p76"/>
          <p:cNvGrpSpPr/>
          <p:nvPr/>
        </p:nvGrpSpPr>
        <p:grpSpPr>
          <a:xfrm>
            <a:off x="4758331" y="4344492"/>
            <a:ext cx="485979" cy="349897"/>
            <a:chOff x="3588440" y="3258368"/>
            <a:chExt cx="364484" cy="262423"/>
          </a:xfrm>
          <a:solidFill>
            <a:schemeClr val="bg1"/>
          </a:solidFill>
        </p:grpSpPr>
        <p:sp>
          <p:nvSpPr>
            <p:cNvPr id="8962" name="Google Shape;8962;p76"/>
            <p:cNvSpPr/>
            <p:nvPr/>
          </p:nvSpPr>
          <p:spPr>
            <a:xfrm>
              <a:off x="3588440" y="3258368"/>
              <a:ext cx="364484" cy="262423"/>
            </a:xfrm>
            <a:custGeom>
              <a:avLst/>
              <a:gdLst/>
              <a:ahLst/>
              <a:cxnLst/>
              <a:rect l="l" t="t" r="r" b="b"/>
              <a:pathLst>
                <a:path w="11478" h="8264" extrusionOk="0">
                  <a:moveTo>
                    <a:pt x="1965" y="345"/>
                  </a:moveTo>
                  <a:cubicBezTo>
                    <a:pt x="2024" y="345"/>
                    <a:pt x="2072" y="393"/>
                    <a:pt x="2072" y="453"/>
                  </a:cubicBezTo>
                  <a:lnTo>
                    <a:pt x="2072" y="810"/>
                  </a:lnTo>
                  <a:lnTo>
                    <a:pt x="1346" y="810"/>
                  </a:lnTo>
                  <a:lnTo>
                    <a:pt x="1346" y="453"/>
                  </a:lnTo>
                  <a:cubicBezTo>
                    <a:pt x="1346" y="393"/>
                    <a:pt x="1381" y="345"/>
                    <a:pt x="1441" y="345"/>
                  </a:cubicBezTo>
                  <a:close/>
                  <a:moveTo>
                    <a:pt x="10311" y="1191"/>
                  </a:moveTo>
                  <a:cubicBezTo>
                    <a:pt x="10371" y="1191"/>
                    <a:pt x="10418" y="1238"/>
                    <a:pt x="10418" y="1298"/>
                  </a:cubicBezTo>
                  <a:lnTo>
                    <a:pt x="10418" y="1631"/>
                  </a:lnTo>
                  <a:lnTo>
                    <a:pt x="9037" y="1631"/>
                  </a:lnTo>
                  <a:lnTo>
                    <a:pt x="9037" y="1298"/>
                  </a:lnTo>
                  <a:cubicBezTo>
                    <a:pt x="9037" y="1238"/>
                    <a:pt x="9085" y="1191"/>
                    <a:pt x="9144" y="1191"/>
                  </a:cubicBezTo>
                  <a:close/>
                  <a:moveTo>
                    <a:pt x="1453" y="0"/>
                  </a:moveTo>
                  <a:cubicBezTo>
                    <a:pt x="1215" y="0"/>
                    <a:pt x="1012" y="203"/>
                    <a:pt x="1012" y="453"/>
                  </a:cubicBezTo>
                  <a:lnTo>
                    <a:pt x="1012" y="810"/>
                  </a:lnTo>
                  <a:lnTo>
                    <a:pt x="858" y="810"/>
                  </a:lnTo>
                  <a:cubicBezTo>
                    <a:pt x="667" y="810"/>
                    <a:pt x="477" y="881"/>
                    <a:pt x="322" y="1000"/>
                  </a:cubicBezTo>
                  <a:cubicBezTo>
                    <a:pt x="250" y="1060"/>
                    <a:pt x="238" y="1167"/>
                    <a:pt x="298" y="1238"/>
                  </a:cubicBezTo>
                  <a:cubicBezTo>
                    <a:pt x="334" y="1282"/>
                    <a:pt x="388" y="1308"/>
                    <a:pt x="441" y="1308"/>
                  </a:cubicBezTo>
                  <a:cubicBezTo>
                    <a:pt x="475" y="1308"/>
                    <a:pt x="508" y="1297"/>
                    <a:pt x="536" y="1274"/>
                  </a:cubicBezTo>
                  <a:cubicBezTo>
                    <a:pt x="663" y="1170"/>
                    <a:pt x="790" y="1154"/>
                    <a:pt x="914" y="1154"/>
                  </a:cubicBezTo>
                  <a:cubicBezTo>
                    <a:pt x="966" y="1154"/>
                    <a:pt x="1018" y="1157"/>
                    <a:pt x="1070" y="1157"/>
                  </a:cubicBezTo>
                  <a:cubicBezTo>
                    <a:pt x="1090" y="1157"/>
                    <a:pt x="1111" y="1156"/>
                    <a:pt x="1131" y="1155"/>
                  </a:cubicBezTo>
                  <a:lnTo>
                    <a:pt x="2560" y="1155"/>
                  </a:lnTo>
                  <a:cubicBezTo>
                    <a:pt x="2846" y="1155"/>
                    <a:pt x="3060" y="1369"/>
                    <a:pt x="3060" y="1655"/>
                  </a:cubicBezTo>
                  <a:lnTo>
                    <a:pt x="3060" y="2310"/>
                  </a:lnTo>
                  <a:cubicBezTo>
                    <a:pt x="3060" y="2405"/>
                    <a:pt x="3144" y="2477"/>
                    <a:pt x="3227" y="2477"/>
                  </a:cubicBezTo>
                  <a:cubicBezTo>
                    <a:pt x="3322" y="2477"/>
                    <a:pt x="3394" y="2405"/>
                    <a:pt x="3394" y="2310"/>
                  </a:cubicBezTo>
                  <a:lnTo>
                    <a:pt x="3394" y="1965"/>
                  </a:lnTo>
                  <a:lnTo>
                    <a:pt x="10656" y="1965"/>
                  </a:lnTo>
                  <a:cubicBezTo>
                    <a:pt x="10918" y="1988"/>
                    <a:pt x="11133" y="2203"/>
                    <a:pt x="11133" y="2477"/>
                  </a:cubicBezTo>
                  <a:lnTo>
                    <a:pt x="11133" y="2679"/>
                  </a:lnTo>
                  <a:lnTo>
                    <a:pt x="10835" y="2679"/>
                  </a:lnTo>
                  <a:cubicBezTo>
                    <a:pt x="10740" y="2679"/>
                    <a:pt x="10668" y="2762"/>
                    <a:pt x="10668" y="2846"/>
                  </a:cubicBezTo>
                  <a:cubicBezTo>
                    <a:pt x="10668" y="2941"/>
                    <a:pt x="10740" y="3012"/>
                    <a:pt x="10835" y="3012"/>
                  </a:cubicBezTo>
                  <a:lnTo>
                    <a:pt x="11133" y="3012"/>
                  </a:lnTo>
                  <a:lnTo>
                    <a:pt x="11133" y="7072"/>
                  </a:lnTo>
                  <a:lnTo>
                    <a:pt x="10347" y="7072"/>
                  </a:lnTo>
                  <a:cubicBezTo>
                    <a:pt x="10085" y="7072"/>
                    <a:pt x="9882" y="6870"/>
                    <a:pt x="9882" y="6608"/>
                  </a:cubicBezTo>
                  <a:lnTo>
                    <a:pt x="9882" y="3489"/>
                  </a:lnTo>
                  <a:cubicBezTo>
                    <a:pt x="9882" y="3274"/>
                    <a:pt x="10013" y="3096"/>
                    <a:pt x="10216" y="3036"/>
                  </a:cubicBezTo>
                  <a:cubicBezTo>
                    <a:pt x="10299" y="3012"/>
                    <a:pt x="10347" y="2917"/>
                    <a:pt x="10323" y="2834"/>
                  </a:cubicBezTo>
                  <a:cubicBezTo>
                    <a:pt x="10302" y="2750"/>
                    <a:pt x="10235" y="2713"/>
                    <a:pt x="10155" y="2713"/>
                  </a:cubicBezTo>
                  <a:cubicBezTo>
                    <a:pt x="10144" y="2713"/>
                    <a:pt x="10132" y="2713"/>
                    <a:pt x="10121" y="2715"/>
                  </a:cubicBezTo>
                  <a:cubicBezTo>
                    <a:pt x="9787" y="2822"/>
                    <a:pt x="9561" y="3131"/>
                    <a:pt x="9561" y="3489"/>
                  </a:cubicBezTo>
                  <a:lnTo>
                    <a:pt x="9561" y="6608"/>
                  </a:lnTo>
                  <a:cubicBezTo>
                    <a:pt x="9561" y="7061"/>
                    <a:pt x="9918" y="7418"/>
                    <a:pt x="10359" y="7418"/>
                  </a:cubicBezTo>
                  <a:lnTo>
                    <a:pt x="11145" y="7418"/>
                  </a:lnTo>
                  <a:cubicBezTo>
                    <a:pt x="11145" y="7703"/>
                    <a:pt x="10918" y="7918"/>
                    <a:pt x="10644" y="7918"/>
                  </a:cubicBezTo>
                  <a:lnTo>
                    <a:pt x="3239" y="7918"/>
                  </a:lnTo>
                  <a:cubicBezTo>
                    <a:pt x="3322" y="7823"/>
                    <a:pt x="3382" y="7715"/>
                    <a:pt x="3394" y="7584"/>
                  </a:cubicBezTo>
                  <a:cubicBezTo>
                    <a:pt x="3405" y="7489"/>
                    <a:pt x="3346" y="7406"/>
                    <a:pt x="3263" y="7370"/>
                  </a:cubicBezTo>
                  <a:cubicBezTo>
                    <a:pt x="3254" y="7369"/>
                    <a:pt x="3246" y="7369"/>
                    <a:pt x="3238" y="7369"/>
                  </a:cubicBezTo>
                  <a:cubicBezTo>
                    <a:pt x="3153" y="7369"/>
                    <a:pt x="3081" y="7425"/>
                    <a:pt x="3048" y="7501"/>
                  </a:cubicBezTo>
                  <a:cubicBezTo>
                    <a:pt x="3013" y="7739"/>
                    <a:pt x="2798" y="7906"/>
                    <a:pt x="2548" y="7906"/>
                  </a:cubicBezTo>
                  <a:lnTo>
                    <a:pt x="762" y="7906"/>
                  </a:lnTo>
                  <a:cubicBezTo>
                    <a:pt x="500" y="7882"/>
                    <a:pt x="322" y="7656"/>
                    <a:pt x="322" y="7406"/>
                  </a:cubicBezTo>
                  <a:lnTo>
                    <a:pt x="322" y="2619"/>
                  </a:lnTo>
                  <a:lnTo>
                    <a:pt x="322" y="1727"/>
                  </a:lnTo>
                  <a:cubicBezTo>
                    <a:pt x="322" y="1643"/>
                    <a:pt x="250" y="1572"/>
                    <a:pt x="167" y="1572"/>
                  </a:cubicBezTo>
                  <a:cubicBezTo>
                    <a:pt x="72" y="1572"/>
                    <a:pt x="0" y="1643"/>
                    <a:pt x="0" y="1727"/>
                  </a:cubicBezTo>
                  <a:lnTo>
                    <a:pt x="0" y="7418"/>
                  </a:lnTo>
                  <a:cubicBezTo>
                    <a:pt x="0" y="7834"/>
                    <a:pt x="310" y="8192"/>
                    <a:pt x="703" y="8251"/>
                  </a:cubicBezTo>
                  <a:cubicBezTo>
                    <a:pt x="715" y="8251"/>
                    <a:pt x="738" y="8251"/>
                    <a:pt x="762" y="8263"/>
                  </a:cubicBezTo>
                  <a:lnTo>
                    <a:pt x="10633" y="8263"/>
                  </a:lnTo>
                  <a:cubicBezTo>
                    <a:pt x="11109" y="8263"/>
                    <a:pt x="11478" y="7882"/>
                    <a:pt x="11478" y="7418"/>
                  </a:cubicBezTo>
                  <a:lnTo>
                    <a:pt x="11478" y="2477"/>
                  </a:lnTo>
                  <a:cubicBezTo>
                    <a:pt x="11478" y="2060"/>
                    <a:pt x="11168" y="1703"/>
                    <a:pt x="10764" y="1643"/>
                  </a:cubicBezTo>
                  <a:lnTo>
                    <a:pt x="10764" y="1298"/>
                  </a:lnTo>
                  <a:cubicBezTo>
                    <a:pt x="10764" y="1060"/>
                    <a:pt x="10573" y="857"/>
                    <a:pt x="10311" y="857"/>
                  </a:cubicBezTo>
                  <a:lnTo>
                    <a:pt x="9144" y="857"/>
                  </a:lnTo>
                  <a:cubicBezTo>
                    <a:pt x="8906" y="857"/>
                    <a:pt x="8692" y="1048"/>
                    <a:pt x="8692" y="1298"/>
                  </a:cubicBezTo>
                  <a:lnTo>
                    <a:pt x="8692" y="1631"/>
                  </a:lnTo>
                  <a:lnTo>
                    <a:pt x="8216" y="1631"/>
                  </a:lnTo>
                  <a:lnTo>
                    <a:pt x="7858" y="857"/>
                  </a:lnTo>
                  <a:cubicBezTo>
                    <a:pt x="7727" y="584"/>
                    <a:pt x="7454" y="405"/>
                    <a:pt x="7156" y="405"/>
                  </a:cubicBezTo>
                  <a:lnTo>
                    <a:pt x="5775" y="405"/>
                  </a:lnTo>
                  <a:cubicBezTo>
                    <a:pt x="5525" y="405"/>
                    <a:pt x="5287" y="524"/>
                    <a:pt x="5132" y="738"/>
                  </a:cubicBezTo>
                  <a:cubicBezTo>
                    <a:pt x="5072" y="810"/>
                    <a:pt x="5108" y="917"/>
                    <a:pt x="5179" y="976"/>
                  </a:cubicBezTo>
                  <a:cubicBezTo>
                    <a:pt x="5205" y="997"/>
                    <a:pt x="5234" y="1006"/>
                    <a:pt x="5264" y="1006"/>
                  </a:cubicBezTo>
                  <a:cubicBezTo>
                    <a:pt x="5320" y="1006"/>
                    <a:pt x="5379" y="975"/>
                    <a:pt x="5418" y="929"/>
                  </a:cubicBezTo>
                  <a:cubicBezTo>
                    <a:pt x="5489" y="810"/>
                    <a:pt x="5632" y="750"/>
                    <a:pt x="5775" y="750"/>
                  </a:cubicBezTo>
                  <a:lnTo>
                    <a:pt x="7156" y="750"/>
                  </a:lnTo>
                  <a:cubicBezTo>
                    <a:pt x="7323" y="750"/>
                    <a:pt x="7489" y="857"/>
                    <a:pt x="7561" y="1000"/>
                  </a:cubicBezTo>
                  <a:lnTo>
                    <a:pt x="7858" y="1631"/>
                  </a:lnTo>
                  <a:lnTo>
                    <a:pt x="5096" y="1631"/>
                  </a:lnTo>
                  <a:lnTo>
                    <a:pt x="5156" y="1512"/>
                  </a:lnTo>
                  <a:cubicBezTo>
                    <a:pt x="5191" y="1417"/>
                    <a:pt x="5156" y="1310"/>
                    <a:pt x="5060" y="1286"/>
                  </a:cubicBezTo>
                  <a:cubicBezTo>
                    <a:pt x="5034" y="1273"/>
                    <a:pt x="5008" y="1267"/>
                    <a:pt x="4984" y="1267"/>
                  </a:cubicBezTo>
                  <a:cubicBezTo>
                    <a:pt x="4918" y="1267"/>
                    <a:pt x="4860" y="1309"/>
                    <a:pt x="4834" y="1369"/>
                  </a:cubicBezTo>
                  <a:lnTo>
                    <a:pt x="4715" y="1631"/>
                  </a:lnTo>
                  <a:lnTo>
                    <a:pt x="3417" y="1631"/>
                  </a:lnTo>
                  <a:cubicBezTo>
                    <a:pt x="3405" y="1179"/>
                    <a:pt x="3036" y="810"/>
                    <a:pt x="2572" y="810"/>
                  </a:cubicBezTo>
                  <a:lnTo>
                    <a:pt x="2429" y="810"/>
                  </a:lnTo>
                  <a:lnTo>
                    <a:pt x="2429" y="453"/>
                  </a:lnTo>
                  <a:cubicBezTo>
                    <a:pt x="2429" y="214"/>
                    <a:pt x="2227" y="0"/>
                    <a:pt x="19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3" name="Google Shape;8963;p76"/>
            <p:cNvSpPr/>
            <p:nvPr/>
          </p:nvSpPr>
          <p:spPr>
            <a:xfrm>
              <a:off x="3685992" y="3347949"/>
              <a:ext cx="10606" cy="133498"/>
            </a:xfrm>
            <a:custGeom>
              <a:avLst/>
              <a:gdLst/>
              <a:ahLst/>
              <a:cxnLst/>
              <a:rect l="l" t="t" r="r" b="b"/>
              <a:pathLst>
                <a:path w="334" h="4204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4049"/>
                  </a:lnTo>
                  <a:cubicBezTo>
                    <a:pt x="0" y="4132"/>
                    <a:pt x="72" y="4204"/>
                    <a:pt x="155" y="4204"/>
                  </a:cubicBezTo>
                  <a:cubicBezTo>
                    <a:pt x="250" y="4204"/>
                    <a:pt x="322" y="4132"/>
                    <a:pt x="322" y="4049"/>
                  </a:cubicBezTo>
                  <a:lnTo>
                    <a:pt x="322" y="156"/>
                  </a:lnTo>
                  <a:cubicBezTo>
                    <a:pt x="333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4" name="Google Shape;8964;p76"/>
            <p:cNvSpPr/>
            <p:nvPr/>
          </p:nvSpPr>
          <p:spPr>
            <a:xfrm>
              <a:off x="3862549" y="3329785"/>
              <a:ext cx="40107" cy="30675"/>
            </a:xfrm>
            <a:custGeom>
              <a:avLst/>
              <a:gdLst/>
              <a:ahLst/>
              <a:cxnLst/>
              <a:rect l="l" t="t" r="r" b="b"/>
              <a:pathLst>
                <a:path w="1263" h="966" extrusionOk="0">
                  <a:moveTo>
                    <a:pt x="760" y="0"/>
                  </a:moveTo>
                  <a:cubicBezTo>
                    <a:pt x="704" y="0"/>
                    <a:pt x="646" y="27"/>
                    <a:pt x="608" y="73"/>
                  </a:cubicBezTo>
                  <a:cubicBezTo>
                    <a:pt x="548" y="144"/>
                    <a:pt x="584" y="251"/>
                    <a:pt x="655" y="311"/>
                  </a:cubicBezTo>
                  <a:cubicBezTo>
                    <a:pt x="786" y="406"/>
                    <a:pt x="715" y="621"/>
                    <a:pt x="548" y="621"/>
                  </a:cubicBezTo>
                  <a:cubicBezTo>
                    <a:pt x="441" y="621"/>
                    <a:pt x="357" y="537"/>
                    <a:pt x="381" y="418"/>
                  </a:cubicBezTo>
                  <a:cubicBezTo>
                    <a:pt x="405" y="323"/>
                    <a:pt x="346" y="240"/>
                    <a:pt x="250" y="228"/>
                  </a:cubicBezTo>
                  <a:cubicBezTo>
                    <a:pt x="243" y="227"/>
                    <a:pt x="236" y="226"/>
                    <a:pt x="229" y="226"/>
                  </a:cubicBezTo>
                  <a:cubicBezTo>
                    <a:pt x="151" y="226"/>
                    <a:pt x="71" y="282"/>
                    <a:pt x="60" y="359"/>
                  </a:cubicBezTo>
                  <a:cubicBezTo>
                    <a:pt x="0" y="692"/>
                    <a:pt x="238" y="966"/>
                    <a:pt x="560" y="966"/>
                  </a:cubicBezTo>
                  <a:cubicBezTo>
                    <a:pt x="1060" y="954"/>
                    <a:pt x="1262" y="323"/>
                    <a:pt x="846" y="25"/>
                  </a:cubicBezTo>
                  <a:cubicBezTo>
                    <a:pt x="820" y="8"/>
                    <a:pt x="791" y="0"/>
                    <a:pt x="76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5" name="Google Shape;8965;p76"/>
            <p:cNvSpPr/>
            <p:nvPr/>
          </p:nvSpPr>
          <p:spPr>
            <a:xfrm>
              <a:off x="3703743" y="3323942"/>
              <a:ext cx="183417" cy="182083"/>
            </a:xfrm>
            <a:custGeom>
              <a:avLst/>
              <a:gdLst/>
              <a:ahLst/>
              <a:cxnLst/>
              <a:rect l="l" t="t" r="r" b="b"/>
              <a:pathLst>
                <a:path w="5776" h="5734" extrusionOk="0">
                  <a:moveTo>
                    <a:pt x="2879" y="1"/>
                  </a:moveTo>
                  <a:cubicBezTo>
                    <a:pt x="2275" y="1"/>
                    <a:pt x="1659" y="191"/>
                    <a:pt x="1120" y="614"/>
                  </a:cubicBezTo>
                  <a:cubicBezTo>
                    <a:pt x="1048" y="674"/>
                    <a:pt x="1025" y="781"/>
                    <a:pt x="1084" y="852"/>
                  </a:cubicBezTo>
                  <a:cubicBezTo>
                    <a:pt x="1119" y="901"/>
                    <a:pt x="1170" y="925"/>
                    <a:pt x="1220" y="925"/>
                  </a:cubicBezTo>
                  <a:cubicBezTo>
                    <a:pt x="1257" y="925"/>
                    <a:pt x="1292" y="913"/>
                    <a:pt x="1322" y="888"/>
                  </a:cubicBezTo>
                  <a:cubicBezTo>
                    <a:pt x="1801" y="509"/>
                    <a:pt x="2346" y="339"/>
                    <a:pt x="2879" y="339"/>
                  </a:cubicBezTo>
                  <a:cubicBezTo>
                    <a:pt x="4191" y="339"/>
                    <a:pt x="5430" y="1370"/>
                    <a:pt x="5430" y="2876"/>
                  </a:cubicBezTo>
                  <a:cubicBezTo>
                    <a:pt x="5430" y="3472"/>
                    <a:pt x="5228" y="4055"/>
                    <a:pt x="4835" y="4507"/>
                  </a:cubicBezTo>
                  <a:cubicBezTo>
                    <a:pt x="4346" y="5079"/>
                    <a:pt x="3644" y="5412"/>
                    <a:pt x="2894" y="5412"/>
                  </a:cubicBezTo>
                  <a:cubicBezTo>
                    <a:pt x="1489" y="5412"/>
                    <a:pt x="346" y="4269"/>
                    <a:pt x="346" y="2864"/>
                  </a:cubicBezTo>
                  <a:cubicBezTo>
                    <a:pt x="346" y="2305"/>
                    <a:pt x="525" y="1769"/>
                    <a:pt x="870" y="1316"/>
                  </a:cubicBezTo>
                  <a:cubicBezTo>
                    <a:pt x="929" y="1245"/>
                    <a:pt x="906" y="1138"/>
                    <a:pt x="834" y="1078"/>
                  </a:cubicBezTo>
                  <a:cubicBezTo>
                    <a:pt x="804" y="1054"/>
                    <a:pt x="768" y="1041"/>
                    <a:pt x="732" y="1041"/>
                  </a:cubicBezTo>
                  <a:cubicBezTo>
                    <a:pt x="682" y="1041"/>
                    <a:pt x="631" y="1065"/>
                    <a:pt x="596" y="1114"/>
                  </a:cubicBezTo>
                  <a:cubicBezTo>
                    <a:pt x="203" y="1614"/>
                    <a:pt x="1" y="2221"/>
                    <a:pt x="1" y="2852"/>
                  </a:cubicBezTo>
                  <a:cubicBezTo>
                    <a:pt x="1" y="4448"/>
                    <a:pt x="1298" y="5734"/>
                    <a:pt x="2882" y="5734"/>
                  </a:cubicBezTo>
                  <a:cubicBezTo>
                    <a:pt x="3751" y="5734"/>
                    <a:pt x="4549" y="5365"/>
                    <a:pt x="5108" y="4698"/>
                  </a:cubicBezTo>
                  <a:cubicBezTo>
                    <a:pt x="5537" y="4174"/>
                    <a:pt x="5775" y="3519"/>
                    <a:pt x="5775" y="2852"/>
                  </a:cubicBezTo>
                  <a:cubicBezTo>
                    <a:pt x="5775" y="1158"/>
                    <a:pt x="4365" y="1"/>
                    <a:pt x="287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6" name="Google Shape;8966;p76"/>
            <p:cNvSpPr/>
            <p:nvPr/>
          </p:nvSpPr>
          <p:spPr>
            <a:xfrm>
              <a:off x="3733624" y="3358174"/>
              <a:ext cx="138039" cy="114667"/>
            </a:xfrm>
            <a:custGeom>
              <a:avLst/>
              <a:gdLst/>
              <a:ahLst/>
              <a:cxnLst/>
              <a:rect l="l" t="t" r="r" b="b"/>
              <a:pathLst>
                <a:path w="4347" h="3611" extrusionOk="0">
                  <a:moveTo>
                    <a:pt x="1965" y="0"/>
                  </a:moveTo>
                  <a:cubicBezTo>
                    <a:pt x="846" y="0"/>
                    <a:pt x="0" y="1000"/>
                    <a:pt x="179" y="2096"/>
                  </a:cubicBezTo>
                  <a:cubicBezTo>
                    <a:pt x="190" y="2183"/>
                    <a:pt x="270" y="2240"/>
                    <a:pt x="348" y="2240"/>
                  </a:cubicBezTo>
                  <a:cubicBezTo>
                    <a:pt x="355" y="2240"/>
                    <a:pt x="362" y="2240"/>
                    <a:pt x="369" y="2239"/>
                  </a:cubicBezTo>
                  <a:cubicBezTo>
                    <a:pt x="465" y="2215"/>
                    <a:pt x="524" y="2132"/>
                    <a:pt x="500" y="2036"/>
                  </a:cubicBezTo>
                  <a:cubicBezTo>
                    <a:pt x="347" y="1083"/>
                    <a:pt x="1112" y="331"/>
                    <a:pt x="1952" y="331"/>
                  </a:cubicBezTo>
                  <a:cubicBezTo>
                    <a:pt x="2288" y="331"/>
                    <a:pt x="2635" y="451"/>
                    <a:pt x="2941" y="727"/>
                  </a:cubicBezTo>
                  <a:cubicBezTo>
                    <a:pt x="3525" y="1262"/>
                    <a:pt x="3572" y="2191"/>
                    <a:pt x="3013" y="2798"/>
                  </a:cubicBezTo>
                  <a:cubicBezTo>
                    <a:pt x="2727" y="3116"/>
                    <a:pt x="2334" y="3271"/>
                    <a:pt x="1942" y="3271"/>
                  </a:cubicBezTo>
                  <a:cubicBezTo>
                    <a:pt x="1468" y="3271"/>
                    <a:pt x="995" y="3045"/>
                    <a:pt x="715" y="2608"/>
                  </a:cubicBezTo>
                  <a:cubicBezTo>
                    <a:pt x="684" y="2561"/>
                    <a:pt x="623" y="2530"/>
                    <a:pt x="564" y="2530"/>
                  </a:cubicBezTo>
                  <a:cubicBezTo>
                    <a:pt x="533" y="2530"/>
                    <a:pt x="502" y="2539"/>
                    <a:pt x="477" y="2560"/>
                  </a:cubicBezTo>
                  <a:cubicBezTo>
                    <a:pt x="393" y="2608"/>
                    <a:pt x="369" y="2727"/>
                    <a:pt x="429" y="2798"/>
                  </a:cubicBezTo>
                  <a:cubicBezTo>
                    <a:pt x="780" y="3337"/>
                    <a:pt x="1353" y="3611"/>
                    <a:pt x="1934" y="3611"/>
                  </a:cubicBezTo>
                  <a:cubicBezTo>
                    <a:pt x="2418" y="3611"/>
                    <a:pt x="2906" y="3421"/>
                    <a:pt x="3274" y="3036"/>
                  </a:cubicBezTo>
                  <a:cubicBezTo>
                    <a:pt x="4346" y="1882"/>
                    <a:pt x="3525" y="0"/>
                    <a:pt x="196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7" name="Google Shape;8967;p76"/>
            <p:cNvSpPr/>
            <p:nvPr/>
          </p:nvSpPr>
          <p:spPr>
            <a:xfrm>
              <a:off x="3777478" y="3386087"/>
              <a:ext cx="51062" cy="43282"/>
            </a:xfrm>
            <a:custGeom>
              <a:avLst/>
              <a:gdLst/>
              <a:ahLst/>
              <a:cxnLst/>
              <a:rect l="l" t="t" r="r" b="b"/>
              <a:pathLst>
                <a:path w="1608" h="1363" extrusionOk="0">
                  <a:moveTo>
                    <a:pt x="772" y="1"/>
                  </a:moveTo>
                  <a:cubicBezTo>
                    <a:pt x="765" y="1"/>
                    <a:pt x="758" y="1"/>
                    <a:pt x="750" y="2"/>
                  </a:cubicBezTo>
                  <a:cubicBezTo>
                    <a:pt x="215" y="110"/>
                    <a:pt x="0" y="776"/>
                    <a:pt x="393" y="1157"/>
                  </a:cubicBezTo>
                  <a:cubicBezTo>
                    <a:pt x="524" y="1294"/>
                    <a:pt x="697" y="1363"/>
                    <a:pt x="871" y="1363"/>
                  </a:cubicBezTo>
                  <a:cubicBezTo>
                    <a:pt x="1045" y="1363"/>
                    <a:pt x="1221" y="1294"/>
                    <a:pt x="1358" y="1157"/>
                  </a:cubicBezTo>
                  <a:cubicBezTo>
                    <a:pt x="1560" y="919"/>
                    <a:pt x="1608" y="610"/>
                    <a:pt x="1489" y="360"/>
                  </a:cubicBezTo>
                  <a:cubicBezTo>
                    <a:pt x="1457" y="296"/>
                    <a:pt x="1404" y="264"/>
                    <a:pt x="1348" y="264"/>
                  </a:cubicBezTo>
                  <a:cubicBezTo>
                    <a:pt x="1319" y="264"/>
                    <a:pt x="1290" y="272"/>
                    <a:pt x="1262" y="288"/>
                  </a:cubicBezTo>
                  <a:cubicBezTo>
                    <a:pt x="1179" y="324"/>
                    <a:pt x="1143" y="431"/>
                    <a:pt x="1191" y="502"/>
                  </a:cubicBezTo>
                  <a:cubicBezTo>
                    <a:pt x="1251" y="633"/>
                    <a:pt x="1239" y="788"/>
                    <a:pt x="1120" y="907"/>
                  </a:cubicBezTo>
                  <a:cubicBezTo>
                    <a:pt x="1054" y="973"/>
                    <a:pt x="965" y="1006"/>
                    <a:pt x="875" y="1006"/>
                  </a:cubicBezTo>
                  <a:cubicBezTo>
                    <a:pt x="786" y="1006"/>
                    <a:pt x="697" y="973"/>
                    <a:pt x="631" y="907"/>
                  </a:cubicBezTo>
                  <a:cubicBezTo>
                    <a:pt x="429" y="717"/>
                    <a:pt x="536" y="372"/>
                    <a:pt x="810" y="324"/>
                  </a:cubicBezTo>
                  <a:cubicBezTo>
                    <a:pt x="893" y="312"/>
                    <a:pt x="953" y="229"/>
                    <a:pt x="941" y="133"/>
                  </a:cubicBezTo>
                  <a:cubicBezTo>
                    <a:pt x="930" y="57"/>
                    <a:pt x="850" y="1"/>
                    <a:pt x="7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68" name="Google Shape;8968;p76"/>
          <p:cNvSpPr/>
          <p:nvPr/>
        </p:nvSpPr>
        <p:spPr>
          <a:xfrm>
            <a:off x="6991512" y="4306470"/>
            <a:ext cx="431064" cy="427719"/>
          </a:xfrm>
          <a:custGeom>
            <a:avLst/>
            <a:gdLst/>
            <a:ahLst/>
            <a:cxnLst/>
            <a:rect l="l" t="t" r="r" b="b"/>
            <a:pathLst>
              <a:path w="10181" h="10102" extrusionOk="0">
                <a:moveTo>
                  <a:pt x="2632" y="410"/>
                </a:moveTo>
                <a:lnTo>
                  <a:pt x="4085" y="2863"/>
                </a:lnTo>
                <a:lnTo>
                  <a:pt x="3311" y="3327"/>
                </a:lnTo>
                <a:lnTo>
                  <a:pt x="1858" y="874"/>
                </a:lnTo>
                <a:lnTo>
                  <a:pt x="2632" y="410"/>
                </a:lnTo>
                <a:close/>
                <a:moveTo>
                  <a:pt x="2715" y="0"/>
                </a:moveTo>
                <a:cubicBezTo>
                  <a:pt x="2684" y="0"/>
                  <a:pt x="2655" y="12"/>
                  <a:pt x="2620" y="29"/>
                </a:cubicBezTo>
                <a:lnTo>
                  <a:pt x="1537" y="660"/>
                </a:lnTo>
                <a:cubicBezTo>
                  <a:pt x="1442" y="708"/>
                  <a:pt x="1418" y="827"/>
                  <a:pt x="1477" y="922"/>
                </a:cubicBezTo>
                <a:lnTo>
                  <a:pt x="1573" y="1101"/>
                </a:lnTo>
                <a:lnTo>
                  <a:pt x="1132" y="1339"/>
                </a:lnTo>
                <a:cubicBezTo>
                  <a:pt x="668" y="1577"/>
                  <a:pt x="322" y="1993"/>
                  <a:pt x="168" y="2482"/>
                </a:cubicBezTo>
                <a:cubicBezTo>
                  <a:pt x="1" y="2982"/>
                  <a:pt x="49" y="3506"/>
                  <a:pt x="263" y="3982"/>
                </a:cubicBezTo>
                <a:cubicBezTo>
                  <a:pt x="489" y="4446"/>
                  <a:pt x="1180" y="5220"/>
                  <a:pt x="1692" y="5803"/>
                </a:cubicBezTo>
                <a:cubicBezTo>
                  <a:pt x="1727" y="5839"/>
                  <a:pt x="1787" y="5863"/>
                  <a:pt x="1835" y="5863"/>
                </a:cubicBezTo>
                <a:cubicBezTo>
                  <a:pt x="1870" y="5863"/>
                  <a:pt x="1918" y="5839"/>
                  <a:pt x="1954" y="5815"/>
                </a:cubicBezTo>
                <a:cubicBezTo>
                  <a:pt x="2025" y="5744"/>
                  <a:pt x="2025" y="5637"/>
                  <a:pt x="1965" y="5565"/>
                </a:cubicBezTo>
                <a:cubicBezTo>
                  <a:pt x="1251" y="4768"/>
                  <a:pt x="763" y="4149"/>
                  <a:pt x="596" y="3815"/>
                </a:cubicBezTo>
                <a:cubicBezTo>
                  <a:pt x="203" y="3029"/>
                  <a:pt x="525" y="2065"/>
                  <a:pt x="1299" y="1648"/>
                </a:cubicBezTo>
                <a:lnTo>
                  <a:pt x="1751" y="1410"/>
                </a:lnTo>
                <a:lnTo>
                  <a:pt x="2763" y="3125"/>
                </a:lnTo>
                <a:cubicBezTo>
                  <a:pt x="2668" y="3160"/>
                  <a:pt x="2573" y="3220"/>
                  <a:pt x="2501" y="3303"/>
                </a:cubicBezTo>
                <a:cubicBezTo>
                  <a:pt x="2096" y="3660"/>
                  <a:pt x="2037" y="4232"/>
                  <a:pt x="2346" y="4672"/>
                </a:cubicBezTo>
                <a:cubicBezTo>
                  <a:pt x="2513" y="4887"/>
                  <a:pt x="5299" y="7685"/>
                  <a:pt x="5525" y="7839"/>
                </a:cubicBezTo>
                <a:cubicBezTo>
                  <a:pt x="5704" y="7970"/>
                  <a:pt x="5906" y="8030"/>
                  <a:pt x="6133" y="8030"/>
                </a:cubicBezTo>
                <a:cubicBezTo>
                  <a:pt x="6418" y="8030"/>
                  <a:pt x="6692" y="7911"/>
                  <a:pt x="6907" y="7673"/>
                </a:cubicBezTo>
                <a:cubicBezTo>
                  <a:pt x="6978" y="7601"/>
                  <a:pt x="7038" y="7494"/>
                  <a:pt x="7085" y="7387"/>
                </a:cubicBezTo>
                <a:lnTo>
                  <a:pt x="8800" y="8399"/>
                </a:lnTo>
                <a:lnTo>
                  <a:pt x="8562" y="8863"/>
                </a:lnTo>
                <a:cubicBezTo>
                  <a:pt x="8267" y="9418"/>
                  <a:pt x="7695" y="9741"/>
                  <a:pt x="7107" y="9741"/>
                </a:cubicBezTo>
                <a:cubicBezTo>
                  <a:pt x="6862" y="9741"/>
                  <a:pt x="6614" y="9685"/>
                  <a:pt x="6383" y="9566"/>
                </a:cubicBezTo>
                <a:cubicBezTo>
                  <a:pt x="5764" y="9256"/>
                  <a:pt x="4097" y="7768"/>
                  <a:pt x="2513" y="6113"/>
                </a:cubicBezTo>
                <a:cubicBezTo>
                  <a:pt x="2477" y="6077"/>
                  <a:pt x="2433" y="6059"/>
                  <a:pt x="2388" y="6059"/>
                </a:cubicBezTo>
                <a:cubicBezTo>
                  <a:pt x="2344" y="6059"/>
                  <a:pt x="2299" y="6077"/>
                  <a:pt x="2263" y="6113"/>
                </a:cubicBezTo>
                <a:cubicBezTo>
                  <a:pt x="2192" y="6184"/>
                  <a:pt x="2192" y="6292"/>
                  <a:pt x="2263" y="6363"/>
                </a:cubicBezTo>
                <a:cubicBezTo>
                  <a:pt x="3656" y="7839"/>
                  <a:pt x="5466" y="9518"/>
                  <a:pt x="6240" y="9887"/>
                </a:cubicBezTo>
                <a:cubicBezTo>
                  <a:pt x="6514" y="10030"/>
                  <a:pt x="6811" y="10102"/>
                  <a:pt x="7109" y="10102"/>
                </a:cubicBezTo>
                <a:cubicBezTo>
                  <a:pt x="7323" y="10102"/>
                  <a:pt x="7526" y="10066"/>
                  <a:pt x="7740" y="9994"/>
                </a:cubicBezTo>
                <a:cubicBezTo>
                  <a:pt x="8240" y="9828"/>
                  <a:pt x="8645" y="9494"/>
                  <a:pt x="8883" y="9030"/>
                </a:cubicBezTo>
                <a:lnTo>
                  <a:pt x="9121" y="8578"/>
                </a:lnTo>
                <a:lnTo>
                  <a:pt x="9300" y="8685"/>
                </a:lnTo>
                <a:cubicBezTo>
                  <a:pt x="9335" y="8697"/>
                  <a:pt x="9359" y="8721"/>
                  <a:pt x="9395" y="8721"/>
                </a:cubicBezTo>
                <a:cubicBezTo>
                  <a:pt x="9455" y="8721"/>
                  <a:pt x="9514" y="8685"/>
                  <a:pt x="9538" y="8625"/>
                </a:cubicBezTo>
                <a:lnTo>
                  <a:pt x="10181" y="7542"/>
                </a:lnTo>
                <a:cubicBezTo>
                  <a:pt x="10169" y="7494"/>
                  <a:pt x="10169" y="7447"/>
                  <a:pt x="10169" y="7411"/>
                </a:cubicBezTo>
                <a:cubicBezTo>
                  <a:pt x="10157" y="7363"/>
                  <a:pt x="10121" y="7316"/>
                  <a:pt x="10074" y="7304"/>
                </a:cubicBezTo>
                <a:lnTo>
                  <a:pt x="8871" y="6589"/>
                </a:lnTo>
                <a:cubicBezTo>
                  <a:pt x="8845" y="6574"/>
                  <a:pt x="8816" y="6568"/>
                  <a:pt x="8788" y="6568"/>
                </a:cubicBezTo>
                <a:cubicBezTo>
                  <a:pt x="8725" y="6568"/>
                  <a:pt x="8662" y="6600"/>
                  <a:pt x="8621" y="6649"/>
                </a:cubicBezTo>
                <a:cubicBezTo>
                  <a:pt x="8573" y="6732"/>
                  <a:pt x="8609" y="6839"/>
                  <a:pt x="8681" y="6899"/>
                </a:cubicBezTo>
                <a:lnTo>
                  <a:pt x="9740" y="7530"/>
                </a:lnTo>
                <a:lnTo>
                  <a:pt x="9276" y="8304"/>
                </a:lnTo>
                <a:lnTo>
                  <a:pt x="6823" y="6851"/>
                </a:lnTo>
                <a:lnTo>
                  <a:pt x="7276" y="6077"/>
                </a:lnTo>
                <a:lnTo>
                  <a:pt x="8038" y="6530"/>
                </a:lnTo>
                <a:cubicBezTo>
                  <a:pt x="8064" y="6545"/>
                  <a:pt x="8092" y="6551"/>
                  <a:pt x="8121" y="6551"/>
                </a:cubicBezTo>
                <a:cubicBezTo>
                  <a:pt x="8184" y="6551"/>
                  <a:pt x="8247" y="6519"/>
                  <a:pt x="8288" y="6470"/>
                </a:cubicBezTo>
                <a:cubicBezTo>
                  <a:pt x="8335" y="6375"/>
                  <a:pt x="8312" y="6280"/>
                  <a:pt x="8228" y="6220"/>
                </a:cubicBezTo>
                <a:lnTo>
                  <a:pt x="7311" y="5684"/>
                </a:lnTo>
                <a:cubicBezTo>
                  <a:pt x="7281" y="5662"/>
                  <a:pt x="7251" y="5653"/>
                  <a:pt x="7221" y="5653"/>
                </a:cubicBezTo>
                <a:cubicBezTo>
                  <a:pt x="7203" y="5653"/>
                  <a:pt x="7186" y="5656"/>
                  <a:pt x="7169" y="5661"/>
                </a:cubicBezTo>
                <a:cubicBezTo>
                  <a:pt x="7133" y="5684"/>
                  <a:pt x="7085" y="5708"/>
                  <a:pt x="7073" y="5756"/>
                </a:cubicBezTo>
                <a:lnTo>
                  <a:pt x="6430" y="6839"/>
                </a:lnTo>
                <a:cubicBezTo>
                  <a:pt x="6383" y="6935"/>
                  <a:pt x="6418" y="7030"/>
                  <a:pt x="6490" y="7089"/>
                </a:cubicBezTo>
                <a:lnTo>
                  <a:pt x="6728" y="7244"/>
                </a:lnTo>
                <a:lnTo>
                  <a:pt x="6716" y="7268"/>
                </a:lnTo>
                <a:cubicBezTo>
                  <a:pt x="6680" y="7351"/>
                  <a:pt x="6633" y="7411"/>
                  <a:pt x="6597" y="7470"/>
                </a:cubicBezTo>
                <a:cubicBezTo>
                  <a:pt x="6466" y="7615"/>
                  <a:pt x="6284" y="7692"/>
                  <a:pt x="6098" y="7692"/>
                </a:cubicBezTo>
                <a:cubicBezTo>
                  <a:pt x="5962" y="7692"/>
                  <a:pt x="5825" y="7651"/>
                  <a:pt x="5704" y="7566"/>
                </a:cubicBezTo>
                <a:cubicBezTo>
                  <a:pt x="5514" y="7423"/>
                  <a:pt x="2751" y="4672"/>
                  <a:pt x="2608" y="4470"/>
                </a:cubicBezTo>
                <a:cubicBezTo>
                  <a:pt x="2394" y="4196"/>
                  <a:pt x="2442" y="3815"/>
                  <a:pt x="2716" y="3577"/>
                </a:cubicBezTo>
                <a:cubicBezTo>
                  <a:pt x="2775" y="3541"/>
                  <a:pt x="2835" y="3494"/>
                  <a:pt x="2906" y="3458"/>
                </a:cubicBezTo>
                <a:lnTo>
                  <a:pt x="2930" y="3446"/>
                </a:lnTo>
                <a:lnTo>
                  <a:pt x="3085" y="3684"/>
                </a:lnTo>
                <a:cubicBezTo>
                  <a:pt x="3108" y="3744"/>
                  <a:pt x="3168" y="3779"/>
                  <a:pt x="3228" y="3779"/>
                </a:cubicBezTo>
                <a:cubicBezTo>
                  <a:pt x="3263" y="3779"/>
                  <a:pt x="3287" y="3756"/>
                  <a:pt x="3323" y="3744"/>
                </a:cubicBezTo>
                <a:lnTo>
                  <a:pt x="4406" y="3101"/>
                </a:lnTo>
                <a:cubicBezTo>
                  <a:pt x="4454" y="3077"/>
                  <a:pt x="4478" y="3041"/>
                  <a:pt x="4490" y="3006"/>
                </a:cubicBezTo>
                <a:cubicBezTo>
                  <a:pt x="4513" y="2958"/>
                  <a:pt x="4490" y="2910"/>
                  <a:pt x="4478" y="2863"/>
                </a:cubicBezTo>
                <a:lnTo>
                  <a:pt x="2858" y="100"/>
                </a:lnTo>
                <a:cubicBezTo>
                  <a:pt x="2823" y="53"/>
                  <a:pt x="2799" y="29"/>
                  <a:pt x="2751" y="5"/>
                </a:cubicBezTo>
                <a:cubicBezTo>
                  <a:pt x="2739" y="2"/>
                  <a:pt x="2727" y="0"/>
                  <a:pt x="2715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69" name="Google Shape;8969;p76"/>
          <p:cNvGrpSpPr/>
          <p:nvPr/>
        </p:nvGrpSpPr>
        <p:grpSpPr>
          <a:xfrm>
            <a:off x="7661501" y="4303632"/>
            <a:ext cx="486487" cy="433096"/>
            <a:chOff x="5765817" y="3227724"/>
            <a:chExt cx="364865" cy="324822"/>
          </a:xfrm>
          <a:solidFill>
            <a:schemeClr val="bg1"/>
          </a:solidFill>
        </p:grpSpPr>
        <p:sp>
          <p:nvSpPr>
            <p:cNvPr id="8970" name="Google Shape;8970;p76"/>
            <p:cNvSpPr/>
            <p:nvPr/>
          </p:nvSpPr>
          <p:spPr>
            <a:xfrm>
              <a:off x="5765817" y="3227724"/>
              <a:ext cx="364865" cy="324822"/>
            </a:xfrm>
            <a:custGeom>
              <a:avLst/>
              <a:gdLst/>
              <a:ahLst/>
              <a:cxnLst/>
              <a:rect l="l" t="t" r="r" b="b"/>
              <a:pathLst>
                <a:path w="11490" h="10229" extrusionOk="0">
                  <a:moveTo>
                    <a:pt x="8287" y="370"/>
                  </a:moveTo>
                  <a:cubicBezTo>
                    <a:pt x="9871" y="370"/>
                    <a:pt x="11157" y="1656"/>
                    <a:pt x="11157" y="3251"/>
                  </a:cubicBezTo>
                  <a:cubicBezTo>
                    <a:pt x="11133" y="4037"/>
                    <a:pt x="10847" y="4870"/>
                    <a:pt x="10299" y="5751"/>
                  </a:cubicBezTo>
                  <a:cubicBezTo>
                    <a:pt x="9847" y="6442"/>
                    <a:pt x="9216" y="7156"/>
                    <a:pt x="8418" y="7871"/>
                  </a:cubicBezTo>
                  <a:cubicBezTo>
                    <a:pt x="7263" y="8918"/>
                    <a:pt x="6084" y="9645"/>
                    <a:pt x="5763" y="9835"/>
                  </a:cubicBezTo>
                  <a:cubicBezTo>
                    <a:pt x="5430" y="9645"/>
                    <a:pt x="4251" y="8930"/>
                    <a:pt x="3096" y="7895"/>
                  </a:cubicBezTo>
                  <a:cubicBezTo>
                    <a:pt x="2310" y="7180"/>
                    <a:pt x="1667" y="6466"/>
                    <a:pt x="1215" y="5763"/>
                  </a:cubicBezTo>
                  <a:cubicBezTo>
                    <a:pt x="667" y="4894"/>
                    <a:pt x="381" y="4049"/>
                    <a:pt x="381" y="3251"/>
                  </a:cubicBezTo>
                  <a:cubicBezTo>
                    <a:pt x="381" y="1668"/>
                    <a:pt x="1667" y="370"/>
                    <a:pt x="3263" y="370"/>
                  </a:cubicBezTo>
                  <a:cubicBezTo>
                    <a:pt x="4191" y="370"/>
                    <a:pt x="5084" y="834"/>
                    <a:pt x="5620" y="1608"/>
                  </a:cubicBezTo>
                  <a:cubicBezTo>
                    <a:pt x="5656" y="1656"/>
                    <a:pt x="5715" y="1679"/>
                    <a:pt x="5775" y="1679"/>
                  </a:cubicBezTo>
                  <a:cubicBezTo>
                    <a:pt x="5834" y="1679"/>
                    <a:pt x="5894" y="1656"/>
                    <a:pt x="5918" y="1608"/>
                  </a:cubicBezTo>
                  <a:cubicBezTo>
                    <a:pt x="6454" y="834"/>
                    <a:pt x="7335" y="370"/>
                    <a:pt x="8287" y="370"/>
                  </a:cubicBezTo>
                  <a:close/>
                  <a:moveTo>
                    <a:pt x="3227" y="1"/>
                  </a:moveTo>
                  <a:cubicBezTo>
                    <a:pt x="1441" y="1"/>
                    <a:pt x="0" y="1441"/>
                    <a:pt x="0" y="3227"/>
                  </a:cubicBezTo>
                  <a:cubicBezTo>
                    <a:pt x="0" y="4108"/>
                    <a:pt x="298" y="5013"/>
                    <a:pt x="893" y="5942"/>
                  </a:cubicBezTo>
                  <a:cubicBezTo>
                    <a:pt x="1370" y="6668"/>
                    <a:pt x="2001" y="7418"/>
                    <a:pt x="2822" y="8145"/>
                  </a:cubicBezTo>
                  <a:cubicBezTo>
                    <a:pt x="4203" y="9383"/>
                    <a:pt x="5620" y="10181"/>
                    <a:pt x="5632" y="10192"/>
                  </a:cubicBezTo>
                  <a:cubicBezTo>
                    <a:pt x="5668" y="10216"/>
                    <a:pt x="5692" y="10228"/>
                    <a:pt x="5727" y="10228"/>
                  </a:cubicBezTo>
                  <a:cubicBezTo>
                    <a:pt x="5751" y="10228"/>
                    <a:pt x="5787" y="10216"/>
                    <a:pt x="5811" y="10192"/>
                  </a:cubicBezTo>
                  <a:cubicBezTo>
                    <a:pt x="5834" y="10181"/>
                    <a:pt x="7239" y="9395"/>
                    <a:pt x="8632" y="8145"/>
                  </a:cubicBezTo>
                  <a:cubicBezTo>
                    <a:pt x="9442" y="7418"/>
                    <a:pt x="10097" y="6668"/>
                    <a:pt x="10561" y="5942"/>
                  </a:cubicBezTo>
                  <a:cubicBezTo>
                    <a:pt x="11157" y="5013"/>
                    <a:pt x="11454" y="4108"/>
                    <a:pt x="11454" y="3227"/>
                  </a:cubicBezTo>
                  <a:cubicBezTo>
                    <a:pt x="11490" y="1441"/>
                    <a:pt x="10049" y="1"/>
                    <a:pt x="8263" y="1"/>
                  </a:cubicBezTo>
                  <a:cubicBezTo>
                    <a:pt x="7275" y="1"/>
                    <a:pt x="6358" y="453"/>
                    <a:pt x="5739" y="1203"/>
                  </a:cubicBezTo>
                  <a:cubicBezTo>
                    <a:pt x="5132" y="453"/>
                    <a:pt x="4203" y="1"/>
                    <a:pt x="32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1" name="Google Shape;8971;p76"/>
            <p:cNvSpPr/>
            <p:nvPr/>
          </p:nvSpPr>
          <p:spPr>
            <a:xfrm>
              <a:off x="6022144" y="3250429"/>
              <a:ext cx="85484" cy="84341"/>
            </a:xfrm>
            <a:custGeom>
              <a:avLst/>
              <a:gdLst/>
              <a:ahLst/>
              <a:cxnLst/>
              <a:rect l="l" t="t" r="r" b="b"/>
              <a:pathLst>
                <a:path w="2692" h="2656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91" y="357"/>
                  </a:cubicBezTo>
                  <a:cubicBezTo>
                    <a:pt x="1346" y="357"/>
                    <a:pt x="2311" y="1310"/>
                    <a:pt x="2334" y="2477"/>
                  </a:cubicBezTo>
                  <a:cubicBezTo>
                    <a:pt x="2334" y="2572"/>
                    <a:pt x="2406" y="2655"/>
                    <a:pt x="2513" y="2655"/>
                  </a:cubicBezTo>
                  <a:cubicBezTo>
                    <a:pt x="2608" y="2655"/>
                    <a:pt x="2692" y="2560"/>
                    <a:pt x="2692" y="2477"/>
                  </a:cubicBezTo>
                  <a:cubicBezTo>
                    <a:pt x="2668" y="1107"/>
                    <a:pt x="1561" y="0"/>
                    <a:pt x="1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2" name="Google Shape;8972;p76"/>
            <p:cNvSpPr/>
            <p:nvPr/>
          </p:nvSpPr>
          <p:spPr>
            <a:xfrm>
              <a:off x="5862987" y="3250429"/>
              <a:ext cx="73386" cy="43504"/>
            </a:xfrm>
            <a:custGeom>
              <a:avLst/>
              <a:gdLst/>
              <a:ahLst/>
              <a:cxnLst/>
              <a:rect l="l" t="t" r="r" b="b"/>
              <a:pathLst>
                <a:path w="2311" h="137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72" y="357"/>
                    <a:pt x="179" y="357"/>
                  </a:cubicBezTo>
                  <a:cubicBezTo>
                    <a:pt x="881" y="357"/>
                    <a:pt x="1548" y="703"/>
                    <a:pt x="1953" y="1298"/>
                  </a:cubicBezTo>
                  <a:cubicBezTo>
                    <a:pt x="1989" y="1334"/>
                    <a:pt x="2036" y="1369"/>
                    <a:pt x="2108" y="1369"/>
                  </a:cubicBezTo>
                  <a:cubicBezTo>
                    <a:pt x="2131" y="1369"/>
                    <a:pt x="2179" y="1357"/>
                    <a:pt x="2203" y="1334"/>
                  </a:cubicBezTo>
                  <a:cubicBezTo>
                    <a:pt x="2286" y="1286"/>
                    <a:pt x="2310" y="1179"/>
                    <a:pt x="2251" y="1084"/>
                  </a:cubicBezTo>
                  <a:cubicBezTo>
                    <a:pt x="1786" y="405"/>
                    <a:pt x="1012" y="0"/>
                    <a:pt x="17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73" name="Google Shape;8973;p76"/>
          <p:cNvGrpSpPr/>
          <p:nvPr/>
        </p:nvGrpSpPr>
        <p:grpSpPr>
          <a:xfrm>
            <a:off x="8278522" y="4316886"/>
            <a:ext cx="595385" cy="405193"/>
            <a:chOff x="6228583" y="3237664"/>
            <a:chExt cx="446539" cy="303895"/>
          </a:xfrm>
          <a:solidFill>
            <a:schemeClr val="bg1"/>
          </a:solidFill>
        </p:grpSpPr>
        <p:sp>
          <p:nvSpPr>
            <p:cNvPr id="8974" name="Google Shape;8974;p76"/>
            <p:cNvSpPr/>
            <p:nvPr/>
          </p:nvSpPr>
          <p:spPr>
            <a:xfrm>
              <a:off x="6357508" y="3277453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42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63" y="816"/>
                    <a:pt x="322" y="804"/>
                    <a:pt x="370" y="756"/>
                  </a:cubicBezTo>
                  <a:lnTo>
                    <a:pt x="786" y="340"/>
                  </a:lnTo>
                  <a:cubicBezTo>
                    <a:pt x="846" y="268"/>
                    <a:pt x="846" y="149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5" name="Google Shape;8975;p76"/>
            <p:cNvSpPr/>
            <p:nvPr/>
          </p:nvSpPr>
          <p:spPr>
            <a:xfrm>
              <a:off x="6276596" y="3358746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54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86" y="816"/>
                    <a:pt x="334" y="804"/>
                    <a:pt x="370" y="756"/>
                  </a:cubicBezTo>
                  <a:lnTo>
                    <a:pt x="787" y="340"/>
                  </a:lnTo>
                  <a:cubicBezTo>
                    <a:pt x="846" y="256"/>
                    <a:pt x="846" y="137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6" name="Google Shape;8976;p76"/>
            <p:cNvSpPr/>
            <p:nvPr/>
          </p:nvSpPr>
          <p:spPr>
            <a:xfrm>
              <a:off x="6357508" y="3358365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215" y="0"/>
                  </a:moveTo>
                  <a:cubicBezTo>
                    <a:pt x="161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792"/>
                    <a:pt x="584" y="816"/>
                    <a:pt x="644" y="816"/>
                  </a:cubicBezTo>
                  <a:cubicBezTo>
                    <a:pt x="703" y="816"/>
                    <a:pt x="739" y="792"/>
                    <a:pt x="786" y="756"/>
                  </a:cubicBezTo>
                  <a:cubicBezTo>
                    <a:pt x="846" y="685"/>
                    <a:pt x="846" y="566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7" name="Google Shape;8977;p76"/>
            <p:cNvSpPr/>
            <p:nvPr/>
          </p:nvSpPr>
          <p:spPr>
            <a:xfrm>
              <a:off x="6276596" y="3277453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219" y="0"/>
                  </a:moveTo>
                  <a:cubicBezTo>
                    <a:pt x="167" y="0"/>
                    <a:pt x="114" y="18"/>
                    <a:pt x="72" y="54"/>
                  </a:cubicBezTo>
                  <a:cubicBezTo>
                    <a:pt x="1" y="137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804"/>
                    <a:pt x="584" y="816"/>
                    <a:pt x="644" y="816"/>
                  </a:cubicBezTo>
                  <a:cubicBezTo>
                    <a:pt x="679" y="816"/>
                    <a:pt x="751" y="804"/>
                    <a:pt x="787" y="756"/>
                  </a:cubicBezTo>
                  <a:cubicBezTo>
                    <a:pt x="846" y="685"/>
                    <a:pt x="846" y="554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72" y="0"/>
                    <a:pt x="21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8" name="Google Shape;8978;p76"/>
            <p:cNvSpPr/>
            <p:nvPr/>
          </p:nvSpPr>
          <p:spPr>
            <a:xfrm>
              <a:off x="6526508" y="3290314"/>
              <a:ext cx="21593" cy="19879"/>
            </a:xfrm>
            <a:custGeom>
              <a:avLst/>
              <a:gdLst/>
              <a:ahLst/>
              <a:cxnLst/>
              <a:rect l="l" t="t" r="r" b="b"/>
              <a:pathLst>
                <a:path w="680" h="626" extrusionOk="0">
                  <a:moveTo>
                    <a:pt x="446" y="0"/>
                  </a:moveTo>
                  <a:cubicBezTo>
                    <a:pt x="394" y="0"/>
                    <a:pt x="340" y="18"/>
                    <a:pt x="298" y="54"/>
                  </a:cubicBezTo>
                  <a:lnTo>
                    <a:pt x="84" y="280"/>
                  </a:lnTo>
                  <a:cubicBezTo>
                    <a:pt x="1" y="351"/>
                    <a:pt x="1" y="482"/>
                    <a:pt x="84" y="566"/>
                  </a:cubicBezTo>
                  <a:cubicBezTo>
                    <a:pt x="120" y="601"/>
                    <a:pt x="167" y="625"/>
                    <a:pt x="227" y="625"/>
                  </a:cubicBezTo>
                  <a:cubicBezTo>
                    <a:pt x="275" y="625"/>
                    <a:pt x="334" y="601"/>
                    <a:pt x="382" y="566"/>
                  </a:cubicBezTo>
                  <a:lnTo>
                    <a:pt x="596" y="340"/>
                  </a:lnTo>
                  <a:cubicBezTo>
                    <a:pt x="679" y="268"/>
                    <a:pt x="679" y="125"/>
                    <a:pt x="584" y="54"/>
                  </a:cubicBezTo>
                  <a:cubicBezTo>
                    <a:pt x="548" y="18"/>
                    <a:pt x="498" y="0"/>
                    <a:pt x="44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9" name="Google Shape;8979;p76"/>
            <p:cNvSpPr/>
            <p:nvPr/>
          </p:nvSpPr>
          <p:spPr>
            <a:xfrm>
              <a:off x="6465253" y="3352299"/>
              <a:ext cx="20831" cy="19498"/>
            </a:xfrm>
            <a:custGeom>
              <a:avLst/>
              <a:gdLst/>
              <a:ahLst/>
              <a:cxnLst/>
              <a:rect l="l" t="t" r="r" b="b"/>
              <a:pathLst>
                <a:path w="656" h="614" extrusionOk="0">
                  <a:moveTo>
                    <a:pt x="437" y="1"/>
                  </a:moveTo>
                  <a:cubicBezTo>
                    <a:pt x="385" y="1"/>
                    <a:pt x="334" y="19"/>
                    <a:pt x="299" y="54"/>
                  </a:cubicBezTo>
                  <a:lnTo>
                    <a:pt x="72" y="281"/>
                  </a:lnTo>
                  <a:cubicBezTo>
                    <a:pt x="1" y="352"/>
                    <a:pt x="1" y="483"/>
                    <a:pt x="72" y="554"/>
                  </a:cubicBezTo>
                  <a:cubicBezTo>
                    <a:pt x="120" y="602"/>
                    <a:pt x="168" y="614"/>
                    <a:pt x="227" y="614"/>
                  </a:cubicBezTo>
                  <a:cubicBezTo>
                    <a:pt x="263" y="614"/>
                    <a:pt x="322" y="602"/>
                    <a:pt x="370" y="554"/>
                  </a:cubicBezTo>
                  <a:lnTo>
                    <a:pt x="596" y="340"/>
                  </a:lnTo>
                  <a:cubicBezTo>
                    <a:pt x="656" y="257"/>
                    <a:pt x="656" y="126"/>
                    <a:pt x="584" y="54"/>
                  </a:cubicBezTo>
                  <a:cubicBezTo>
                    <a:pt x="543" y="19"/>
                    <a:pt x="489" y="1"/>
                    <a:pt x="4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0" name="Google Shape;8980;p76"/>
            <p:cNvSpPr/>
            <p:nvPr/>
          </p:nvSpPr>
          <p:spPr>
            <a:xfrm>
              <a:off x="6526508" y="3352299"/>
              <a:ext cx="21593" cy="19498"/>
            </a:xfrm>
            <a:custGeom>
              <a:avLst/>
              <a:gdLst/>
              <a:ahLst/>
              <a:cxnLst/>
              <a:rect l="l" t="t" r="r" b="b"/>
              <a:pathLst>
                <a:path w="680" h="614" extrusionOk="0">
                  <a:moveTo>
                    <a:pt x="221" y="1"/>
                  </a:moveTo>
                  <a:cubicBezTo>
                    <a:pt x="170" y="1"/>
                    <a:pt x="120" y="19"/>
                    <a:pt x="84" y="54"/>
                  </a:cubicBezTo>
                  <a:cubicBezTo>
                    <a:pt x="1" y="126"/>
                    <a:pt x="1" y="257"/>
                    <a:pt x="84" y="340"/>
                  </a:cubicBezTo>
                  <a:lnTo>
                    <a:pt x="298" y="554"/>
                  </a:lnTo>
                  <a:cubicBezTo>
                    <a:pt x="346" y="602"/>
                    <a:pt x="394" y="614"/>
                    <a:pt x="453" y="614"/>
                  </a:cubicBezTo>
                  <a:cubicBezTo>
                    <a:pt x="501" y="614"/>
                    <a:pt x="560" y="602"/>
                    <a:pt x="596" y="554"/>
                  </a:cubicBezTo>
                  <a:cubicBezTo>
                    <a:pt x="679" y="483"/>
                    <a:pt x="679" y="352"/>
                    <a:pt x="584" y="281"/>
                  </a:cubicBezTo>
                  <a:lnTo>
                    <a:pt x="358" y="54"/>
                  </a:lnTo>
                  <a:cubicBezTo>
                    <a:pt x="322" y="19"/>
                    <a:pt x="272" y="1"/>
                    <a:pt x="22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1" name="Google Shape;8981;p76"/>
            <p:cNvSpPr/>
            <p:nvPr/>
          </p:nvSpPr>
          <p:spPr>
            <a:xfrm>
              <a:off x="6465253" y="3290314"/>
              <a:ext cx="20831" cy="19879"/>
            </a:xfrm>
            <a:custGeom>
              <a:avLst/>
              <a:gdLst/>
              <a:ahLst/>
              <a:cxnLst/>
              <a:rect l="l" t="t" r="r" b="b"/>
              <a:pathLst>
                <a:path w="656" h="626" extrusionOk="0">
                  <a:moveTo>
                    <a:pt x="215" y="0"/>
                  </a:moveTo>
                  <a:cubicBezTo>
                    <a:pt x="162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299" y="566"/>
                  </a:lnTo>
                  <a:cubicBezTo>
                    <a:pt x="346" y="601"/>
                    <a:pt x="382" y="625"/>
                    <a:pt x="441" y="625"/>
                  </a:cubicBezTo>
                  <a:cubicBezTo>
                    <a:pt x="489" y="625"/>
                    <a:pt x="549" y="601"/>
                    <a:pt x="596" y="566"/>
                  </a:cubicBezTo>
                  <a:cubicBezTo>
                    <a:pt x="656" y="482"/>
                    <a:pt x="656" y="351"/>
                    <a:pt x="584" y="280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2" name="Google Shape;8982;p76"/>
            <p:cNvSpPr/>
            <p:nvPr/>
          </p:nvSpPr>
          <p:spPr>
            <a:xfrm>
              <a:off x="6304573" y="3437180"/>
              <a:ext cx="119145" cy="13274"/>
            </a:xfrm>
            <a:custGeom>
              <a:avLst/>
              <a:gdLst/>
              <a:ahLst/>
              <a:cxnLst/>
              <a:rect l="l" t="t" r="r" b="b"/>
              <a:pathLst>
                <a:path w="3752" h="418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lnTo>
                    <a:pt x="3537" y="417"/>
                  </a:lnTo>
                  <a:cubicBezTo>
                    <a:pt x="3644" y="417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3" name="Google Shape;8983;p76"/>
            <p:cNvSpPr/>
            <p:nvPr/>
          </p:nvSpPr>
          <p:spPr>
            <a:xfrm>
              <a:off x="6304573" y="3500341"/>
              <a:ext cx="25372" cy="13242"/>
            </a:xfrm>
            <a:custGeom>
              <a:avLst/>
              <a:gdLst/>
              <a:ahLst/>
              <a:cxnLst/>
              <a:rect l="l" t="t" r="r" b="b"/>
              <a:pathLst>
                <a:path w="799" h="417" extrusionOk="0">
                  <a:moveTo>
                    <a:pt x="203" y="0"/>
                  </a:moveTo>
                  <a:cubicBezTo>
                    <a:pt x="108" y="0"/>
                    <a:pt x="1" y="95"/>
                    <a:pt x="1" y="214"/>
                  </a:cubicBezTo>
                  <a:cubicBezTo>
                    <a:pt x="1" y="333"/>
                    <a:pt x="84" y="417"/>
                    <a:pt x="203" y="417"/>
                  </a:cubicBezTo>
                  <a:lnTo>
                    <a:pt x="596" y="417"/>
                  </a:lnTo>
                  <a:cubicBezTo>
                    <a:pt x="703" y="417"/>
                    <a:pt x="798" y="333"/>
                    <a:pt x="798" y="214"/>
                  </a:cubicBezTo>
                  <a:cubicBezTo>
                    <a:pt x="798" y="95"/>
                    <a:pt x="715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4" name="Google Shape;8984;p76"/>
            <p:cNvSpPr/>
            <p:nvPr/>
          </p:nvSpPr>
          <p:spPr>
            <a:xfrm>
              <a:off x="6346934" y="3500341"/>
              <a:ext cx="76784" cy="13242"/>
            </a:xfrm>
            <a:custGeom>
              <a:avLst/>
              <a:gdLst/>
              <a:ahLst/>
              <a:cxnLst/>
              <a:rect l="l" t="t" r="r" b="b"/>
              <a:pathLst>
                <a:path w="2418" h="417" extrusionOk="0">
                  <a:moveTo>
                    <a:pt x="215" y="0"/>
                  </a:moveTo>
                  <a:cubicBezTo>
                    <a:pt x="107" y="0"/>
                    <a:pt x="0" y="95"/>
                    <a:pt x="0" y="214"/>
                  </a:cubicBezTo>
                  <a:cubicBezTo>
                    <a:pt x="0" y="333"/>
                    <a:pt x="96" y="417"/>
                    <a:pt x="215" y="417"/>
                  </a:cubicBezTo>
                  <a:lnTo>
                    <a:pt x="2203" y="417"/>
                  </a:lnTo>
                  <a:cubicBezTo>
                    <a:pt x="2310" y="417"/>
                    <a:pt x="2417" y="333"/>
                    <a:pt x="2417" y="214"/>
                  </a:cubicBezTo>
                  <a:cubicBezTo>
                    <a:pt x="2417" y="95"/>
                    <a:pt x="2310" y="0"/>
                    <a:pt x="220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5" name="Google Shape;8985;p76"/>
            <p:cNvSpPr/>
            <p:nvPr/>
          </p:nvSpPr>
          <p:spPr>
            <a:xfrm>
              <a:off x="6304573" y="3468935"/>
              <a:ext cx="119145" cy="12893"/>
            </a:xfrm>
            <a:custGeom>
              <a:avLst/>
              <a:gdLst/>
              <a:ahLst/>
              <a:cxnLst/>
              <a:rect l="l" t="t" r="r" b="b"/>
              <a:pathLst>
                <a:path w="3752" h="406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06"/>
                    <a:pt x="203" y="406"/>
                  </a:cubicBezTo>
                  <a:lnTo>
                    <a:pt x="3537" y="406"/>
                  </a:lnTo>
                  <a:cubicBezTo>
                    <a:pt x="3644" y="406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6" name="Google Shape;8986;p76"/>
            <p:cNvSpPr/>
            <p:nvPr/>
          </p:nvSpPr>
          <p:spPr>
            <a:xfrm>
              <a:off x="6228583" y="3237664"/>
              <a:ext cx="357688" cy="186338"/>
            </a:xfrm>
            <a:custGeom>
              <a:avLst/>
              <a:gdLst/>
              <a:ahLst/>
              <a:cxnLst/>
              <a:rect l="l" t="t" r="r" b="b"/>
              <a:pathLst>
                <a:path w="11264" h="5868" extrusionOk="0">
                  <a:moveTo>
                    <a:pt x="8752" y="1045"/>
                  </a:moveTo>
                  <a:cubicBezTo>
                    <a:pt x="9240" y="1045"/>
                    <a:pt x="9716" y="1224"/>
                    <a:pt x="10085" y="1593"/>
                  </a:cubicBezTo>
                  <a:cubicBezTo>
                    <a:pt x="10811" y="2331"/>
                    <a:pt x="10811" y="3545"/>
                    <a:pt x="10085" y="4272"/>
                  </a:cubicBezTo>
                  <a:cubicBezTo>
                    <a:pt x="9716" y="4641"/>
                    <a:pt x="9234" y="4825"/>
                    <a:pt x="8750" y="4825"/>
                  </a:cubicBezTo>
                  <a:cubicBezTo>
                    <a:pt x="8267" y="4825"/>
                    <a:pt x="7781" y="4641"/>
                    <a:pt x="7406" y="4272"/>
                  </a:cubicBezTo>
                  <a:cubicBezTo>
                    <a:pt x="6668" y="3522"/>
                    <a:pt x="6668" y="2331"/>
                    <a:pt x="7406" y="1593"/>
                  </a:cubicBezTo>
                  <a:cubicBezTo>
                    <a:pt x="7775" y="1224"/>
                    <a:pt x="8252" y="1045"/>
                    <a:pt x="8752" y="1045"/>
                  </a:cubicBezTo>
                  <a:close/>
                  <a:moveTo>
                    <a:pt x="3215" y="402"/>
                  </a:moveTo>
                  <a:cubicBezTo>
                    <a:pt x="3870" y="402"/>
                    <a:pt x="4501" y="652"/>
                    <a:pt x="5001" y="1140"/>
                  </a:cubicBezTo>
                  <a:cubicBezTo>
                    <a:pt x="5978" y="2140"/>
                    <a:pt x="5978" y="3736"/>
                    <a:pt x="5001" y="4712"/>
                  </a:cubicBezTo>
                  <a:cubicBezTo>
                    <a:pt x="4507" y="5206"/>
                    <a:pt x="3858" y="5453"/>
                    <a:pt x="3211" y="5453"/>
                  </a:cubicBezTo>
                  <a:cubicBezTo>
                    <a:pt x="2563" y="5453"/>
                    <a:pt x="1918" y="5206"/>
                    <a:pt x="1429" y="4712"/>
                  </a:cubicBezTo>
                  <a:cubicBezTo>
                    <a:pt x="441" y="3736"/>
                    <a:pt x="441" y="2128"/>
                    <a:pt x="1429" y="1140"/>
                  </a:cubicBezTo>
                  <a:cubicBezTo>
                    <a:pt x="1918" y="652"/>
                    <a:pt x="2560" y="402"/>
                    <a:pt x="3215" y="402"/>
                  </a:cubicBezTo>
                  <a:close/>
                  <a:moveTo>
                    <a:pt x="3209" y="0"/>
                  </a:moveTo>
                  <a:cubicBezTo>
                    <a:pt x="2462" y="0"/>
                    <a:pt x="1715" y="289"/>
                    <a:pt x="1144" y="866"/>
                  </a:cubicBezTo>
                  <a:cubicBezTo>
                    <a:pt x="1" y="2009"/>
                    <a:pt x="1" y="3855"/>
                    <a:pt x="1144" y="4998"/>
                  </a:cubicBezTo>
                  <a:cubicBezTo>
                    <a:pt x="1703" y="5569"/>
                    <a:pt x="2465" y="5867"/>
                    <a:pt x="3215" y="5867"/>
                  </a:cubicBezTo>
                  <a:cubicBezTo>
                    <a:pt x="3953" y="5867"/>
                    <a:pt x="4715" y="5581"/>
                    <a:pt x="5275" y="4998"/>
                  </a:cubicBezTo>
                  <a:cubicBezTo>
                    <a:pt x="5680" y="4593"/>
                    <a:pt x="5930" y="4117"/>
                    <a:pt x="6049" y="3617"/>
                  </a:cubicBezTo>
                  <a:lnTo>
                    <a:pt x="6561" y="3617"/>
                  </a:lnTo>
                  <a:cubicBezTo>
                    <a:pt x="6668" y="3962"/>
                    <a:pt x="6859" y="4284"/>
                    <a:pt x="7121" y="4557"/>
                  </a:cubicBezTo>
                  <a:cubicBezTo>
                    <a:pt x="7573" y="4998"/>
                    <a:pt x="8168" y="5224"/>
                    <a:pt x="8752" y="5224"/>
                  </a:cubicBezTo>
                  <a:cubicBezTo>
                    <a:pt x="9323" y="5224"/>
                    <a:pt x="9919" y="4998"/>
                    <a:pt x="10371" y="4557"/>
                  </a:cubicBezTo>
                  <a:cubicBezTo>
                    <a:pt x="11264" y="3664"/>
                    <a:pt x="11264" y="2200"/>
                    <a:pt x="10371" y="1307"/>
                  </a:cubicBezTo>
                  <a:cubicBezTo>
                    <a:pt x="9924" y="860"/>
                    <a:pt x="9335" y="637"/>
                    <a:pt x="8746" y="637"/>
                  </a:cubicBezTo>
                  <a:cubicBezTo>
                    <a:pt x="8156" y="637"/>
                    <a:pt x="7567" y="860"/>
                    <a:pt x="7121" y="1307"/>
                  </a:cubicBezTo>
                  <a:cubicBezTo>
                    <a:pt x="6609" y="1831"/>
                    <a:pt x="6394" y="2533"/>
                    <a:pt x="6466" y="3212"/>
                  </a:cubicBezTo>
                  <a:lnTo>
                    <a:pt x="6132" y="3212"/>
                  </a:lnTo>
                  <a:cubicBezTo>
                    <a:pt x="6204" y="2379"/>
                    <a:pt x="5930" y="1497"/>
                    <a:pt x="5275" y="866"/>
                  </a:cubicBezTo>
                  <a:cubicBezTo>
                    <a:pt x="4704" y="289"/>
                    <a:pt x="3956" y="0"/>
                    <a:pt x="320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7" name="Google Shape;8987;p76"/>
            <p:cNvSpPr/>
            <p:nvPr/>
          </p:nvSpPr>
          <p:spPr>
            <a:xfrm>
              <a:off x="6295141" y="3295775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19" y="394"/>
                  </a:moveTo>
                  <a:cubicBezTo>
                    <a:pt x="1512" y="394"/>
                    <a:pt x="1834" y="703"/>
                    <a:pt x="1834" y="1108"/>
                  </a:cubicBezTo>
                  <a:cubicBezTo>
                    <a:pt x="1810" y="1501"/>
                    <a:pt x="1500" y="1822"/>
                    <a:pt x="1119" y="1822"/>
                  </a:cubicBezTo>
                  <a:cubicBezTo>
                    <a:pt x="726" y="1822"/>
                    <a:pt x="405" y="1501"/>
                    <a:pt x="405" y="1108"/>
                  </a:cubicBezTo>
                  <a:cubicBezTo>
                    <a:pt x="405" y="715"/>
                    <a:pt x="714" y="394"/>
                    <a:pt x="1119" y="394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489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8" name="Google Shape;8988;p76"/>
            <p:cNvSpPr/>
            <p:nvPr/>
          </p:nvSpPr>
          <p:spPr>
            <a:xfrm>
              <a:off x="6482273" y="3306763"/>
              <a:ext cx="48045" cy="48045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3" y="405"/>
                  </a:moveTo>
                  <a:cubicBezTo>
                    <a:pt x="953" y="405"/>
                    <a:pt x="1120" y="560"/>
                    <a:pt x="1120" y="762"/>
                  </a:cubicBezTo>
                  <a:cubicBezTo>
                    <a:pt x="1120" y="965"/>
                    <a:pt x="953" y="1119"/>
                    <a:pt x="763" y="1119"/>
                  </a:cubicBezTo>
                  <a:cubicBezTo>
                    <a:pt x="560" y="1119"/>
                    <a:pt x="406" y="953"/>
                    <a:pt x="406" y="762"/>
                  </a:cubicBezTo>
                  <a:cubicBezTo>
                    <a:pt x="406" y="560"/>
                    <a:pt x="560" y="405"/>
                    <a:pt x="763" y="405"/>
                  </a:cubicBezTo>
                  <a:close/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cubicBezTo>
                    <a:pt x="1" y="1179"/>
                    <a:pt x="346" y="1512"/>
                    <a:pt x="763" y="1512"/>
                  </a:cubicBezTo>
                  <a:cubicBezTo>
                    <a:pt x="1179" y="1512"/>
                    <a:pt x="1513" y="1179"/>
                    <a:pt x="1513" y="762"/>
                  </a:cubicBezTo>
                  <a:cubicBezTo>
                    <a:pt x="1513" y="345"/>
                    <a:pt x="1179" y="0"/>
                    <a:pt x="76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9" name="Google Shape;8989;p76"/>
            <p:cNvSpPr/>
            <p:nvPr/>
          </p:nvSpPr>
          <p:spPr>
            <a:xfrm>
              <a:off x="6456584" y="3437180"/>
              <a:ext cx="76784" cy="76403"/>
            </a:xfrm>
            <a:custGeom>
              <a:avLst/>
              <a:gdLst/>
              <a:ahLst/>
              <a:cxnLst/>
              <a:rect l="l" t="t" r="r" b="b"/>
              <a:pathLst>
                <a:path w="2418" h="2406" extrusionOk="0">
                  <a:moveTo>
                    <a:pt x="2012" y="406"/>
                  </a:moveTo>
                  <a:lnTo>
                    <a:pt x="2012" y="1989"/>
                  </a:lnTo>
                  <a:lnTo>
                    <a:pt x="417" y="1989"/>
                  </a:lnTo>
                  <a:lnTo>
                    <a:pt x="417" y="406"/>
                  </a:lnTo>
                  <a:close/>
                  <a:moveTo>
                    <a:pt x="298" y="1"/>
                  </a:moveTo>
                  <a:cubicBezTo>
                    <a:pt x="143" y="1"/>
                    <a:pt x="0" y="132"/>
                    <a:pt x="0" y="298"/>
                  </a:cubicBezTo>
                  <a:lnTo>
                    <a:pt x="0" y="2108"/>
                  </a:lnTo>
                  <a:cubicBezTo>
                    <a:pt x="0" y="2275"/>
                    <a:pt x="143" y="2406"/>
                    <a:pt x="298" y="2406"/>
                  </a:cubicBezTo>
                  <a:lnTo>
                    <a:pt x="2119" y="2406"/>
                  </a:lnTo>
                  <a:cubicBezTo>
                    <a:pt x="2286" y="2406"/>
                    <a:pt x="2417" y="2275"/>
                    <a:pt x="2417" y="2108"/>
                  </a:cubicBezTo>
                  <a:lnTo>
                    <a:pt x="2417" y="298"/>
                  </a:lnTo>
                  <a:cubicBezTo>
                    <a:pt x="2417" y="120"/>
                    <a:pt x="2286" y="1"/>
                    <a:pt x="211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0" name="Google Shape;8990;p76"/>
            <p:cNvSpPr/>
            <p:nvPr/>
          </p:nvSpPr>
          <p:spPr>
            <a:xfrm>
              <a:off x="6268658" y="3367351"/>
              <a:ext cx="406464" cy="174208"/>
            </a:xfrm>
            <a:custGeom>
              <a:avLst/>
              <a:gdLst/>
              <a:ahLst/>
              <a:cxnLst/>
              <a:rect l="l" t="t" r="r" b="b"/>
              <a:pathLst>
                <a:path w="12800" h="5486" extrusionOk="0">
                  <a:moveTo>
                    <a:pt x="10419" y="1616"/>
                  </a:moveTo>
                  <a:lnTo>
                    <a:pt x="10419" y="3009"/>
                  </a:lnTo>
                  <a:lnTo>
                    <a:pt x="9573" y="3009"/>
                  </a:lnTo>
                  <a:lnTo>
                    <a:pt x="9573" y="1616"/>
                  </a:lnTo>
                  <a:close/>
                  <a:moveTo>
                    <a:pt x="12395" y="402"/>
                  </a:moveTo>
                  <a:lnTo>
                    <a:pt x="12395" y="414"/>
                  </a:lnTo>
                  <a:lnTo>
                    <a:pt x="12395" y="4224"/>
                  </a:lnTo>
                  <a:lnTo>
                    <a:pt x="12383" y="4236"/>
                  </a:lnTo>
                  <a:lnTo>
                    <a:pt x="10835" y="3807"/>
                  </a:lnTo>
                  <a:lnTo>
                    <a:pt x="10823" y="3795"/>
                  </a:lnTo>
                  <a:lnTo>
                    <a:pt x="10823" y="3224"/>
                  </a:lnTo>
                  <a:lnTo>
                    <a:pt x="10823" y="1414"/>
                  </a:lnTo>
                  <a:lnTo>
                    <a:pt x="10823" y="842"/>
                  </a:lnTo>
                  <a:cubicBezTo>
                    <a:pt x="10823" y="842"/>
                    <a:pt x="10823" y="831"/>
                    <a:pt x="10835" y="831"/>
                  </a:cubicBezTo>
                  <a:lnTo>
                    <a:pt x="12383" y="402"/>
                  </a:lnTo>
                  <a:close/>
                  <a:moveTo>
                    <a:pt x="12362" y="0"/>
                  </a:moveTo>
                  <a:cubicBezTo>
                    <a:pt x="12330" y="0"/>
                    <a:pt x="12297" y="3"/>
                    <a:pt x="12264" y="9"/>
                  </a:cubicBezTo>
                  <a:lnTo>
                    <a:pt x="10716" y="438"/>
                  </a:lnTo>
                  <a:cubicBezTo>
                    <a:pt x="10538" y="485"/>
                    <a:pt x="10407" y="664"/>
                    <a:pt x="10407" y="842"/>
                  </a:cubicBezTo>
                  <a:lnTo>
                    <a:pt x="10407" y="1212"/>
                  </a:lnTo>
                  <a:lnTo>
                    <a:pt x="9549" y="1212"/>
                  </a:lnTo>
                  <a:lnTo>
                    <a:pt x="9549" y="914"/>
                  </a:lnTo>
                  <a:cubicBezTo>
                    <a:pt x="9549" y="819"/>
                    <a:pt x="9466" y="711"/>
                    <a:pt x="9347" y="711"/>
                  </a:cubicBezTo>
                  <a:cubicBezTo>
                    <a:pt x="9228" y="711"/>
                    <a:pt x="9133" y="795"/>
                    <a:pt x="9133" y="914"/>
                  </a:cubicBezTo>
                  <a:lnTo>
                    <a:pt x="9133" y="1414"/>
                  </a:lnTo>
                  <a:lnTo>
                    <a:pt x="9133" y="3224"/>
                  </a:lnTo>
                  <a:lnTo>
                    <a:pt x="9133" y="4986"/>
                  </a:lnTo>
                  <a:cubicBezTo>
                    <a:pt x="9133" y="5045"/>
                    <a:pt x="9085" y="5081"/>
                    <a:pt x="9026" y="5081"/>
                  </a:cubicBezTo>
                  <a:lnTo>
                    <a:pt x="513" y="5081"/>
                  </a:lnTo>
                  <a:cubicBezTo>
                    <a:pt x="453" y="5081"/>
                    <a:pt x="417" y="5045"/>
                    <a:pt x="417" y="4986"/>
                  </a:cubicBezTo>
                  <a:lnTo>
                    <a:pt x="417" y="1854"/>
                  </a:lnTo>
                  <a:cubicBezTo>
                    <a:pt x="417" y="1747"/>
                    <a:pt x="322" y="1652"/>
                    <a:pt x="203" y="1652"/>
                  </a:cubicBezTo>
                  <a:cubicBezTo>
                    <a:pt x="84" y="1652"/>
                    <a:pt x="1" y="1735"/>
                    <a:pt x="1" y="1854"/>
                  </a:cubicBezTo>
                  <a:lnTo>
                    <a:pt x="1" y="4986"/>
                  </a:lnTo>
                  <a:cubicBezTo>
                    <a:pt x="1" y="5260"/>
                    <a:pt x="215" y="5486"/>
                    <a:pt x="501" y="5486"/>
                  </a:cubicBezTo>
                  <a:lnTo>
                    <a:pt x="9014" y="5486"/>
                  </a:lnTo>
                  <a:cubicBezTo>
                    <a:pt x="9299" y="5486"/>
                    <a:pt x="9526" y="5260"/>
                    <a:pt x="9526" y="4986"/>
                  </a:cubicBezTo>
                  <a:lnTo>
                    <a:pt x="9526" y="3414"/>
                  </a:lnTo>
                  <a:lnTo>
                    <a:pt x="10371" y="3414"/>
                  </a:lnTo>
                  <a:lnTo>
                    <a:pt x="10371" y="3795"/>
                  </a:lnTo>
                  <a:cubicBezTo>
                    <a:pt x="10371" y="3986"/>
                    <a:pt x="10502" y="4152"/>
                    <a:pt x="10681" y="4188"/>
                  </a:cubicBezTo>
                  <a:lnTo>
                    <a:pt x="12228" y="4629"/>
                  </a:lnTo>
                  <a:cubicBezTo>
                    <a:pt x="12264" y="4641"/>
                    <a:pt x="12300" y="4641"/>
                    <a:pt x="12347" y="4641"/>
                  </a:cubicBezTo>
                  <a:cubicBezTo>
                    <a:pt x="12443" y="4641"/>
                    <a:pt x="12526" y="4605"/>
                    <a:pt x="12597" y="4545"/>
                  </a:cubicBezTo>
                  <a:cubicBezTo>
                    <a:pt x="12705" y="4474"/>
                    <a:pt x="12764" y="4343"/>
                    <a:pt x="12764" y="4224"/>
                  </a:cubicBezTo>
                  <a:lnTo>
                    <a:pt x="12764" y="426"/>
                  </a:lnTo>
                  <a:cubicBezTo>
                    <a:pt x="12800" y="283"/>
                    <a:pt x="12740" y="164"/>
                    <a:pt x="12633" y="80"/>
                  </a:cubicBezTo>
                  <a:cubicBezTo>
                    <a:pt x="12553" y="27"/>
                    <a:pt x="12459" y="0"/>
                    <a:pt x="123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91" name="Google Shape;8991;p76"/>
          <p:cNvGrpSpPr/>
          <p:nvPr/>
        </p:nvGrpSpPr>
        <p:grpSpPr>
          <a:xfrm>
            <a:off x="1128227" y="4276409"/>
            <a:ext cx="485979" cy="486529"/>
            <a:chOff x="865862" y="3207306"/>
            <a:chExt cx="364484" cy="364897"/>
          </a:xfrm>
          <a:solidFill>
            <a:schemeClr val="bg1"/>
          </a:solidFill>
        </p:grpSpPr>
        <p:sp>
          <p:nvSpPr>
            <p:cNvPr id="8992" name="Google Shape;8992;p76"/>
            <p:cNvSpPr/>
            <p:nvPr/>
          </p:nvSpPr>
          <p:spPr>
            <a:xfrm>
              <a:off x="928229" y="3269323"/>
              <a:ext cx="240131" cy="240100"/>
            </a:xfrm>
            <a:custGeom>
              <a:avLst/>
              <a:gdLst/>
              <a:ahLst/>
              <a:cxnLst/>
              <a:rect l="l" t="t" r="r" b="b"/>
              <a:pathLst>
                <a:path w="7562" h="7561" extrusionOk="0">
                  <a:moveTo>
                    <a:pt x="3775" y="0"/>
                  </a:moveTo>
                  <a:cubicBezTo>
                    <a:pt x="1692" y="0"/>
                    <a:pt x="1" y="1703"/>
                    <a:pt x="1" y="3787"/>
                  </a:cubicBezTo>
                  <a:cubicBezTo>
                    <a:pt x="1" y="5870"/>
                    <a:pt x="1692" y="7561"/>
                    <a:pt x="3775" y="7561"/>
                  </a:cubicBezTo>
                  <a:cubicBezTo>
                    <a:pt x="4454" y="7561"/>
                    <a:pt x="5121" y="7382"/>
                    <a:pt x="5704" y="7037"/>
                  </a:cubicBezTo>
                  <a:cubicBezTo>
                    <a:pt x="5787" y="6977"/>
                    <a:pt x="5823" y="6858"/>
                    <a:pt x="5775" y="6775"/>
                  </a:cubicBezTo>
                  <a:cubicBezTo>
                    <a:pt x="5736" y="6720"/>
                    <a:pt x="5672" y="6691"/>
                    <a:pt x="5605" y="6691"/>
                  </a:cubicBezTo>
                  <a:cubicBezTo>
                    <a:pt x="5570" y="6691"/>
                    <a:pt x="5534" y="6699"/>
                    <a:pt x="5502" y="6716"/>
                  </a:cubicBezTo>
                  <a:cubicBezTo>
                    <a:pt x="4990" y="7025"/>
                    <a:pt x="4394" y="7192"/>
                    <a:pt x="3775" y="7192"/>
                  </a:cubicBezTo>
                  <a:cubicBezTo>
                    <a:pt x="1906" y="7192"/>
                    <a:pt x="382" y="5668"/>
                    <a:pt x="382" y="3798"/>
                  </a:cubicBezTo>
                  <a:cubicBezTo>
                    <a:pt x="382" y="1917"/>
                    <a:pt x="1906" y="405"/>
                    <a:pt x="3775" y="405"/>
                  </a:cubicBezTo>
                  <a:cubicBezTo>
                    <a:pt x="5656" y="405"/>
                    <a:pt x="7168" y="1917"/>
                    <a:pt x="7168" y="3798"/>
                  </a:cubicBezTo>
                  <a:cubicBezTo>
                    <a:pt x="7168" y="4775"/>
                    <a:pt x="6740" y="5715"/>
                    <a:pt x="6002" y="6358"/>
                  </a:cubicBezTo>
                  <a:cubicBezTo>
                    <a:pt x="5918" y="6430"/>
                    <a:pt x="5906" y="6549"/>
                    <a:pt x="5978" y="6620"/>
                  </a:cubicBezTo>
                  <a:cubicBezTo>
                    <a:pt x="6024" y="6667"/>
                    <a:pt x="6082" y="6691"/>
                    <a:pt x="6136" y="6691"/>
                  </a:cubicBezTo>
                  <a:cubicBezTo>
                    <a:pt x="6179" y="6691"/>
                    <a:pt x="6220" y="6676"/>
                    <a:pt x="6252" y="6644"/>
                  </a:cubicBezTo>
                  <a:cubicBezTo>
                    <a:pt x="7085" y="5930"/>
                    <a:pt x="7561" y="4882"/>
                    <a:pt x="7561" y="3787"/>
                  </a:cubicBezTo>
                  <a:cubicBezTo>
                    <a:pt x="7561" y="1703"/>
                    <a:pt x="5859" y="0"/>
                    <a:pt x="377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3" name="Google Shape;8993;p76"/>
            <p:cNvSpPr/>
            <p:nvPr/>
          </p:nvSpPr>
          <p:spPr>
            <a:xfrm>
              <a:off x="956205" y="3297681"/>
              <a:ext cx="184179" cy="184147"/>
            </a:xfrm>
            <a:custGeom>
              <a:avLst/>
              <a:gdLst/>
              <a:ahLst/>
              <a:cxnLst/>
              <a:rect l="l" t="t" r="r" b="b"/>
              <a:pathLst>
                <a:path w="5800" h="5799" extrusionOk="0">
                  <a:moveTo>
                    <a:pt x="2894" y="0"/>
                  </a:moveTo>
                  <a:cubicBezTo>
                    <a:pt x="1311" y="0"/>
                    <a:pt x="1" y="1298"/>
                    <a:pt x="1" y="2905"/>
                  </a:cubicBezTo>
                  <a:cubicBezTo>
                    <a:pt x="1" y="4501"/>
                    <a:pt x="1287" y="5799"/>
                    <a:pt x="2894" y="5799"/>
                  </a:cubicBezTo>
                  <a:cubicBezTo>
                    <a:pt x="4502" y="5799"/>
                    <a:pt x="5799" y="4513"/>
                    <a:pt x="5799" y="2905"/>
                  </a:cubicBezTo>
                  <a:cubicBezTo>
                    <a:pt x="5799" y="2322"/>
                    <a:pt x="5621" y="1751"/>
                    <a:pt x="5311" y="1286"/>
                  </a:cubicBezTo>
                  <a:cubicBezTo>
                    <a:pt x="5276" y="1229"/>
                    <a:pt x="5219" y="1202"/>
                    <a:pt x="5159" y="1202"/>
                  </a:cubicBezTo>
                  <a:cubicBezTo>
                    <a:pt x="5118" y="1202"/>
                    <a:pt x="5076" y="1215"/>
                    <a:pt x="5037" y="1239"/>
                  </a:cubicBezTo>
                  <a:cubicBezTo>
                    <a:pt x="4954" y="1298"/>
                    <a:pt x="4942" y="1417"/>
                    <a:pt x="5002" y="1501"/>
                  </a:cubicBezTo>
                  <a:cubicBezTo>
                    <a:pt x="5275" y="1917"/>
                    <a:pt x="5430" y="2417"/>
                    <a:pt x="5430" y="2905"/>
                  </a:cubicBezTo>
                  <a:cubicBezTo>
                    <a:pt x="5430" y="4287"/>
                    <a:pt x="4299" y="5418"/>
                    <a:pt x="2918" y="5418"/>
                  </a:cubicBezTo>
                  <a:cubicBezTo>
                    <a:pt x="1525" y="5418"/>
                    <a:pt x="394" y="4287"/>
                    <a:pt x="394" y="2905"/>
                  </a:cubicBezTo>
                  <a:cubicBezTo>
                    <a:pt x="394" y="1524"/>
                    <a:pt x="1513" y="393"/>
                    <a:pt x="2894" y="393"/>
                  </a:cubicBezTo>
                  <a:cubicBezTo>
                    <a:pt x="3525" y="393"/>
                    <a:pt x="4132" y="631"/>
                    <a:pt x="4597" y="1036"/>
                  </a:cubicBezTo>
                  <a:cubicBezTo>
                    <a:pt x="4628" y="1073"/>
                    <a:pt x="4669" y="1089"/>
                    <a:pt x="4712" y="1089"/>
                  </a:cubicBezTo>
                  <a:cubicBezTo>
                    <a:pt x="4764" y="1089"/>
                    <a:pt x="4819" y="1064"/>
                    <a:pt x="4859" y="1024"/>
                  </a:cubicBezTo>
                  <a:cubicBezTo>
                    <a:pt x="4942" y="953"/>
                    <a:pt x="4918" y="834"/>
                    <a:pt x="4847" y="762"/>
                  </a:cubicBezTo>
                  <a:cubicBezTo>
                    <a:pt x="4311" y="274"/>
                    <a:pt x="3609" y="0"/>
                    <a:pt x="28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4" name="Google Shape;8994;p76"/>
            <p:cNvSpPr/>
            <p:nvPr/>
          </p:nvSpPr>
          <p:spPr>
            <a:xfrm>
              <a:off x="1042039" y="3207306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lnTo>
                    <a:pt x="1" y="1310"/>
                  </a:lnTo>
                  <a:cubicBezTo>
                    <a:pt x="1" y="1430"/>
                    <a:pt x="96" y="1501"/>
                    <a:pt x="191" y="1501"/>
                  </a:cubicBezTo>
                  <a:cubicBezTo>
                    <a:pt x="298" y="1501"/>
                    <a:pt x="394" y="1418"/>
                    <a:pt x="394" y="1310"/>
                  </a:cubicBezTo>
                  <a:lnTo>
                    <a:pt x="394" y="203"/>
                  </a:lnTo>
                  <a:cubicBezTo>
                    <a:pt x="394" y="96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5" name="Google Shape;8995;p76"/>
            <p:cNvSpPr/>
            <p:nvPr/>
          </p:nvSpPr>
          <p:spPr>
            <a:xfrm>
              <a:off x="1042039" y="3524538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lnTo>
                    <a:pt x="1" y="1310"/>
                  </a:lnTo>
                  <a:cubicBezTo>
                    <a:pt x="1" y="1417"/>
                    <a:pt x="84" y="1500"/>
                    <a:pt x="191" y="1500"/>
                  </a:cubicBezTo>
                  <a:cubicBezTo>
                    <a:pt x="298" y="1500"/>
                    <a:pt x="394" y="1417"/>
                    <a:pt x="394" y="1310"/>
                  </a:cubicBezTo>
                  <a:lnTo>
                    <a:pt x="394" y="191"/>
                  </a:ln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6" name="Google Shape;8996;p76"/>
            <p:cNvSpPr/>
            <p:nvPr/>
          </p:nvSpPr>
          <p:spPr>
            <a:xfrm>
              <a:off x="953188" y="3230836"/>
              <a:ext cx="31406" cy="43441"/>
            </a:xfrm>
            <a:custGeom>
              <a:avLst/>
              <a:gdLst/>
              <a:ahLst/>
              <a:cxnLst/>
              <a:rect l="l" t="t" r="r" b="b"/>
              <a:pathLst>
                <a:path w="989" h="1368" extrusionOk="0">
                  <a:moveTo>
                    <a:pt x="217" y="0"/>
                  </a:moveTo>
                  <a:cubicBezTo>
                    <a:pt x="185" y="0"/>
                    <a:pt x="153" y="7"/>
                    <a:pt x="120" y="22"/>
                  </a:cubicBezTo>
                  <a:cubicBezTo>
                    <a:pt x="36" y="81"/>
                    <a:pt x="1" y="188"/>
                    <a:pt x="48" y="296"/>
                  </a:cubicBezTo>
                  <a:lnTo>
                    <a:pt x="608" y="1272"/>
                  </a:lnTo>
                  <a:cubicBezTo>
                    <a:pt x="644" y="1331"/>
                    <a:pt x="715" y="1367"/>
                    <a:pt x="775" y="1367"/>
                  </a:cubicBezTo>
                  <a:cubicBezTo>
                    <a:pt x="798" y="1367"/>
                    <a:pt x="834" y="1343"/>
                    <a:pt x="870" y="1331"/>
                  </a:cubicBezTo>
                  <a:cubicBezTo>
                    <a:pt x="953" y="1272"/>
                    <a:pt x="989" y="1165"/>
                    <a:pt x="941" y="1070"/>
                  </a:cubicBezTo>
                  <a:lnTo>
                    <a:pt x="394" y="93"/>
                  </a:lnTo>
                  <a:cubicBezTo>
                    <a:pt x="352" y="35"/>
                    <a:pt x="288" y="0"/>
                    <a:pt x="2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7" name="Google Shape;8997;p76"/>
            <p:cNvSpPr/>
            <p:nvPr/>
          </p:nvSpPr>
          <p:spPr>
            <a:xfrm>
              <a:off x="1111614" y="3505485"/>
              <a:ext cx="30644" cy="42520"/>
            </a:xfrm>
            <a:custGeom>
              <a:avLst/>
              <a:gdLst/>
              <a:ahLst/>
              <a:cxnLst/>
              <a:rect l="l" t="t" r="r" b="b"/>
              <a:pathLst>
                <a:path w="965" h="1339" extrusionOk="0">
                  <a:moveTo>
                    <a:pt x="210" y="1"/>
                  </a:moveTo>
                  <a:cubicBezTo>
                    <a:pt x="181" y="1"/>
                    <a:pt x="151" y="6"/>
                    <a:pt x="119" y="17"/>
                  </a:cubicBezTo>
                  <a:cubicBezTo>
                    <a:pt x="24" y="76"/>
                    <a:pt x="0" y="183"/>
                    <a:pt x="48" y="291"/>
                  </a:cubicBezTo>
                  <a:lnTo>
                    <a:pt x="596" y="1255"/>
                  </a:lnTo>
                  <a:cubicBezTo>
                    <a:pt x="620" y="1314"/>
                    <a:pt x="691" y="1338"/>
                    <a:pt x="751" y="1338"/>
                  </a:cubicBezTo>
                  <a:cubicBezTo>
                    <a:pt x="786" y="1338"/>
                    <a:pt x="810" y="1326"/>
                    <a:pt x="846" y="1314"/>
                  </a:cubicBezTo>
                  <a:cubicBezTo>
                    <a:pt x="929" y="1255"/>
                    <a:pt x="965" y="1148"/>
                    <a:pt x="917" y="1041"/>
                  </a:cubicBezTo>
                  <a:lnTo>
                    <a:pt x="381" y="100"/>
                  </a:lnTo>
                  <a:cubicBezTo>
                    <a:pt x="339" y="33"/>
                    <a:pt x="279" y="1"/>
                    <a:pt x="2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8" name="Google Shape;8998;p76"/>
            <p:cNvSpPr/>
            <p:nvPr/>
          </p:nvSpPr>
          <p:spPr>
            <a:xfrm>
              <a:off x="888916" y="3295998"/>
              <a:ext cx="44648" cy="29691"/>
            </a:xfrm>
            <a:custGeom>
              <a:avLst/>
              <a:gdLst/>
              <a:ahLst/>
              <a:cxnLst/>
              <a:rect l="l" t="t" r="r" b="b"/>
              <a:pathLst>
                <a:path w="1406" h="935" extrusionOk="0">
                  <a:moveTo>
                    <a:pt x="203" y="0"/>
                  </a:moveTo>
                  <a:cubicBezTo>
                    <a:pt x="136" y="0"/>
                    <a:pt x="64" y="37"/>
                    <a:pt x="24" y="101"/>
                  </a:cubicBezTo>
                  <a:cubicBezTo>
                    <a:pt x="1" y="184"/>
                    <a:pt x="36" y="303"/>
                    <a:pt x="120" y="351"/>
                  </a:cubicBezTo>
                  <a:lnTo>
                    <a:pt x="1084" y="899"/>
                  </a:lnTo>
                  <a:cubicBezTo>
                    <a:pt x="1120" y="923"/>
                    <a:pt x="1144" y="934"/>
                    <a:pt x="1179" y="934"/>
                  </a:cubicBezTo>
                  <a:cubicBezTo>
                    <a:pt x="1239" y="934"/>
                    <a:pt x="1310" y="899"/>
                    <a:pt x="1334" y="839"/>
                  </a:cubicBezTo>
                  <a:cubicBezTo>
                    <a:pt x="1406" y="756"/>
                    <a:pt x="1358" y="637"/>
                    <a:pt x="1263" y="577"/>
                  </a:cubicBezTo>
                  <a:lnTo>
                    <a:pt x="298" y="30"/>
                  </a:lnTo>
                  <a:cubicBezTo>
                    <a:pt x="271" y="10"/>
                    <a:pt x="237" y="0"/>
                    <a:pt x="20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9" name="Google Shape;8999;p76"/>
            <p:cNvSpPr/>
            <p:nvPr/>
          </p:nvSpPr>
          <p:spPr>
            <a:xfrm>
              <a:off x="1162644" y="3454106"/>
              <a:ext cx="45029" cy="30390"/>
            </a:xfrm>
            <a:custGeom>
              <a:avLst/>
              <a:gdLst/>
              <a:ahLst/>
              <a:cxnLst/>
              <a:rect l="l" t="t" r="r" b="b"/>
              <a:pathLst>
                <a:path w="1418" h="957" extrusionOk="0">
                  <a:moveTo>
                    <a:pt x="237" y="1"/>
                  </a:moveTo>
                  <a:cubicBezTo>
                    <a:pt x="171" y="1"/>
                    <a:pt x="101" y="41"/>
                    <a:pt x="60" y="99"/>
                  </a:cubicBezTo>
                  <a:cubicBezTo>
                    <a:pt x="1" y="194"/>
                    <a:pt x="48" y="313"/>
                    <a:pt x="132" y="373"/>
                  </a:cubicBezTo>
                  <a:lnTo>
                    <a:pt x="1096" y="920"/>
                  </a:lnTo>
                  <a:cubicBezTo>
                    <a:pt x="1132" y="932"/>
                    <a:pt x="1156" y="956"/>
                    <a:pt x="1191" y="956"/>
                  </a:cubicBezTo>
                  <a:cubicBezTo>
                    <a:pt x="1251" y="956"/>
                    <a:pt x="1322" y="920"/>
                    <a:pt x="1346" y="861"/>
                  </a:cubicBezTo>
                  <a:cubicBezTo>
                    <a:pt x="1418" y="766"/>
                    <a:pt x="1382" y="646"/>
                    <a:pt x="1299" y="575"/>
                  </a:cubicBezTo>
                  <a:lnTo>
                    <a:pt x="322" y="27"/>
                  </a:lnTo>
                  <a:cubicBezTo>
                    <a:pt x="296" y="9"/>
                    <a:pt x="267" y="1"/>
                    <a:pt x="2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0" name="Google Shape;9000;p76"/>
            <p:cNvSpPr/>
            <p:nvPr/>
          </p:nvSpPr>
          <p:spPr>
            <a:xfrm>
              <a:off x="865862" y="3383864"/>
              <a:ext cx="47664" cy="12130"/>
            </a:xfrm>
            <a:custGeom>
              <a:avLst/>
              <a:gdLst/>
              <a:ahLst/>
              <a:cxnLst/>
              <a:rect l="l" t="t" r="r" b="b"/>
              <a:pathLst>
                <a:path w="1501" h="382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cubicBezTo>
                    <a:pt x="0" y="287"/>
                    <a:pt x="84" y="382"/>
                    <a:pt x="191" y="382"/>
                  </a:cubicBezTo>
                  <a:lnTo>
                    <a:pt x="1310" y="382"/>
                  </a:lnTo>
                  <a:cubicBezTo>
                    <a:pt x="1429" y="382"/>
                    <a:pt x="1501" y="299"/>
                    <a:pt x="1501" y="191"/>
                  </a:cubicBezTo>
                  <a:cubicBezTo>
                    <a:pt x="1501" y="84"/>
                    <a:pt x="1417" y="1"/>
                    <a:pt x="13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1" name="Google Shape;9001;p76"/>
            <p:cNvSpPr/>
            <p:nvPr/>
          </p:nvSpPr>
          <p:spPr>
            <a:xfrm>
              <a:off x="1182300" y="3383864"/>
              <a:ext cx="48045" cy="12130"/>
            </a:xfrm>
            <a:custGeom>
              <a:avLst/>
              <a:gdLst/>
              <a:ahLst/>
              <a:cxnLst/>
              <a:rect l="l" t="t" r="r" b="b"/>
              <a:pathLst>
                <a:path w="1513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87"/>
                    <a:pt x="96" y="382"/>
                    <a:pt x="203" y="382"/>
                  </a:cubicBezTo>
                  <a:lnTo>
                    <a:pt x="1311" y="382"/>
                  </a:lnTo>
                  <a:cubicBezTo>
                    <a:pt x="1418" y="382"/>
                    <a:pt x="1513" y="287"/>
                    <a:pt x="1513" y="191"/>
                  </a:cubicBezTo>
                  <a:cubicBezTo>
                    <a:pt x="1513" y="84"/>
                    <a:pt x="1430" y="1"/>
                    <a:pt x="131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2" name="Google Shape;9002;p76"/>
            <p:cNvSpPr/>
            <p:nvPr/>
          </p:nvSpPr>
          <p:spPr>
            <a:xfrm>
              <a:off x="888916" y="3454011"/>
              <a:ext cx="43885" cy="30104"/>
            </a:xfrm>
            <a:custGeom>
              <a:avLst/>
              <a:gdLst/>
              <a:ahLst/>
              <a:cxnLst/>
              <a:rect l="l" t="t" r="r" b="b"/>
              <a:pathLst>
                <a:path w="1382" h="948" extrusionOk="0">
                  <a:moveTo>
                    <a:pt x="1186" y="1"/>
                  </a:moveTo>
                  <a:cubicBezTo>
                    <a:pt x="1152" y="1"/>
                    <a:pt x="1117" y="10"/>
                    <a:pt x="1084" y="30"/>
                  </a:cubicBezTo>
                  <a:lnTo>
                    <a:pt x="120" y="590"/>
                  </a:lnTo>
                  <a:cubicBezTo>
                    <a:pt x="36" y="649"/>
                    <a:pt x="1" y="745"/>
                    <a:pt x="48" y="852"/>
                  </a:cubicBezTo>
                  <a:cubicBezTo>
                    <a:pt x="72" y="911"/>
                    <a:pt x="144" y="947"/>
                    <a:pt x="215" y="947"/>
                  </a:cubicBezTo>
                  <a:cubicBezTo>
                    <a:pt x="239" y="947"/>
                    <a:pt x="274" y="923"/>
                    <a:pt x="298" y="911"/>
                  </a:cubicBezTo>
                  <a:lnTo>
                    <a:pt x="1263" y="364"/>
                  </a:lnTo>
                  <a:cubicBezTo>
                    <a:pt x="1358" y="304"/>
                    <a:pt x="1382" y="197"/>
                    <a:pt x="1334" y="90"/>
                  </a:cubicBezTo>
                  <a:cubicBezTo>
                    <a:pt x="1311" y="35"/>
                    <a:pt x="1251" y="1"/>
                    <a:pt x="11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3" name="Google Shape;9003;p76"/>
            <p:cNvSpPr/>
            <p:nvPr/>
          </p:nvSpPr>
          <p:spPr>
            <a:xfrm>
              <a:off x="1163025" y="3295648"/>
              <a:ext cx="44648" cy="30040"/>
            </a:xfrm>
            <a:custGeom>
              <a:avLst/>
              <a:gdLst/>
              <a:ahLst/>
              <a:cxnLst/>
              <a:rect l="l" t="t" r="r" b="b"/>
              <a:pathLst>
                <a:path w="1406" h="946" extrusionOk="0">
                  <a:moveTo>
                    <a:pt x="1177" y="1"/>
                  </a:moveTo>
                  <a:cubicBezTo>
                    <a:pt x="1147" y="1"/>
                    <a:pt x="1115" y="6"/>
                    <a:pt x="1084" y="17"/>
                  </a:cubicBezTo>
                  <a:lnTo>
                    <a:pt x="120" y="576"/>
                  </a:lnTo>
                  <a:cubicBezTo>
                    <a:pt x="36" y="636"/>
                    <a:pt x="1" y="731"/>
                    <a:pt x="48" y="838"/>
                  </a:cubicBezTo>
                  <a:cubicBezTo>
                    <a:pt x="96" y="910"/>
                    <a:pt x="155" y="945"/>
                    <a:pt x="227" y="945"/>
                  </a:cubicBezTo>
                  <a:cubicBezTo>
                    <a:pt x="251" y="945"/>
                    <a:pt x="286" y="934"/>
                    <a:pt x="310" y="910"/>
                  </a:cubicBezTo>
                  <a:lnTo>
                    <a:pt x="1287" y="362"/>
                  </a:lnTo>
                  <a:cubicBezTo>
                    <a:pt x="1370" y="302"/>
                    <a:pt x="1406" y="195"/>
                    <a:pt x="1358" y="100"/>
                  </a:cubicBezTo>
                  <a:cubicBezTo>
                    <a:pt x="1316" y="33"/>
                    <a:pt x="1250" y="1"/>
                    <a:pt x="11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4" name="Google Shape;9004;p76"/>
            <p:cNvSpPr/>
            <p:nvPr/>
          </p:nvSpPr>
          <p:spPr>
            <a:xfrm>
              <a:off x="953188" y="3505835"/>
              <a:ext cx="31787" cy="43282"/>
            </a:xfrm>
            <a:custGeom>
              <a:avLst/>
              <a:gdLst/>
              <a:ahLst/>
              <a:cxnLst/>
              <a:rect l="l" t="t" r="r" b="b"/>
              <a:pathLst>
                <a:path w="1001" h="1363" extrusionOk="0">
                  <a:moveTo>
                    <a:pt x="782" y="0"/>
                  </a:moveTo>
                  <a:cubicBezTo>
                    <a:pt x="714" y="0"/>
                    <a:pt x="648" y="37"/>
                    <a:pt x="608" y="101"/>
                  </a:cubicBezTo>
                  <a:lnTo>
                    <a:pt x="60" y="1065"/>
                  </a:lnTo>
                  <a:cubicBezTo>
                    <a:pt x="1" y="1161"/>
                    <a:pt x="48" y="1280"/>
                    <a:pt x="132" y="1327"/>
                  </a:cubicBezTo>
                  <a:cubicBezTo>
                    <a:pt x="167" y="1351"/>
                    <a:pt x="191" y="1363"/>
                    <a:pt x="227" y="1363"/>
                  </a:cubicBezTo>
                  <a:cubicBezTo>
                    <a:pt x="286" y="1363"/>
                    <a:pt x="358" y="1327"/>
                    <a:pt x="394" y="1280"/>
                  </a:cubicBezTo>
                  <a:lnTo>
                    <a:pt x="941" y="303"/>
                  </a:lnTo>
                  <a:cubicBezTo>
                    <a:pt x="1001" y="184"/>
                    <a:pt x="965" y="65"/>
                    <a:pt x="882" y="30"/>
                  </a:cubicBezTo>
                  <a:cubicBezTo>
                    <a:pt x="850" y="10"/>
                    <a:pt x="816" y="0"/>
                    <a:pt x="7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5" name="Google Shape;9005;p76"/>
            <p:cNvSpPr/>
            <p:nvPr/>
          </p:nvSpPr>
          <p:spPr>
            <a:xfrm>
              <a:off x="1111614" y="3231726"/>
              <a:ext cx="31025" cy="42933"/>
            </a:xfrm>
            <a:custGeom>
              <a:avLst/>
              <a:gdLst/>
              <a:ahLst/>
              <a:cxnLst/>
              <a:rect l="l" t="t" r="r" b="b"/>
              <a:pathLst>
                <a:path w="977" h="1352" extrusionOk="0">
                  <a:moveTo>
                    <a:pt x="754" y="0"/>
                  </a:moveTo>
                  <a:cubicBezTo>
                    <a:pt x="688" y="0"/>
                    <a:pt x="620" y="37"/>
                    <a:pt x="572" y="101"/>
                  </a:cubicBezTo>
                  <a:lnTo>
                    <a:pt x="24" y="1065"/>
                  </a:lnTo>
                  <a:cubicBezTo>
                    <a:pt x="0" y="1137"/>
                    <a:pt x="24" y="1256"/>
                    <a:pt x="119" y="1315"/>
                  </a:cubicBezTo>
                  <a:cubicBezTo>
                    <a:pt x="143" y="1339"/>
                    <a:pt x="179" y="1351"/>
                    <a:pt x="203" y="1351"/>
                  </a:cubicBezTo>
                  <a:cubicBezTo>
                    <a:pt x="262" y="1351"/>
                    <a:pt x="346" y="1315"/>
                    <a:pt x="370" y="1256"/>
                  </a:cubicBezTo>
                  <a:lnTo>
                    <a:pt x="917" y="291"/>
                  </a:lnTo>
                  <a:cubicBezTo>
                    <a:pt x="977" y="208"/>
                    <a:pt x="941" y="89"/>
                    <a:pt x="846" y="29"/>
                  </a:cubicBezTo>
                  <a:cubicBezTo>
                    <a:pt x="818" y="10"/>
                    <a:pt x="786" y="0"/>
                    <a:pt x="7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06" name="Google Shape;9006;p76"/>
          <p:cNvGrpSpPr/>
          <p:nvPr/>
        </p:nvGrpSpPr>
        <p:grpSpPr>
          <a:xfrm>
            <a:off x="1846567" y="4302617"/>
            <a:ext cx="493557" cy="434620"/>
            <a:chOff x="1404617" y="3226962"/>
            <a:chExt cx="370168" cy="325965"/>
          </a:xfrm>
          <a:solidFill>
            <a:schemeClr val="bg1"/>
          </a:solidFill>
        </p:grpSpPr>
        <p:sp>
          <p:nvSpPr>
            <p:cNvPr id="9007" name="Google Shape;9007;p76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8" name="Google Shape;9008;p76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9" name="Google Shape;9009;p76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0" name="Google Shape;9010;p76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1" name="Google Shape;9011;p76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2" name="Google Shape;9012;p76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3" name="Google Shape;9013;p76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4" name="Google Shape;9014;p76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5" name="Google Shape;9015;p76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16" name="Google Shape;9016;p76"/>
          <p:cNvGrpSpPr/>
          <p:nvPr/>
        </p:nvGrpSpPr>
        <p:grpSpPr>
          <a:xfrm>
            <a:off x="2578282" y="4288126"/>
            <a:ext cx="488519" cy="472641"/>
            <a:chOff x="1954741" y="3212419"/>
            <a:chExt cx="366389" cy="354481"/>
          </a:xfrm>
          <a:solidFill>
            <a:schemeClr val="bg1"/>
          </a:solidFill>
        </p:grpSpPr>
        <p:sp>
          <p:nvSpPr>
            <p:cNvPr id="9017" name="Google Shape;9017;p76"/>
            <p:cNvSpPr/>
            <p:nvPr/>
          </p:nvSpPr>
          <p:spPr>
            <a:xfrm>
              <a:off x="1964204" y="3212419"/>
              <a:ext cx="356926" cy="354481"/>
            </a:xfrm>
            <a:custGeom>
              <a:avLst/>
              <a:gdLst/>
              <a:ahLst/>
              <a:cxnLst/>
              <a:rect l="l" t="t" r="r" b="b"/>
              <a:pathLst>
                <a:path w="11240" h="11163" extrusionOk="0">
                  <a:moveTo>
                    <a:pt x="3618" y="1"/>
                  </a:moveTo>
                  <a:cubicBezTo>
                    <a:pt x="3546" y="1"/>
                    <a:pt x="3474" y="18"/>
                    <a:pt x="3405" y="54"/>
                  </a:cubicBezTo>
                  <a:cubicBezTo>
                    <a:pt x="2405" y="507"/>
                    <a:pt x="1560" y="1245"/>
                    <a:pt x="953" y="2161"/>
                  </a:cubicBezTo>
                  <a:cubicBezTo>
                    <a:pt x="321" y="3114"/>
                    <a:pt x="0" y="4221"/>
                    <a:pt x="0" y="5352"/>
                  </a:cubicBezTo>
                  <a:cubicBezTo>
                    <a:pt x="0" y="8567"/>
                    <a:pt x="2619" y="11163"/>
                    <a:pt x="5822" y="11163"/>
                  </a:cubicBezTo>
                  <a:cubicBezTo>
                    <a:pt x="6953" y="11163"/>
                    <a:pt x="8061" y="10841"/>
                    <a:pt x="9001" y="10222"/>
                  </a:cubicBezTo>
                  <a:cubicBezTo>
                    <a:pt x="9930" y="9603"/>
                    <a:pt x="10656" y="8758"/>
                    <a:pt x="11120" y="7757"/>
                  </a:cubicBezTo>
                  <a:cubicBezTo>
                    <a:pt x="11240" y="7567"/>
                    <a:pt x="11180" y="7317"/>
                    <a:pt x="11001" y="7186"/>
                  </a:cubicBezTo>
                  <a:cubicBezTo>
                    <a:pt x="10912" y="7109"/>
                    <a:pt x="10802" y="7070"/>
                    <a:pt x="10692" y="7070"/>
                  </a:cubicBezTo>
                  <a:cubicBezTo>
                    <a:pt x="10582" y="7070"/>
                    <a:pt x="10472" y="7109"/>
                    <a:pt x="10382" y="7186"/>
                  </a:cubicBezTo>
                  <a:cubicBezTo>
                    <a:pt x="9585" y="7793"/>
                    <a:pt x="8632" y="8115"/>
                    <a:pt x="7632" y="8115"/>
                  </a:cubicBezTo>
                  <a:cubicBezTo>
                    <a:pt x="7370" y="8115"/>
                    <a:pt x="7084" y="8091"/>
                    <a:pt x="6810" y="8043"/>
                  </a:cubicBezTo>
                  <a:cubicBezTo>
                    <a:pt x="6802" y="8042"/>
                    <a:pt x="6794" y="8042"/>
                    <a:pt x="6786" y="8042"/>
                  </a:cubicBezTo>
                  <a:cubicBezTo>
                    <a:pt x="6698" y="8042"/>
                    <a:pt x="6607" y="8101"/>
                    <a:pt x="6596" y="8210"/>
                  </a:cubicBezTo>
                  <a:cubicBezTo>
                    <a:pt x="6572" y="8317"/>
                    <a:pt x="6632" y="8412"/>
                    <a:pt x="6751" y="8436"/>
                  </a:cubicBezTo>
                  <a:cubicBezTo>
                    <a:pt x="7049" y="8484"/>
                    <a:pt x="7346" y="8508"/>
                    <a:pt x="7632" y="8508"/>
                  </a:cubicBezTo>
                  <a:cubicBezTo>
                    <a:pt x="8715" y="8508"/>
                    <a:pt x="9763" y="8150"/>
                    <a:pt x="10620" y="7495"/>
                  </a:cubicBezTo>
                  <a:cubicBezTo>
                    <a:pt x="10644" y="7478"/>
                    <a:pt x="10668" y="7469"/>
                    <a:pt x="10689" y="7469"/>
                  </a:cubicBezTo>
                  <a:cubicBezTo>
                    <a:pt x="10710" y="7469"/>
                    <a:pt x="10728" y="7478"/>
                    <a:pt x="10739" y="7495"/>
                  </a:cubicBezTo>
                  <a:cubicBezTo>
                    <a:pt x="10775" y="7519"/>
                    <a:pt x="10787" y="7567"/>
                    <a:pt x="10775" y="7615"/>
                  </a:cubicBezTo>
                  <a:cubicBezTo>
                    <a:pt x="10347" y="8543"/>
                    <a:pt x="9668" y="9341"/>
                    <a:pt x="8811" y="9901"/>
                  </a:cubicBezTo>
                  <a:cubicBezTo>
                    <a:pt x="7930" y="10484"/>
                    <a:pt x="6906" y="10782"/>
                    <a:pt x="5834" y="10782"/>
                  </a:cubicBezTo>
                  <a:cubicBezTo>
                    <a:pt x="2846" y="10782"/>
                    <a:pt x="405" y="8341"/>
                    <a:pt x="405" y="5352"/>
                  </a:cubicBezTo>
                  <a:cubicBezTo>
                    <a:pt x="405" y="4293"/>
                    <a:pt x="714" y="3269"/>
                    <a:pt x="1274" y="2376"/>
                  </a:cubicBezTo>
                  <a:cubicBezTo>
                    <a:pt x="1845" y="1507"/>
                    <a:pt x="2631" y="828"/>
                    <a:pt x="3572" y="411"/>
                  </a:cubicBezTo>
                  <a:cubicBezTo>
                    <a:pt x="3592" y="401"/>
                    <a:pt x="3609" y="396"/>
                    <a:pt x="3626" y="396"/>
                  </a:cubicBezTo>
                  <a:cubicBezTo>
                    <a:pt x="3649" y="396"/>
                    <a:pt x="3670" y="407"/>
                    <a:pt x="3691" y="435"/>
                  </a:cubicBezTo>
                  <a:cubicBezTo>
                    <a:pt x="3715" y="471"/>
                    <a:pt x="3715" y="530"/>
                    <a:pt x="3691" y="554"/>
                  </a:cubicBezTo>
                  <a:cubicBezTo>
                    <a:pt x="3036" y="1423"/>
                    <a:pt x="2679" y="2459"/>
                    <a:pt x="2679" y="3543"/>
                  </a:cubicBezTo>
                  <a:cubicBezTo>
                    <a:pt x="2679" y="4602"/>
                    <a:pt x="3000" y="5614"/>
                    <a:pt x="3631" y="6460"/>
                  </a:cubicBezTo>
                  <a:cubicBezTo>
                    <a:pt x="4239" y="7293"/>
                    <a:pt x="5084" y="7912"/>
                    <a:pt x="6060" y="8234"/>
                  </a:cubicBezTo>
                  <a:cubicBezTo>
                    <a:pt x="6081" y="8242"/>
                    <a:pt x="6103" y="8245"/>
                    <a:pt x="6124" y="8245"/>
                  </a:cubicBezTo>
                  <a:cubicBezTo>
                    <a:pt x="6200" y="8245"/>
                    <a:pt x="6273" y="8198"/>
                    <a:pt x="6310" y="8115"/>
                  </a:cubicBezTo>
                  <a:cubicBezTo>
                    <a:pt x="6334" y="8007"/>
                    <a:pt x="6287" y="7912"/>
                    <a:pt x="6191" y="7865"/>
                  </a:cubicBezTo>
                  <a:cubicBezTo>
                    <a:pt x="4322" y="7257"/>
                    <a:pt x="3060" y="5507"/>
                    <a:pt x="3060" y="3543"/>
                  </a:cubicBezTo>
                  <a:cubicBezTo>
                    <a:pt x="3060" y="2531"/>
                    <a:pt x="3393" y="1578"/>
                    <a:pt x="4001" y="792"/>
                  </a:cubicBezTo>
                  <a:cubicBezTo>
                    <a:pt x="4131" y="614"/>
                    <a:pt x="4131" y="364"/>
                    <a:pt x="4001" y="185"/>
                  </a:cubicBezTo>
                  <a:cubicBezTo>
                    <a:pt x="3898" y="67"/>
                    <a:pt x="3759" y="1"/>
                    <a:pt x="361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8" name="Google Shape;9018;p76"/>
            <p:cNvSpPr/>
            <p:nvPr/>
          </p:nvSpPr>
          <p:spPr>
            <a:xfrm>
              <a:off x="2127520" y="3279898"/>
              <a:ext cx="77546" cy="77546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39" y="846"/>
                  </a:moveTo>
                  <a:cubicBezTo>
                    <a:pt x="1334" y="989"/>
                    <a:pt x="1465" y="1108"/>
                    <a:pt x="1608" y="1215"/>
                  </a:cubicBezTo>
                  <a:cubicBezTo>
                    <a:pt x="1465" y="1310"/>
                    <a:pt x="1346" y="1441"/>
                    <a:pt x="1239" y="1584"/>
                  </a:cubicBezTo>
                  <a:cubicBezTo>
                    <a:pt x="1155" y="1441"/>
                    <a:pt x="1013" y="1322"/>
                    <a:pt x="870" y="1215"/>
                  </a:cubicBezTo>
                  <a:cubicBezTo>
                    <a:pt x="1013" y="1108"/>
                    <a:pt x="1155" y="989"/>
                    <a:pt x="1239" y="846"/>
                  </a:cubicBezTo>
                  <a:close/>
                  <a:moveTo>
                    <a:pt x="1227" y="1"/>
                  </a:moveTo>
                  <a:cubicBezTo>
                    <a:pt x="1120" y="1"/>
                    <a:pt x="1036" y="84"/>
                    <a:pt x="1036" y="191"/>
                  </a:cubicBezTo>
                  <a:cubicBezTo>
                    <a:pt x="1036" y="656"/>
                    <a:pt x="655" y="1025"/>
                    <a:pt x="203" y="1025"/>
                  </a:cubicBezTo>
                  <a:cubicBezTo>
                    <a:pt x="96" y="1025"/>
                    <a:pt x="1" y="1108"/>
                    <a:pt x="1" y="1215"/>
                  </a:cubicBezTo>
                  <a:cubicBezTo>
                    <a:pt x="1" y="1322"/>
                    <a:pt x="96" y="1406"/>
                    <a:pt x="203" y="1406"/>
                  </a:cubicBezTo>
                  <a:cubicBezTo>
                    <a:pt x="655" y="1406"/>
                    <a:pt x="1036" y="1787"/>
                    <a:pt x="1036" y="2239"/>
                  </a:cubicBezTo>
                  <a:cubicBezTo>
                    <a:pt x="1036" y="2346"/>
                    <a:pt x="1120" y="2442"/>
                    <a:pt x="1227" y="2442"/>
                  </a:cubicBezTo>
                  <a:cubicBezTo>
                    <a:pt x="1334" y="2442"/>
                    <a:pt x="1417" y="2346"/>
                    <a:pt x="1417" y="2239"/>
                  </a:cubicBezTo>
                  <a:cubicBezTo>
                    <a:pt x="1417" y="1787"/>
                    <a:pt x="1786" y="1406"/>
                    <a:pt x="2251" y="1406"/>
                  </a:cubicBezTo>
                  <a:cubicBezTo>
                    <a:pt x="2358" y="1406"/>
                    <a:pt x="2441" y="1322"/>
                    <a:pt x="2441" y="1215"/>
                  </a:cubicBezTo>
                  <a:cubicBezTo>
                    <a:pt x="2441" y="1108"/>
                    <a:pt x="2358" y="1025"/>
                    <a:pt x="2251" y="1025"/>
                  </a:cubicBezTo>
                  <a:cubicBezTo>
                    <a:pt x="1786" y="1025"/>
                    <a:pt x="1417" y="656"/>
                    <a:pt x="1417" y="191"/>
                  </a:cubicBezTo>
                  <a:cubicBezTo>
                    <a:pt x="1417" y="84"/>
                    <a:pt x="1334" y="1"/>
                    <a:pt x="12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9" name="Google Shape;9019;p76"/>
            <p:cNvSpPr/>
            <p:nvPr/>
          </p:nvSpPr>
          <p:spPr>
            <a:xfrm>
              <a:off x="2202747" y="3365732"/>
              <a:ext cx="38995" cy="38963"/>
            </a:xfrm>
            <a:custGeom>
              <a:avLst/>
              <a:gdLst/>
              <a:ahLst/>
              <a:cxnLst/>
              <a:rect l="l" t="t" r="r" b="b"/>
              <a:pathLst>
                <a:path w="1228" h="1227" extrusionOk="0">
                  <a:moveTo>
                    <a:pt x="608" y="405"/>
                  </a:moveTo>
                  <a:cubicBezTo>
                    <a:pt x="727" y="405"/>
                    <a:pt x="834" y="512"/>
                    <a:pt x="834" y="632"/>
                  </a:cubicBezTo>
                  <a:cubicBezTo>
                    <a:pt x="834" y="739"/>
                    <a:pt x="727" y="846"/>
                    <a:pt x="608" y="846"/>
                  </a:cubicBezTo>
                  <a:cubicBezTo>
                    <a:pt x="489" y="846"/>
                    <a:pt x="394" y="739"/>
                    <a:pt x="394" y="632"/>
                  </a:cubicBezTo>
                  <a:cubicBezTo>
                    <a:pt x="394" y="489"/>
                    <a:pt x="489" y="405"/>
                    <a:pt x="608" y="405"/>
                  </a:cubicBezTo>
                  <a:close/>
                  <a:moveTo>
                    <a:pt x="608" y="0"/>
                  </a:moveTo>
                  <a:cubicBezTo>
                    <a:pt x="275" y="0"/>
                    <a:pt x="1" y="262"/>
                    <a:pt x="1" y="608"/>
                  </a:cubicBezTo>
                  <a:cubicBezTo>
                    <a:pt x="1" y="953"/>
                    <a:pt x="275" y="1227"/>
                    <a:pt x="608" y="1227"/>
                  </a:cubicBezTo>
                  <a:cubicBezTo>
                    <a:pt x="953" y="1227"/>
                    <a:pt x="1227" y="953"/>
                    <a:pt x="1227" y="608"/>
                  </a:cubicBezTo>
                  <a:cubicBezTo>
                    <a:pt x="1227" y="274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0" name="Google Shape;9020;p76"/>
            <p:cNvSpPr/>
            <p:nvPr/>
          </p:nvSpPr>
          <p:spPr>
            <a:xfrm>
              <a:off x="1964553" y="3518473"/>
              <a:ext cx="38995" cy="38614"/>
            </a:xfrm>
            <a:custGeom>
              <a:avLst/>
              <a:gdLst/>
              <a:ahLst/>
              <a:cxnLst/>
              <a:rect l="l" t="t" r="r" b="b"/>
              <a:pathLst>
                <a:path w="1228" h="1216" extrusionOk="0">
                  <a:moveTo>
                    <a:pt x="608" y="382"/>
                  </a:moveTo>
                  <a:cubicBezTo>
                    <a:pt x="727" y="382"/>
                    <a:pt x="834" y="489"/>
                    <a:pt x="834" y="608"/>
                  </a:cubicBezTo>
                  <a:cubicBezTo>
                    <a:pt x="822" y="727"/>
                    <a:pt x="727" y="834"/>
                    <a:pt x="608" y="834"/>
                  </a:cubicBezTo>
                  <a:cubicBezTo>
                    <a:pt x="489" y="834"/>
                    <a:pt x="394" y="727"/>
                    <a:pt x="394" y="608"/>
                  </a:cubicBezTo>
                  <a:cubicBezTo>
                    <a:pt x="394" y="489"/>
                    <a:pt x="489" y="382"/>
                    <a:pt x="608" y="382"/>
                  </a:cubicBezTo>
                  <a:close/>
                  <a:moveTo>
                    <a:pt x="608" y="1"/>
                  </a:moveTo>
                  <a:cubicBezTo>
                    <a:pt x="275" y="1"/>
                    <a:pt x="1" y="263"/>
                    <a:pt x="1" y="608"/>
                  </a:cubicBezTo>
                  <a:cubicBezTo>
                    <a:pt x="1" y="953"/>
                    <a:pt x="275" y="1215"/>
                    <a:pt x="608" y="1215"/>
                  </a:cubicBezTo>
                  <a:cubicBezTo>
                    <a:pt x="953" y="1215"/>
                    <a:pt x="1227" y="953"/>
                    <a:pt x="1227" y="608"/>
                  </a:cubicBezTo>
                  <a:cubicBezTo>
                    <a:pt x="1227" y="263"/>
                    <a:pt x="942" y="1"/>
                    <a:pt x="60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1" name="Google Shape;9021;p76"/>
            <p:cNvSpPr/>
            <p:nvPr/>
          </p:nvSpPr>
          <p:spPr>
            <a:xfrm>
              <a:off x="2158894" y="3385007"/>
              <a:ext cx="15909" cy="16290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1" y="1"/>
                  </a:moveTo>
                  <a:cubicBezTo>
                    <a:pt x="108" y="1"/>
                    <a:pt x="1" y="120"/>
                    <a:pt x="1" y="263"/>
                  </a:cubicBezTo>
                  <a:cubicBezTo>
                    <a:pt x="1" y="394"/>
                    <a:pt x="108" y="513"/>
                    <a:pt x="251" y="513"/>
                  </a:cubicBezTo>
                  <a:cubicBezTo>
                    <a:pt x="394" y="513"/>
                    <a:pt x="501" y="394"/>
                    <a:pt x="501" y="263"/>
                  </a:cubicBezTo>
                  <a:cubicBezTo>
                    <a:pt x="501" y="120"/>
                    <a:pt x="394" y="1"/>
                    <a:pt x="2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2" name="Google Shape;9022;p76"/>
            <p:cNvSpPr/>
            <p:nvPr/>
          </p:nvSpPr>
          <p:spPr>
            <a:xfrm>
              <a:off x="1954741" y="3478779"/>
              <a:ext cx="15909" cy="15909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08" y="0"/>
                    <a:pt x="0" y="108"/>
                    <a:pt x="0" y="250"/>
                  </a:cubicBezTo>
                  <a:cubicBezTo>
                    <a:pt x="0" y="393"/>
                    <a:pt x="108" y="501"/>
                    <a:pt x="250" y="501"/>
                  </a:cubicBezTo>
                  <a:cubicBezTo>
                    <a:pt x="393" y="501"/>
                    <a:pt x="500" y="393"/>
                    <a:pt x="500" y="250"/>
                  </a:cubicBezTo>
                  <a:cubicBezTo>
                    <a:pt x="500" y="108"/>
                    <a:pt x="393" y="0"/>
                    <a:pt x="25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3" name="Google Shape;9023;p76"/>
            <p:cNvSpPr/>
            <p:nvPr/>
          </p:nvSpPr>
          <p:spPr>
            <a:xfrm>
              <a:off x="2208813" y="3264020"/>
              <a:ext cx="16290" cy="16290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50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394"/>
                    <a:pt x="119" y="513"/>
                    <a:pt x="250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5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24" name="Google Shape;9024;p76"/>
          <p:cNvGrpSpPr/>
          <p:nvPr/>
        </p:nvGrpSpPr>
        <p:grpSpPr>
          <a:xfrm>
            <a:off x="4031396" y="4287502"/>
            <a:ext cx="488011" cy="464893"/>
            <a:chOff x="3043239" y="3215626"/>
            <a:chExt cx="366008" cy="348670"/>
          </a:xfrm>
          <a:solidFill>
            <a:schemeClr val="bg1"/>
          </a:solidFill>
        </p:grpSpPr>
        <p:sp>
          <p:nvSpPr>
            <p:cNvPr id="9025" name="Google Shape;9025;p76"/>
            <p:cNvSpPr/>
            <p:nvPr/>
          </p:nvSpPr>
          <p:spPr>
            <a:xfrm>
              <a:off x="3106749" y="3273198"/>
              <a:ext cx="302498" cy="291098"/>
            </a:xfrm>
            <a:custGeom>
              <a:avLst/>
              <a:gdLst/>
              <a:ahLst/>
              <a:cxnLst/>
              <a:rect l="l" t="t" r="r" b="b"/>
              <a:pathLst>
                <a:path w="9526" h="9167" extrusionOk="0">
                  <a:moveTo>
                    <a:pt x="4711" y="1"/>
                  </a:moveTo>
                  <a:cubicBezTo>
                    <a:pt x="4689" y="1"/>
                    <a:pt x="4667" y="4"/>
                    <a:pt x="4644" y="9"/>
                  </a:cubicBezTo>
                  <a:cubicBezTo>
                    <a:pt x="4561" y="45"/>
                    <a:pt x="4525" y="140"/>
                    <a:pt x="4561" y="236"/>
                  </a:cubicBezTo>
                  <a:lnTo>
                    <a:pt x="5287" y="1950"/>
                  </a:lnTo>
                  <a:cubicBezTo>
                    <a:pt x="5311" y="2010"/>
                    <a:pt x="5359" y="2033"/>
                    <a:pt x="5418" y="2057"/>
                  </a:cubicBezTo>
                  <a:lnTo>
                    <a:pt x="9026" y="2379"/>
                  </a:lnTo>
                  <a:cubicBezTo>
                    <a:pt x="9097" y="2379"/>
                    <a:pt x="9109" y="2438"/>
                    <a:pt x="9121" y="2474"/>
                  </a:cubicBezTo>
                  <a:cubicBezTo>
                    <a:pt x="9121" y="2498"/>
                    <a:pt x="9145" y="2545"/>
                    <a:pt x="9097" y="2605"/>
                  </a:cubicBezTo>
                  <a:lnTo>
                    <a:pt x="6406" y="4974"/>
                  </a:lnTo>
                  <a:cubicBezTo>
                    <a:pt x="6359" y="5010"/>
                    <a:pt x="6347" y="5070"/>
                    <a:pt x="6347" y="5129"/>
                  </a:cubicBezTo>
                  <a:lnTo>
                    <a:pt x="7133" y="8665"/>
                  </a:lnTo>
                  <a:cubicBezTo>
                    <a:pt x="7144" y="8737"/>
                    <a:pt x="7109" y="8760"/>
                    <a:pt x="7085" y="8784"/>
                  </a:cubicBezTo>
                  <a:cubicBezTo>
                    <a:pt x="7078" y="8791"/>
                    <a:pt x="7053" y="8803"/>
                    <a:pt x="7021" y="8803"/>
                  </a:cubicBezTo>
                  <a:cubicBezTo>
                    <a:pt x="7001" y="8803"/>
                    <a:pt x="6977" y="8798"/>
                    <a:pt x="6954" y="8784"/>
                  </a:cubicBezTo>
                  <a:lnTo>
                    <a:pt x="3846" y="6939"/>
                  </a:lnTo>
                  <a:cubicBezTo>
                    <a:pt x="3817" y="6921"/>
                    <a:pt x="3787" y="6912"/>
                    <a:pt x="3757" y="6912"/>
                  </a:cubicBezTo>
                  <a:cubicBezTo>
                    <a:pt x="3727" y="6912"/>
                    <a:pt x="3698" y="6921"/>
                    <a:pt x="3668" y="6939"/>
                  </a:cubicBezTo>
                  <a:lnTo>
                    <a:pt x="560" y="8784"/>
                  </a:lnTo>
                  <a:cubicBezTo>
                    <a:pt x="535" y="8794"/>
                    <a:pt x="510" y="8798"/>
                    <a:pt x="487" y="8798"/>
                  </a:cubicBezTo>
                  <a:cubicBezTo>
                    <a:pt x="457" y="8798"/>
                    <a:pt x="431" y="8791"/>
                    <a:pt x="417" y="8784"/>
                  </a:cubicBezTo>
                  <a:cubicBezTo>
                    <a:pt x="406" y="8760"/>
                    <a:pt x="358" y="8725"/>
                    <a:pt x="382" y="8665"/>
                  </a:cubicBezTo>
                  <a:lnTo>
                    <a:pt x="798" y="6832"/>
                  </a:lnTo>
                  <a:cubicBezTo>
                    <a:pt x="810" y="6736"/>
                    <a:pt x="763" y="6653"/>
                    <a:pt x="656" y="6641"/>
                  </a:cubicBezTo>
                  <a:cubicBezTo>
                    <a:pt x="641" y="6637"/>
                    <a:pt x="627" y="6635"/>
                    <a:pt x="613" y="6635"/>
                  </a:cubicBezTo>
                  <a:cubicBezTo>
                    <a:pt x="542" y="6635"/>
                    <a:pt x="475" y="6683"/>
                    <a:pt x="465" y="6772"/>
                  </a:cubicBezTo>
                  <a:lnTo>
                    <a:pt x="48" y="8606"/>
                  </a:lnTo>
                  <a:cubicBezTo>
                    <a:pt x="1" y="8784"/>
                    <a:pt x="84" y="8963"/>
                    <a:pt x="227" y="9082"/>
                  </a:cubicBezTo>
                  <a:cubicBezTo>
                    <a:pt x="314" y="9135"/>
                    <a:pt x="412" y="9166"/>
                    <a:pt x="511" y="9166"/>
                  </a:cubicBezTo>
                  <a:cubicBezTo>
                    <a:pt x="588" y="9166"/>
                    <a:pt x="666" y="9147"/>
                    <a:pt x="739" y="9106"/>
                  </a:cubicBezTo>
                  <a:lnTo>
                    <a:pt x="3751" y="7308"/>
                  </a:lnTo>
                  <a:lnTo>
                    <a:pt x="6775" y="9106"/>
                  </a:lnTo>
                  <a:cubicBezTo>
                    <a:pt x="6847" y="9153"/>
                    <a:pt x="6930" y="9165"/>
                    <a:pt x="7013" y="9165"/>
                  </a:cubicBezTo>
                  <a:cubicBezTo>
                    <a:pt x="7109" y="9165"/>
                    <a:pt x="7204" y="9141"/>
                    <a:pt x="7287" y="9082"/>
                  </a:cubicBezTo>
                  <a:cubicBezTo>
                    <a:pt x="7430" y="8975"/>
                    <a:pt x="7502" y="8796"/>
                    <a:pt x="7466" y="8606"/>
                  </a:cubicBezTo>
                  <a:lnTo>
                    <a:pt x="6692" y="5165"/>
                  </a:lnTo>
                  <a:lnTo>
                    <a:pt x="9335" y="2843"/>
                  </a:lnTo>
                  <a:cubicBezTo>
                    <a:pt x="9490" y="2700"/>
                    <a:pt x="9526" y="2533"/>
                    <a:pt x="9466" y="2355"/>
                  </a:cubicBezTo>
                  <a:cubicBezTo>
                    <a:pt x="9407" y="2164"/>
                    <a:pt x="9264" y="2057"/>
                    <a:pt x="9085" y="2033"/>
                  </a:cubicBezTo>
                  <a:lnTo>
                    <a:pt x="5573" y="1712"/>
                  </a:lnTo>
                  <a:lnTo>
                    <a:pt x="4870" y="105"/>
                  </a:lnTo>
                  <a:cubicBezTo>
                    <a:pt x="4843" y="32"/>
                    <a:pt x="4781" y="1"/>
                    <a:pt x="471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6" name="Google Shape;9026;p76"/>
            <p:cNvSpPr/>
            <p:nvPr/>
          </p:nvSpPr>
          <p:spPr>
            <a:xfrm>
              <a:off x="3043239" y="3215626"/>
              <a:ext cx="209869" cy="255628"/>
            </a:xfrm>
            <a:custGeom>
              <a:avLst/>
              <a:gdLst/>
              <a:ahLst/>
              <a:cxnLst/>
              <a:rect l="l" t="t" r="r" b="b"/>
              <a:pathLst>
                <a:path w="6609" h="8050" extrusionOk="0">
                  <a:moveTo>
                    <a:pt x="5775" y="1"/>
                  </a:moveTo>
                  <a:cubicBezTo>
                    <a:pt x="5596" y="1"/>
                    <a:pt x="5430" y="96"/>
                    <a:pt x="5358" y="275"/>
                  </a:cubicBezTo>
                  <a:lnTo>
                    <a:pt x="3953" y="3513"/>
                  </a:lnTo>
                  <a:lnTo>
                    <a:pt x="441" y="3835"/>
                  </a:lnTo>
                  <a:cubicBezTo>
                    <a:pt x="262" y="3846"/>
                    <a:pt x="96" y="3965"/>
                    <a:pt x="60" y="4144"/>
                  </a:cubicBezTo>
                  <a:cubicBezTo>
                    <a:pt x="0" y="4323"/>
                    <a:pt x="60" y="4501"/>
                    <a:pt x="191" y="4644"/>
                  </a:cubicBezTo>
                  <a:lnTo>
                    <a:pt x="2834" y="6966"/>
                  </a:lnTo>
                  <a:lnTo>
                    <a:pt x="2632" y="7859"/>
                  </a:lnTo>
                  <a:cubicBezTo>
                    <a:pt x="2608" y="7942"/>
                    <a:pt x="2656" y="8037"/>
                    <a:pt x="2763" y="8049"/>
                  </a:cubicBezTo>
                  <a:lnTo>
                    <a:pt x="2798" y="8049"/>
                  </a:lnTo>
                  <a:cubicBezTo>
                    <a:pt x="2870" y="8049"/>
                    <a:pt x="2941" y="7990"/>
                    <a:pt x="2953" y="7918"/>
                  </a:cubicBezTo>
                  <a:lnTo>
                    <a:pt x="3179" y="6918"/>
                  </a:lnTo>
                  <a:cubicBezTo>
                    <a:pt x="3191" y="6859"/>
                    <a:pt x="3179" y="6799"/>
                    <a:pt x="3120" y="6752"/>
                  </a:cubicBezTo>
                  <a:lnTo>
                    <a:pt x="417" y="4406"/>
                  </a:lnTo>
                  <a:cubicBezTo>
                    <a:pt x="358" y="4358"/>
                    <a:pt x="370" y="4299"/>
                    <a:pt x="381" y="4263"/>
                  </a:cubicBezTo>
                  <a:cubicBezTo>
                    <a:pt x="381" y="4239"/>
                    <a:pt x="417" y="4192"/>
                    <a:pt x="489" y="4180"/>
                  </a:cubicBezTo>
                  <a:lnTo>
                    <a:pt x="4084" y="3846"/>
                  </a:lnTo>
                  <a:cubicBezTo>
                    <a:pt x="4144" y="3846"/>
                    <a:pt x="4203" y="3811"/>
                    <a:pt x="4227" y="3739"/>
                  </a:cubicBezTo>
                  <a:lnTo>
                    <a:pt x="5656" y="429"/>
                  </a:lnTo>
                  <a:cubicBezTo>
                    <a:pt x="5680" y="370"/>
                    <a:pt x="5739" y="346"/>
                    <a:pt x="5751" y="346"/>
                  </a:cubicBezTo>
                  <a:cubicBezTo>
                    <a:pt x="5787" y="346"/>
                    <a:pt x="5846" y="346"/>
                    <a:pt x="5858" y="429"/>
                  </a:cubicBezTo>
                  <a:lnTo>
                    <a:pt x="6251" y="1334"/>
                  </a:lnTo>
                  <a:cubicBezTo>
                    <a:pt x="6269" y="1407"/>
                    <a:pt x="6336" y="1438"/>
                    <a:pt x="6404" y="1438"/>
                  </a:cubicBezTo>
                  <a:cubicBezTo>
                    <a:pt x="6425" y="1438"/>
                    <a:pt x="6446" y="1435"/>
                    <a:pt x="6466" y="1429"/>
                  </a:cubicBezTo>
                  <a:cubicBezTo>
                    <a:pt x="6573" y="1382"/>
                    <a:pt x="6608" y="1275"/>
                    <a:pt x="6573" y="1191"/>
                  </a:cubicBezTo>
                  <a:lnTo>
                    <a:pt x="6192" y="275"/>
                  </a:lnTo>
                  <a:cubicBezTo>
                    <a:pt x="6108" y="108"/>
                    <a:pt x="5954" y="1"/>
                    <a:pt x="57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27" name="Google Shape;9027;p76"/>
          <p:cNvGrpSpPr/>
          <p:nvPr/>
        </p:nvGrpSpPr>
        <p:grpSpPr>
          <a:xfrm>
            <a:off x="5598189" y="4246643"/>
            <a:ext cx="278809" cy="511256"/>
            <a:chOff x="4218333" y="3184982"/>
            <a:chExt cx="209107" cy="383442"/>
          </a:xfrm>
          <a:solidFill>
            <a:schemeClr val="bg1"/>
          </a:solidFill>
        </p:grpSpPr>
        <p:sp>
          <p:nvSpPr>
            <p:cNvPr id="9028" name="Google Shape;9028;p76"/>
            <p:cNvSpPr/>
            <p:nvPr/>
          </p:nvSpPr>
          <p:spPr>
            <a:xfrm>
              <a:off x="4218333" y="3184982"/>
              <a:ext cx="207963" cy="117652"/>
            </a:xfrm>
            <a:custGeom>
              <a:avLst/>
              <a:gdLst/>
              <a:ahLst/>
              <a:cxnLst/>
              <a:rect l="l" t="t" r="r" b="b"/>
              <a:pathLst>
                <a:path w="6549" h="3705" extrusionOk="0">
                  <a:moveTo>
                    <a:pt x="3270" y="1"/>
                  </a:moveTo>
                  <a:cubicBezTo>
                    <a:pt x="3116" y="1"/>
                    <a:pt x="3003" y="73"/>
                    <a:pt x="3024" y="216"/>
                  </a:cubicBezTo>
                  <a:cubicBezTo>
                    <a:pt x="3035" y="314"/>
                    <a:pt x="3116" y="372"/>
                    <a:pt x="3212" y="372"/>
                  </a:cubicBezTo>
                  <a:cubicBezTo>
                    <a:pt x="3221" y="372"/>
                    <a:pt x="3230" y="371"/>
                    <a:pt x="3239" y="370"/>
                  </a:cubicBezTo>
                  <a:cubicBezTo>
                    <a:pt x="3257" y="367"/>
                    <a:pt x="3275" y="365"/>
                    <a:pt x="3293" y="365"/>
                  </a:cubicBezTo>
                  <a:cubicBezTo>
                    <a:pt x="3448" y="365"/>
                    <a:pt x="3572" y="497"/>
                    <a:pt x="3572" y="668"/>
                  </a:cubicBezTo>
                  <a:lnTo>
                    <a:pt x="3572" y="763"/>
                  </a:lnTo>
                  <a:lnTo>
                    <a:pt x="2977" y="763"/>
                  </a:lnTo>
                  <a:lnTo>
                    <a:pt x="2977" y="704"/>
                  </a:lnTo>
                  <a:cubicBezTo>
                    <a:pt x="2977" y="609"/>
                    <a:pt x="2905" y="525"/>
                    <a:pt x="2798" y="525"/>
                  </a:cubicBezTo>
                  <a:cubicBezTo>
                    <a:pt x="2691" y="525"/>
                    <a:pt x="2619" y="609"/>
                    <a:pt x="2619" y="704"/>
                  </a:cubicBezTo>
                  <a:lnTo>
                    <a:pt x="2619" y="763"/>
                  </a:lnTo>
                  <a:lnTo>
                    <a:pt x="1524" y="763"/>
                  </a:lnTo>
                  <a:cubicBezTo>
                    <a:pt x="1417" y="763"/>
                    <a:pt x="1345" y="847"/>
                    <a:pt x="1345" y="942"/>
                  </a:cubicBezTo>
                  <a:cubicBezTo>
                    <a:pt x="1345" y="1049"/>
                    <a:pt x="1417" y="1120"/>
                    <a:pt x="1524" y="1120"/>
                  </a:cubicBezTo>
                  <a:lnTo>
                    <a:pt x="6072" y="1120"/>
                  </a:lnTo>
                  <a:cubicBezTo>
                    <a:pt x="6132" y="1120"/>
                    <a:pt x="6191" y="1180"/>
                    <a:pt x="6191" y="1240"/>
                  </a:cubicBezTo>
                  <a:lnTo>
                    <a:pt x="6191" y="1644"/>
                  </a:lnTo>
                  <a:cubicBezTo>
                    <a:pt x="6191" y="1704"/>
                    <a:pt x="6132" y="1763"/>
                    <a:pt x="6072" y="1763"/>
                  </a:cubicBezTo>
                  <a:lnTo>
                    <a:pt x="476" y="1763"/>
                  </a:lnTo>
                  <a:cubicBezTo>
                    <a:pt x="417" y="1763"/>
                    <a:pt x="357" y="1704"/>
                    <a:pt x="357" y="1644"/>
                  </a:cubicBezTo>
                  <a:lnTo>
                    <a:pt x="357" y="1240"/>
                  </a:lnTo>
                  <a:cubicBezTo>
                    <a:pt x="357" y="1180"/>
                    <a:pt x="417" y="1120"/>
                    <a:pt x="476" y="1120"/>
                  </a:cubicBezTo>
                  <a:lnTo>
                    <a:pt x="810" y="1120"/>
                  </a:lnTo>
                  <a:cubicBezTo>
                    <a:pt x="917" y="1120"/>
                    <a:pt x="988" y="1049"/>
                    <a:pt x="988" y="942"/>
                  </a:cubicBezTo>
                  <a:cubicBezTo>
                    <a:pt x="988" y="847"/>
                    <a:pt x="917" y="763"/>
                    <a:pt x="810" y="763"/>
                  </a:cubicBezTo>
                  <a:lnTo>
                    <a:pt x="476" y="763"/>
                  </a:lnTo>
                  <a:cubicBezTo>
                    <a:pt x="214" y="763"/>
                    <a:pt x="0" y="978"/>
                    <a:pt x="0" y="1240"/>
                  </a:cubicBezTo>
                  <a:lnTo>
                    <a:pt x="0" y="1644"/>
                  </a:lnTo>
                  <a:cubicBezTo>
                    <a:pt x="0" y="1918"/>
                    <a:pt x="214" y="2121"/>
                    <a:pt x="476" y="2121"/>
                  </a:cubicBezTo>
                  <a:lnTo>
                    <a:pt x="607" y="2121"/>
                  </a:lnTo>
                  <a:lnTo>
                    <a:pt x="607" y="3526"/>
                  </a:lnTo>
                  <a:cubicBezTo>
                    <a:pt x="607" y="3621"/>
                    <a:pt x="691" y="3704"/>
                    <a:pt x="798" y="3704"/>
                  </a:cubicBezTo>
                  <a:cubicBezTo>
                    <a:pt x="893" y="3704"/>
                    <a:pt x="976" y="3621"/>
                    <a:pt x="976" y="3526"/>
                  </a:cubicBezTo>
                  <a:lnTo>
                    <a:pt x="976" y="2121"/>
                  </a:lnTo>
                  <a:lnTo>
                    <a:pt x="5584" y="2121"/>
                  </a:lnTo>
                  <a:lnTo>
                    <a:pt x="5584" y="2573"/>
                  </a:lnTo>
                  <a:cubicBezTo>
                    <a:pt x="5584" y="2668"/>
                    <a:pt x="5656" y="2752"/>
                    <a:pt x="5763" y="2752"/>
                  </a:cubicBezTo>
                  <a:cubicBezTo>
                    <a:pt x="5870" y="2752"/>
                    <a:pt x="5941" y="2668"/>
                    <a:pt x="5941" y="2573"/>
                  </a:cubicBezTo>
                  <a:lnTo>
                    <a:pt x="5941" y="2121"/>
                  </a:lnTo>
                  <a:lnTo>
                    <a:pt x="6072" y="2121"/>
                  </a:lnTo>
                  <a:cubicBezTo>
                    <a:pt x="6346" y="2121"/>
                    <a:pt x="6549" y="1918"/>
                    <a:pt x="6549" y="1644"/>
                  </a:cubicBezTo>
                  <a:lnTo>
                    <a:pt x="6549" y="1240"/>
                  </a:lnTo>
                  <a:cubicBezTo>
                    <a:pt x="6549" y="978"/>
                    <a:pt x="6346" y="763"/>
                    <a:pt x="6072" y="763"/>
                  </a:cubicBezTo>
                  <a:lnTo>
                    <a:pt x="3929" y="763"/>
                  </a:lnTo>
                  <a:lnTo>
                    <a:pt x="3929" y="668"/>
                  </a:lnTo>
                  <a:cubicBezTo>
                    <a:pt x="3929" y="221"/>
                    <a:pt x="3539" y="1"/>
                    <a:pt x="327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9" name="Google Shape;9029;p76"/>
            <p:cNvSpPr/>
            <p:nvPr/>
          </p:nvSpPr>
          <p:spPr>
            <a:xfrm>
              <a:off x="4218333" y="3282946"/>
              <a:ext cx="209107" cy="285477"/>
            </a:xfrm>
            <a:custGeom>
              <a:avLst/>
              <a:gdLst/>
              <a:ahLst/>
              <a:cxnLst/>
              <a:rect l="l" t="t" r="r" b="b"/>
              <a:pathLst>
                <a:path w="6585" h="8990" extrusionOk="0">
                  <a:moveTo>
                    <a:pt x="3215" y="5120"/>
                  </a:moveTo>
                  <a:cubicBezTo>
                    <a:pt x="2965" y="5655"/>
                    <a:pt x="2107" y="7477"/>
                    <a:pt x="1643" y="8442"/>
                  </a:cubicBezTo>
                  <a:cubicBezTo>
                    <a:pt x="1596" y="8537"/>
                    <a:pt x="1512" y="8572"/>
                    <a:pt x="1417" y="8572"/>
                  </a:cubicBezTo>
                  <a:cubicBezTo>
                    <a:pt x="1369" y="8572"/>
                    <a:pt x="1345" y="8561"/>
                    <a:pt x="1310" y="8549"/>
                  </a:cubicBezTo>
                  <a:cubicBezTo>
                    <a:pt x="1191" y="8489"/>
                    <a:pt x="1131" y="8334"/>
                    <a:pt x="1191" y="8215"/>
                  </a:cubicBezTo>
                  <a:lnTo>
                    <a:pt x="2667" y="5120"/>
                  </a:lnTo>
                  <a:close/>
                  <a:moveTo>
                    <a:pt x="3870" y="5120"/>
                  </a:moveTo>
                  <a:lnTo>
                    <a:pt x="5346" y="8215"/>
                  </a:lnTo>
                  <a:cubicBezTo>
                    <a:pt x="5406" y="8334"/>
                    <a:pt x="5358" y="8489"/>
                    <a:pt x="5227" y="8549"/>
                  </a:cubicBezTo>
                  <a:cubicBezTo>
                    <a:pt x="5203" y="8561"/>
                    <a:pt x="5155" y="8572"/>
                    <a:pt x="5120" y="8572"/>
                  </a:cubicBezTo>
                  <a:cubicBezTo>
                    <a:pt x="5036" y="8572"/>
                    <a:pt x="4941" y="8513"/>
                    <a:pt x="4905" y="8442"/>
                  </a:cubicBezTo>
                  <a:lnTo>
                    <a:pt x="3870" y="6287"/>
                  </a:lnTo>
                  <a:cubicBezTo>
                    <a:pt x="3870" y="6287"/>
                    <a:pt x="3489" y="5465"/>
                    <a:pt x="3477" y="5417"/>
                  </a:cubicBezTo>
                  <a:cubicBezTo>
                    <a:pt x="3572" y="5203"/>
                    <a:pt x="3608" y="5144"/>
                    <a:pt x="3608" y="5120"/>
                  </a:cubicBezTo>
                  <a:close/>
                  <a:moveTo>
                    <a:pt x="3274" y="5834"/>
                  </a:moveTo>
                  <a:lnTo>
                    <a:pt x="3536" y="6358"/>
                  </a:lnTo>
                  <a:lnTo>
                    <a:pt x="3536" y="8370"/>
                  </a:lnTo>
                  <a:cubicBezTo>
                    <a:pt x="3536" y="8501"/>
                    <a:pt x="3417" y="8620"/>
                    <a:pt x="3274" y="8620"/>
                  </a:cubicBezTo>
                  <a:cubicBezTo>
                    <a:pt x="3143" y="8620"/>
                    <a:pt x="3024" y="8501"/>
                    <a:pt x="3024" y="8370"/>
                  </a:cubicBezTo>
                  <a:lnTo>
                    <a:pt x="3024" y="6358"/>
                  </a:lnTo>
                  <a:lnTo>
                    <a:pt x="3274" y="5834"/>
                  </a:lnTo>
                  <a:close/>
                  <a:moveTo>
                    <a:pt x="5763" y="0"/>
                  </a:moveTo>
                  <a:cubicBezTo>
                    <a:pt x="5656" y="0"/>
                    <a:pt x="5584" y="71"/>
                    <a:pt x="5584" y="179"/>
                  </a:cubicBezTo>
                  <a:lnTo>
                    <a:pt x="5584" y="3774"/>
                  </a:lnTo>
                  <a:lnTo>
                    <a:pt x="976" y="3774"/>
                  </a:lnTo>
                  <a:lnTo>
                    <a:pt x="976" y="1131"/>
                  </a:lnTo>
                  <a:cubicBezTo>
                    <a:pt x="976" y="1024"/>
                    <a:pt x="893" y="953"/>
                    <a:pt x="798" y="953"/>
                  </a:cubicBezTo>
                  <a:cubicBezTo>
                    <a:pt x="691" y="953"/>
                    <a:pt x="607" y="1024"/>
                    <a:pt x="607" y="1131"/>
                  </a:cubicBezTo>
                  <a:lnTo>
                    <a:pt x="607" y="3774"/>
                  </a:lnTo>
                  <a:lnTo>
                    <a:pt x="476" y="3774"/>
                  </a:lnTo>
                  <a:cubicBezTo>
                    <a:pt x="214" y="3774"/>
                    <a:pt x="0" y="3977"/>
                    <a:pt x="0" y="4251"/>
                  </a:cubicBezTo>
                  <a:lnTo>
                    <a:pt x="0" y="4643"/>
                  </a:lnTo>
                  <a:cubicBezTo>
                    <a:pt x="0" y="4917"/>
                    <a:pt x="214" y="5120"/>
                    <a:pt x="476" y="5120"/>
                  </a:cubicBezTo>
                  <a:lnTo>
                    <a:pt x="2286" y="5120"/>
                  </a:lnTo>
                  <a:lnTo>
                    <a:pt x="881" y="8072"/>
                  </a:lnTo>
                  <a:cubicBezTo>
                    <a:pt x="738" y="8370"/>
                    <a:pt x="869" y="8739"/>
                    <a:pt x="1167" y="8870"/>
                  </a:cubicBezTo>
                  <a:cubicBezTo>
                    <a:pt x="1250" y="8918"/>
                    <a:pt x="1334" y="8930"/>
                    <a:pt x="1429" y="8930"/>
                  </a:cubicBezTo>
                  <a:cubicBezTo>
                    <a:pt x="1667" y="8930"/>
                    <a:pt x="1881" y="8799"/>
                    <a:pt x="1988" y="8596"/>
                  </a:cubicBezTo>
                  <a:lnTo>
                    <a:pt x="2679" y="7120"/>
                  </a:lnTo>
                  <a:lnTo>
                    <a:pt x="2679" y="8382"/>
                  </a:lnTo>
                  <a:cubicBezTo>
                    <a:pt x="2679" y="8715"/>
                    <a:pt x="2953" y="8989"/>
                    <a:pt x="3298" y="8989"/>
                  </a:cubicBezTo>
                  <a:cubicBezTo>
                    <a:pt x="3620" y="8989"/>
                    <a:pt x="3905" y="8727"/>
                    <a:pt x="3905" y="8382"/>
                  </a:cubicBezTo>
                  <a:lnTo>
                    <a:pt x="3905" y="7120"/>
                  </a:lnTo>
                  <a:lnTo>
                    <a:pt x="4608" y="8596"/>
                  </a:lnTo>
                  <a:cubicBezTo>
                    <a:pt x="4703" y="8799"/>
                    <a:pt x="4917" y="8930"/>
                    <a:pt x="5155" y="8930"/>
                  </a:cubicBezTo>
                  <a:cubicBezTo>
                    <a:pt x="5239" y="8930"/>
                    <a:pt x="5334" y="8918"/>
                    <a:pt x="5417" y="8870"/>
                  </a:cubicBezTo>
                  <a:cubicBezTo>
                    <a:pt x="5715" y="8727"/>
                    <a:pt x="5858" y="8370"/>
                    <a:pt x="5703" y="8072"/>
                  </a:cubicBezTo>
                  <a:lnTo>
                    <a:pt x="4310" y="5120"/>
                  </a:lnTo>
                  <a:lnTo>
                    <a:pt x="5060" y="5120"/>
                  </a:lnTo>
                  <a:cubicBezTo>
                    <a:pt x="5167" y="5120"/>
                    <a:pt x="5239" y="5048"/>
                    <a:pt x="5239" y="4941"/>
                  </a:cubicBezTo>
                  <a:cubicBezTo>
                    <a:pt x="5239" y="4846"/>
                    <a:pt x="5167" y="4763"/>
                    <a:pt x="5060" y="4763"/>
                  </a:cubicBezTo>
                  <a:lnTo>
                    <a:pt x="512" y="4763"/>
                  </a:lnTo>
                  <a:cubicBezTo>
                    <a:pt x="453" y="4763"/>
                    <a:pt x="393" y="4703"/>
                    <a:pt x="393" y="4643"/>
                  </a:cubicBezTo>
                  <a:lnTo>
                    <a:pt x="393" y="4251"/>
                  </a:lnTo>
                  <a:cubicBezTo>
                    <a:pt x="393" y="4191"/>
                    <a:pt x="453" y="4131"/>
                    <a:pt x="512" y="4131"/>
                  </a:cubicBezTo>
                  <a:lnTo>
                    <a:pt x="6108" y="4131"/>
                  </a:lnTo>
                  <a:cubicBezTo>
                    <a:pt x="6168" y="4131"/>
                    <a:pt x="6227" y="4191"/>
                    <a:pt x="6227" y="4251"/>
                  </a:cubicBezTo>
                  <a:lnTo>
                    <a:pt x="6227" y="4643"/>
                  </a:lnTo>
                  <a:cubicBezTo>
                    <a:pt x="6227" y="4703"/>
                    <a:pt x="6168" y="4763"/>
                    <a:pt x="6108" y="4763"/>
                  </a:cubicBezTo>
                  <a:lnTo>
                    <a:pt x="5775" y="4763"/>
                  </a:lnTo>
                  <a:cubicBezTo>
                    <a:pt x="5679" y="4763"/>
                    <a:pt x="5596" y="4846"/>
                    <a:pt x="5596" y="4941"/>
                  </a:cubicBezTo>
                  <a:cubicBezTo>
                    <a:pt x="5596" y="5048"/>
                    <a:pt x="5679" y="5120"/>
                    <a:pt x="5775" y="5120"/>
                  </a:cubicBezTo>
                  <a:lnTo>
                    <a:pt x="6108" y="5120"/>
                  </a:lnTo>
                  <a:cubicBezTo>
                    <a:pt x="6370" y="5120"/>
                    <a:pt x="6584" y="4917"/>
                    <a:pt x="6584" y="4643"/>
                  </a:cubicBezTo>
                  <a:lnTo>
                    <a:pt x="6584" y="4251"/>
                  </a:lnTo>
                  <a:cubicBezTo>
                    <a:pt x="6549" y="3977"/>
                    <a:pt x="6346" y="3774"/>
                    <a:pt x="6072" y="3774"/>
                  </a:cubicBezTo>
                  <a:lnTo>
                    <a:pt x="5941" y="3774"/>
                  </a:lnTo>
                  <a:lnTo>
                    <a:pt x="5941" y="179"/>
                  </a:lnTo>
                  <a:cubicBezTo>
                    <a:pt x="5941" y="71"/>
                    <a:pt x="5870" y="0"/>
                    <a:pt x="576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30" name="Google Shape;9030;p76"/>
          <p:cNvSpPr/>
          <p:nvPr/>
        </p:nvSpPr>
        <p:spPr>
          <a:xfrm>
            <a:off x="6396170" y="4248209"/>
            <a:ext cx="110973" cy="506048"/>
          </a:xfrm>
          <a:custGeom>
            <a:avLst/>
            <a:gdLst/>
            <a:ahLst/>
            <a:cxnLst/>
            <a:rect l="l" t="t" r="r" b="b"/>
            <a:pathLst>
              <a:path w="2621" h="11952" extrusionOk="0">
                <a:moveTo>
                  <a:pt x="1310" y="572"/>
                </a:moveTo>
                <a:cubicBezTo>
                  <a:pt x="1537" y="976"/>
                  <a:pt x="1560" y="1060"/>
                  <a:pt x="1560" y="1060"/>
                </a:cubicBezTo>
                <a:lnTo>
                  <a:pt x="1560" y="1072"/>
                </a:lnTo>
                <a:cubicBezTo>
                  <a:pt x="1489" y="1119"/>
                  <a:pt x="1382" y="1131"/>
                  <a:pt x="1298" y="1131"/>
                </a:cubicBezTo>
                <a:cubicBezTo>
                  <a:pt x="1203" y="1131"/>
                  <a:pt x="1120" y="1095"/>
                  <a:pt x="1025" y="1072"/>
                </a:cubicBezTo>
                <a:lnTo>
                  <a:pt x="1310" y="572"/>
                </a:lnTo>
                <a:close/>
                <a:moveTo>
                  <a:pt x="1739" y="1369"/>
                </a:moveTo>
                <a:lnTo>
                  <a:pt x="2156" y="2155"/>
                </a:lnTo>
                <a:lnTo>
                  <a:pt x="465" y="2155"/>
                </a:lnTo>
                <a:lnTo>
                  <a:pt x="882" y="1369"/>
                </a:lnTo>
                <a:cubicBezTo>
                  <a:pt x="1013" y="1441"/>
                  <a:pt x="1156" y="1476"/>
                  <a:pt x="1310" y="1476"/>
                </a:cubicBezTo>
                <a:cubicBezTo>
                  <a:pt x="1453" y="1476"/>
                  <a:pt x="1608" y="1441"/>
                  <a:pt x="1739" y="1369"/>
                </a:cubicBezTo>
                <a:close/>
                <a:moveTo>
                  <a:pt x="2263" y="9763"/>
                </a:moveTo>
                <a:lnTo>
                  <a:pt x="2263" y="10454"/>
                </a:lnTo>
                <a:lnTo>
                  <a:pt x="358" y="10454"/>
                </a:lnTo>
                <a:lnTo>
                  <a:pt x="358" y="9763"/>
                </a:lnTo>
                <a:close/>
                <a:moveTo>
                  <a:pt x="1310" y="0"/>
                </a:moveTo>
                <a:cubicBezTo>
                  <a:pt x="1251" y="0"/>
                  <a:pt x="1191" y="36"/>
                  <a:pt x="1144" y="95"/>
                </a:cubicBezTo>
                <a:lnTo>
                  <a:pt x="656" y="1024"/>
                </a:lnTo>
                <a:lnTo>
                  <a:pt x="132" y="2012"/>
                </a:lnTo>
                <a:cubicBezTo>
                  <a:pt x="48" y="2179"/>
                  <a:pt x="1" y="2357"/>
                  <a:pt x="1" y="2548"/>
                </a:cubicBezTo>
                <a:lnTo>
                  <a:pt x="1" y="5727"/>
                </a:lnTo>
                <a:cubicBezTo>
                  <a:pt x="1" y="5834"/>
                  <a:pt x="72" y="5906"/>
                  <a:pt x="179" y="5906"/>
                </a:cubicBezTo>
                <a:cubicBezTo>
                  <a:pt x="286" y="5906"/>
                  <a:pt x="358" y="5834"/>
                  <a:pt x="358" y="5727"/>
                </a:cubicBezTo>
                <a:lnTo>
                  <a:pt x="358" y="2512"/>
                </a:lnTo>
                <a:lnTo>
                  <a:pt x="1132" y="2512"/>
                </a:lnTo>
                <a:lnTo>
                  <a:pt x="1132" y="9406"/>
                </a:lnTo>
                <a:lnTo>
                  <a:pt x="1132" y="9418"/>
                </a:lnTo>
                <a:lnTo>
                  <a:pt x="358" y="9418"/>
                </a:lnTo>
                <a:lnTo>
                  <a:pt x="358" y="6465"/>
                </a:lnTo>
                <a:cubicBezTo>
                  <a:pt x="358" y="6358"/>
                  <a:pt x="286" y="6287"/>
                  <a:pt x="179" y="6287"/>
                </a:cubicBezTo>
                <a:cubicBezTo>
                  <a:pt x="72" y="6287"/>
                  <a:pt x="1" y="6358"/>
                  <a:pt x="1" y="6465"/>
                </a:cubicBezTo>
                <a:lnTo>
                  <a:pt x="1" y="10644"/>
                </a:lnTo>
                <a:cubicBezTo>
                  <a:pt x="1" y="10882"/>
                  <a:pt x="60" y="11120"/>
                  <a:pt x="191" y="11311"/>
                </a:cubicBezTo>
                <a:cubicBezTo>
                  <a:pt x="227" y="11370"/>
                  <a:pt x="286" y="11406"/>
                  <a:pt x="346" y="11406"/>
                </a:cubicBezTo>
                <a:cubicBezTo>
                  <a:pt x="477" y="11406"/>
                  <a:pt x="560" y="11251"/>
                  <a:pt x="489" y="11132"/>
                </a:cubicBezTo>
                <a:cubicBezTo>
                  <a:pt x="429" y="11025"/>
                  <a:pt x="382" y="10930"/>
                  <a:pt x="370" y="10823"/>
                </a:cubicBezTo>
                <a:lnTo>
                  <a:pt x="2227" y="10823"/>
                </a:lnTo>
                <a:cubicBezTo>
                  <a:pt x="2144" y="11251"/>
                  <a:pt x="1775" y="11597"/>
                  <a:pt x="1310" y="11597"/>
                </a:cubicBezTo>
                <a:cubicBezTo>
                  <a:pt x="1179" y="11597"/>
                  <a:pt x="1037" y="11561"/>
                  <a:pt x="917" y="11525"/>
                </a:cubicBezTo>
                <a:cubicBezTo>
                  <a:pt x="895" y="11512"/>
                  <a:pt x="870" y="11506"/>
                  <a:pt x="845" y="11506"/>
                </a:cubicBezTo>
                <a:cubicBezTo>
                  <a:pt x="780" y="11506"/>
                  <a:pt x="714" y="11548"/>
                  <a:pt x="679" y="11609"/>
                </a:cubicBezTo>
                <a:cubicBezTo>
                  <a:pt x="644" y="11704"/>
                  <a:pt x="679" y="11799"/>
                  <a:pt x="775" y="11847"/>
                </a:cubicBezTo>
                <a:cubicBezTo>
                  <a:pt x="941" y="11918"/>
                  <a:pt x="1111" y="11951"/>
                  <a:pt x="1277" y="11951"/>
                </a:cubicBezTo>
                <a:cubicBezTo>
                  <a:pt x="1966" y="11951"/>
                  <a:pt x="2584" y="11383"/>
                  <a:pt x="2584" y="10644"/>
                </a:cubicBezTo>
                <a:cubicBezTo>
                  <a:pt x="2620" y="10608"/>
                  <a:pt x="2620" y="9596"/>
                  <a:pt x="2620" y="9585"/>
                </a:cubicBezTo>
                <a:lnTo>
                  <a:pt x="2620" y="8049"/>
                </a:lnTo>
                <a:cubicBezTo>
                  <a:pt x="2620" y="7953"/>
                  <a:pt x="2549" y="7870"/>
                  <a:pt x="2441" y="7870"/>
                </a:cubicBezTo>
                <a:cubicBezTo>
                  <a:pt x="2334" y="7870"/>
                  <a:pt x="2263" y="7953"/>
                  <a:pt x="2263" y="8049"/>
                </a:cubicBezTo>
                <a:lnTo>
                  <a:pt x="2263" y="9406"/>
                </a:lnTo>
                <a:lnTo>
                  <a:pt x="1489" y="9406"/>
                </a:lnTo>
                <a:lnTo>
                  <a:pt x="1489" y="9394"/>
                </a:lnTo>
                <a:lnTo>
                  <a:pt x="1489" y="2500"/>
                </a:lnTo>
                <a:lnTo>
                  <a:pt x="2263" y="2500"/>
                </a:lnTo>
                <a:lnTo>
                  <a:pt x="2263" y="2548"/>
                </a:lnTo>
                <a:lnTo>
                  <a:pt x="2263" y="7334"/>
                </a:lnTo>
                <a:cubicBezTo>
                  <a:pt x="2263" y="7441"/>
                  <a:pt x="2334" y="7513"/>
                  <a:pt x="2441" y="7513"/>
                </a:cubicBezTo>
                <a:cubicBezTo>
                  <a:pt x="2549" y="7513"/>
                  <a:pt x="2620" y="7441"/>
                  <a:pt x="2620" y="7334"/>
                </a:cubicBezTo>
                <a:lnTo>
                  <a:pt x="2620" y="2548"/>
                </a:lnTo>
                <a:cubicBezTo>
                  <a:pt x="2620" y="2369"/>
                  <a:pt x="2572" y="2191"/>
                  <a:pt x="2489" y="2012"/>
                </a:cubicBezTo>
                <a:lnTo>
                  <a:pt x="1477" y="95"/>
                </a:lnTo>
                <a:cubicBezTo>
                  <a:pt x="1441" y="36"/>
                  <a:pt x="1382" y="0"/>
                  <a:pt x="131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31" name="Google Shape;9031;p76"/>
          <p:cNvGrpSpPr/>
          <p:nvPr/>
        </p:nvGrpSpPr>
        <p:grpSpPr>
          <a:xfrm>
            <a:off x="9169271" y="4288009"/>
            <a:ext cx="430556" cy="463835"/>
            <a:chOff x="6896644" y="3216007"/>
            <a:chExt cx="322917" cy="347876"/>
          </a:xfrm>
          <a:solidFill>
            <a:schemeClr val="bg1"/>
          </a:solidFill>
        </p:grpSpPr>
        <p:sp>
          <p:nvSpPr>
            <p:cNvPr id="9032" name="Google Shape;9032;p76"/>
            <p:cNvSpPr/>
            <p:nvPr/>
          </p:nvSpPr>
          <p:spPr>
            <a:xfrm>
              <a:off x="6896644" y="3216007"/>
              <a:ext cx="301387" cy="347876"/>
            </a:xfrm>
            <a:custGeom>
              <a:avLst/>
              <a:gdLst/>
              <a:ahLst/>
              <a:cxnLst/>
              <a:rect l="l" t="t" r="r" b="b"/>
              <a:pathLst>
                <a:path w="9491" h="10955" extrusionOk="0">
                  <a:moveTo>
                    <a:pt x="5192" y="382"/>
                  </a:moveTo>
                  <a:lnTo>
                    <a:pt x="6490" y="1679"/>
                  </a:lnTo>
                  <a:lnTo>
                    <a:pt x="3906" y="1679"/>
                  </a:lnTo>
                  <a:lnTo>
                    <a:pt x="5192" y="382"/>
                  </a:lnTo>
                  <a:close/>
                  <a:moveTo>
                    <a:pt x="5186" y="1"/>
                  </a:moveTo>
                  <a:cubicBezTo>
                    <a:pt x="5144" y="1"/>
                    <a:pt x="5103" y="13"/>
                    <a:pt x="5073" y="36"/>
                  </a:cubicBezTo>
                  <a:lnTo>
                    <a:pt x="3442" y="1679"/>
                  </a:lnTo>
                  <a:lnTo>
                    <a:pt x="870" y="1679"/>
                  </a:lnTo>
                  <a:cubicBezTo>
                    <a:pt x="775" y="1679"/>
                    <a:pt x="703" y="1751"/>
                    <a:pt x="703" y="1846"/>
                  </a:cubicBezTo>
                  <a:lnTo>
                    <a:pt x="703" y="4501"/>
                  </a:lnTo>
                  <a:lnTo>
                    <a:pt x="168" y="4501"/>
                  </a:lnTo>
                  <a:cubicBezTo>
                    <a:pt x="72" y="4501"/>
                    <a:pt x="1" y="4585"/>
                    <a:pt x="1" y="4668"/>
                  </a:cubicBezTo>
                  <a:lnTo>
                    <a:pt x="1" y="10788"/>
                  </a:lnTo>
                  <a:cubicBezTo>
                    <a:pt x="1" y="10883"/>
                    <a:pt x="72" y="10954"/>
                    <a:pt x="168" y="10954"/>
                  </a:cubicBezTo>
                  <a:lnTo>
                    <a:pt x="1846" y="10954"/>
                  </a:lnTo>
                  <a:cubicBezTo>
                    <a:pt x="1942" y="10954"/>
                    <a:pt x="2013" y="10883"/>
                    <a:pt x="2013" y="10788"/>
                  </a:cubicBezTo>
                  <a:cubicBezTo>
                    <a:pt x="2013" y="10704"/>
                    <a:pt x="1942" y="10621"/>
                    <a:pt x="1846" y="10621"/>
                  </a:cubicBezTo>
                  <a:lnTo>
                    <a:pt x="334" y="10621"/>
                  </a:lnTo>
                  <a:lnTo>
                    <a:pt x="334" y="4989"/>
                  </a:lnTo>
                  <a:lnTo>
                    <a:pt x="1084" y="5537"/>
                  </a:lnTo>
                  <a:cubicBezTo>
                    <a:pt x="1115" y="5554"/>
                    <a:pt x="1147" y="5562"/>
                    <a:pt x="1178" y="5562"/>
                  </a:cubicBezTo>
                  <a:cubicBezTo>
                    <a:pt x="1231" y="5562"/>
                    <a:pt x="1280" y="5539"/>
                    <a:pt x="1311" y="5501"/>
                  </a:cubicBezTo>
                  <a:cubicBezTo>
                    <a:pt x="1358" y="5430"/>
                    <a:pt x="1346" y="5323"/>
                    <a:pt x="1275" y="5287"/>
                  </a:cubicBezTo>
                  <a:lnTo>
                    <a:pt x="1049" y="5096"/>
                  </a:lnTo>
                  <a:lnTo>
                    <a:pt x="1049" y="4692"/>
                  </a:lnTo>
                  <a:lnTo>
                    <a:pt x="1049" y="4668"/>
                  </a:lnTo>
                  <a:lnTo>
                    <a:pt x="1049" y="4656"/>
                  </a:lnTo>
                  <a:lnTo>
                    <a:pt x="1049" y="2013"/>
                  </a:lnTo>
                  <a:lnTo>
                    <a:pt x="9169" y="2013"/>
                  </a:lnTo>
                  <a:lnTo>
                    <a:pt x="9169" y="2620"/>
                  </a:lnTo>
                  <a:cubicBezTo>
                    <a:pt x="9169" y="2703"/>
                    <a:pt x="9240" y="2787"/>
                    <a:pt x="9335" y="2787"/>
                  </a:cubicBezTo>
                  <a:cubicBezTo>
                    <a:pt x="9419" y="2787"/>
                    <a:pt x="9490" y="2703"/>
                    <a:pt x="9490" y="2620"/>
                  </a:cubicBezTo>
                  <a:lnTo>
                    <a:pt x="9490" y="1846"/>
                  </a:lnTo>
                  <a:cubicBezTo>
                    <a:pt x="9466" y="1751"/>
                    <a:pt x="9395" y="1679"/>
                    <a:pt x="9300" y="1679"/>
                  </a:cubicBezTo>
                  <a:lnTo>
                    <a:pt x="6930" y="1679"/>
                  </a:lnTo>
                  <a:lnTo>
                    <a:pt x="5299" y="36"/>
                  </a:lnTo>
                  <a:cubicBezTo>
                    <a:pt x="5269" y="13"/>
                    <a:pt x="5228" y="1"/>
                    <a:pt x="51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3" name="Google Shape;9033;p76"/>
            <p:cNvSpPr/>
            <p:nvPr/>
          </p:nvSpPr>
          <p:spPr>
            <a:xfrm>
              <a:off x="6954883" y="3306382"/>
              <a:ext cx="42012" cy="41980"/>
            </a:xfrm>
            <a:custGeom>
              <a:avLst/>
              <a:gdLst/>
              <a:ahLst/>
              <a:cxnLst/>
              <a:rect l="l" t="t" r="r" b="b"/>
              <a:pathLst>
                <a:path w="1323" h="1322" extrusionOk="0">
                  <a:moveTo>
                    <a:pt x="1001" y="322"/>
                  </a:moveTo>
                  <a:lnTo>
                    <a:pt x="1001" y="988"/>
                  </a:lnTo>
                  <a:lnTo>
                    <a:pt x="322" y="988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1155"/>
                  </a:lnTo>
                  <a:cubicBezTo>
                    <a:pt x="1" y="1250"/>
                    <a:pt x="72" y="1322"/>
                    <a:pt x="167" y="1322"/>
                  </a:cubicBezTo>
                  <a:lnTo>
                    <a:pt x="1155" y="1322"/>
                  </a:lnTo>
                  <a:cubicBezTo>
                    <a:pt x="1251" y="1322"/>
                    <a:pt x="1322" y="1250"/>
                    <a:pt x="1322" y="1155"/>
                  </a:cubicBezTo>
                  <a:lnTo>
                    <a:pt x="1322" y="155"/>
                  </a:lnTo>
                  <a:cubicBezTo>
                    <a:pt x="1310" y="72"/>
                    <a:pt x="1239" y="0"/>
                    <a:pt x="11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4" name="Google Shape;9034;p76"/>
            <p:cNvSpPr/>
            <p:nvPr/>
          </p:nvSpPr>
          <p:spPr>
            <a:xfrm>
              <a:off x="7013122" y="3306382"/>
              <a:ext cx="32168" cy="10225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845" y="322"/>
                  </a:lnTo>
                  <a:cubicBezTo>
                    <a:pt x="929" y="322"/>
                    <a:pt x="1012" y="250"/>
                    <a:pt x="1012" y="155"/>
                  </a:cubicBezTo>
                  <a:cubicBezTo>
                    <a:pt x="1012" y="72"/>
                    <a:pt x="929" y="0"/>
                    <a:pt x="84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5" name="Google Shape;9035;p76"/>
            <p:cNvSpPr/>
            <p:nvPr/>
          </p:nvSpPr>
          <p:spPr>
            <a:xfrm>
              <a:off x="7013471" y="3333596"/>
              <a:ext cx="105903" cy="10606"/>
            </a:xfrm>
            <a:custGeom>
              <a:avLst/>
              <a:gdLst/>
              <a:ahLst/>
              <a:cxnLst/>
              <a:rect l="l" t="t" r="r" b="b"/>
              <a:pathLst>
                <a:path w="3335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3168" y="334"/>
                  </a:lnTo>
                  <a:cubicBezTo>
                    <a:pt x="3251" y="334"/>
                    <a:pt x="3335" y="250"/>
                    <a:pt x="3335" y="167"/>
                  </a:cubicBezTo>
                  <a:cubicBezTo>
                    <a:pt x="3335" y="60"/>
                    <a:pt x="3263" y="0"/>
                    <a:pt x="316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6" name="Google Shape;9036;p76"/>
            <p:cNvSpPr/>
            <p:nvPr/>
          </p:nvSpPr>
          <p:spPr>
            <a:xfrm>
              <a:off x="6966982" y="3375576"/>
              <a:ext cx="63923" cy="10606"/>
            </a:xfrm>
            <a:custGeom>
              <a:avLst/>
              <a:gdLst/>
              <a:ahLst/>
              <a:cxnLst/>
              <a:rect l="l" t="t" r="r" b="b"/>
              <a:pathLst>
                <a:path w="2013" h="334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62"/>
                    <a:pt x="84" y="333"/>
                    <a:pt x="167" y="333"/>
                  </a:cubicBezTo>
                  <a:lnTo>
                    <a:pt x="1846" y="333"/>
                  </a:lnTo>
                  <a:cubicBezTo>
                    <a:pt x="1941" y="333"/>
                    <a:pt x="2013" y="262"/>
                    <a:pt x="2013" y="167"/>
                  </a:cubicBezTo>
                  <a:cubicBezTo>
                    <a:pt x="2013" y="71"/>
                    <a:pt x="1941" y="0"/>
                    <a:pt x="184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7" name="Google Shape;9037;p76"/>
            <p:cNvSpPr/>
            <p:nvPr/>
          </p:nvSpPr>
          <p:spPr>
            <a:xfrm>
              <a:off x="6928781" y="3524157"/>
              <a:ext cx="52237" cy="10225"/>
            </a:xfrm>
            <a:custGeom>
              <a:avLst/>
              <a:gdLst/>
              <a:ahLst/>
              <a:cxnLst/>
              <a:rect l="l" t="t" r="r" b="b"/>
              <a:pathLst>
                <a:path w="164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1477" y="322"/>
                  </a:lnTo>
                  <a:cubicBezTo>
                    <a:pt x="1561" y="322"/>
                    <a:pt x="1644" y="250"/>
                    <a:pt x="1644" y="167"/>
                  </a:cubicBezTo>
                  <a:cubicBezTo>
                    <a:pt x="1644" y="72"/>
                    <a:pt x="1561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8" name="Google Shape;9038;p76"/>
            <p:cNvSpPr/>
            <p:nvPr/>
          </p:nvSpPr>
          <p:spPr>
            <a:xfrm>
              <a:off x="6945420" y="3314701"/>
              <a:ext cx="274141" cy="248800"/>
            </a:xfrm>
            <a:custGeom>
              <a:avLst/>
              <a:gdLst/>
              <a:ahLst/>
              <a:cxnLst/>
              <a:rect l="l" t="t" r="r" b="b"/>
              <a:pathLst>
                <a:path w="8633" h="7835" extrusionOk="0">
                  <a:moveTo>
                    <a:pt x="5835" y="3274"/>
                  </a:moveTo>
                  <a:lnTo>
                    <a:pt x="5323" y="3632"/>
                  </a:lnTo>
                  <a:lnTo>
                    <a:pt x="1787" y="3632"/>
                  </a:lnTo>
                  <a:lnTo>
                    <a:pt x="1275" y="3274"/>
                  </a:lnTo>
                  <a:close/>
                  <a:moveTo>
                    <a:pt x="4882" y="3965"/>
                  </a:moveTo>
                  <a:lnTo>
                    <a:pt x="4370" y="4322"/>
                  </a:lnTo>
                  <a:lnTo>
                    <a:pt x="2739" y="4322"/>
                  </a:lnTo>
                  <a:lnTo>
                    <a:pt x="2227" y="3965"/>
                  </a:lnTo>
                  <a:close/>
                  <a:moveTo>
                    <a:pt x="3930" y="4632"/>
                  </a:moveTo>
                  <a:lnTo>
                    <a:pt x="3561" y="4894"/>
                  </a:lnTo>
                  <a:lnTo>
                    <a:pt x="3180" y="4632"/>
                  </a:lnTo>
                  <a:close/>
                  <a:moveTo>
                    <a:pt x="7752" y="0"/>
                  </a:moveTo>
                  <a:cubicBezTo>
                    <a:pt x="7668" y="0"/>
                    <a:pt x="7585" y="72"/>
                    <a:pt x="7585" y="167"/>
                  </a:cubicBezTo>
                  <a:lnTo>
                    <a:pt x="7585" y="1560"/>
                  </a:lnTo>
                  <a:lnTo>
                    <a:pt x="7585" y="1977"/>
                  </a:lnTo>
                  <a:lnTo>
                    <a:pt x="6252" y="2929"/>
                  </a:lnTo>
                  <a:lnTo>
                    <a:pt x="799" y="2929"/>
                  </a:lnTo>
                  <a:lnTo>
                    <a:pt x="263" y="2548"/>
                  </a:lnTo>
                  <a:cubicBezTo>
                    <a:pt x="233" y="2528"/>
                    <a:pt x="197" y="2519"/>
                    <a:pt x="162" y="2519"/>
                  </a:cubicBezTo>
                  <a:cubicBezTo>
                    <a:pt x="114" y="2519"/>
                    <a:pt x="69" y="2537"/>
                    <a:pt x="48" y="2572"/>
                  </a:cubicBezTo>
                  <a:cubicBezTo>
                    <a:pt x="1" y="2643"/>
                    <a:pt x="13" y="2750"/>
                    <a:pt x="72" y="2798"/>
                  </a:cubicBezTo>
                  <a:lnTo>
                    <a:pt x="3442" y="5215"/>
                  </a:lnTo>
                  <a:cubicBezTo>
                    <a:pt x="3472" y="5233"/>
                    <a:pt x="3504" y="5242"/>
                    <a:pt x="3537" y="5242"/>
                  </a:cubicBezTo>
                  <a:cubicBezTo>
                    <a:pt x="3570" y="5242"/>
                    <a:pt x="3602" y="5233"/>
                    <a:pt x="3632" y="5215"/>
                  </a:cubicBezTo>
                  <a:lnTo>
                    <a:pt x="8300" y="1858"/>
                  </a:lnTo>
                  <a:lnTo>
                    <a:pt x="8300" y="7501"/>
                  </a:lnTo>
                  <a:lnTo>
                    <a:pt x="941" y="7501"/>
                  </a:lnTo>
                  <a:cubicBezTo>
                    <a:pt x="846" y="7501"/>
                    <a:pt x="775" y="7572"/>
                    <a:pt x="775" y="7668"/>
                  </a:cubicBezTo>
                  <a:cubicBezTo>
                    <a:pt x="775" y="7751"/>
                    <a:pt x="846" y="7834"/>
                    <a:pt x="941" y="7834"/>
                  </a:cubicBezTo>
                  <a:lnTo>
                    <a:pt x="8454" y="7834"/>
                  </a:lnTo>
                  <a:cubicBezTo>
                    <a:pt x="8538" y="7834"/>
                    <a:pt x="8621" y="7751"/>
                    <a:pt x="8621" y="7668"/>
                  </a:cubicBezTo>
                  <a:lnTo>
                    <a:pt x="8621" y="1548"/>
                  </a:lnTo>
                  <a:cubicBezTo>
                    <a:pt x="8625" y="1552"/>
                    <a:pt x="8628" y="1553"/>
                    <a:pt x="8629" y="1553"/>
                  </a:cubicBezTo>
                  <a:cubicBezTo>
                    <a:pt x="8633" y="1553"/>
                    <a:pt x="8633" y="1548"/>
                    <a:pt x="8633" y="1548"/>
                  </a:cubicBezTo>
                  <a:cubicBezTo>
                    <a:pt x="8621" y="1477"/>
                    <a:pt x="8561" y="1417"/>
                    <a:pt x="8466" y="1417"/>
                  </a:cubicBezTo>
                  <a:lnTo>
                    <a:pt x="7919" y="1417"/>
                  </a:lnTo>
                  <a:lnTo>
                    <a:pt x="7919" y="167"/>
                  </a:lnTo>
                  <a:cubicBezTo>
                    <a:pt x="7919" y="72"/>
                    <a:pt x="7847" y="0"/>
                    <a:pt x="775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39" name="Google Shape;9039;p76"/>
          <p:cNvGrpSpPr/>
          <p:nvPr/>
        </p:nvGrpSpPr>
        <p:grpSpPr>
          <a:xfrm>
            <a:off x="9879565" y="4297578"/>
            <a:ext cx="446179" cy="445205"/>
            <a:chOff x="7429366" y="3223183"/>
            <a:chExt cx="334634" cy="333904"/>
          </a:xfrm>
          <a:solidFill>
            <a:schemeClr val="bg1"/>
          </a:solidFill>
        </p:grpSpPr>
        <p:sp>
          <p:nvSpPr>
            <p:cNvPr id="9040" name="Google Shape;9040;p76"/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1" name="Google Shape;9041;p76"/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42" name="Google Shape;9042;p76"/>
          <p:cNvSpPr/>
          <p:nvPr/>
        </p:nvSpPr>
        <p:spPr>
          <a:xfrm>
            <a:off x="10746139" y="4276409"/>
            <a:ext cx="306541" cy="485513"/>
          </a:xfrm>
          <a:custGeom>
            <a:avLst/>
            <a:gdLst/>
            <a:ahLst/>
            <a:cxnLst/>
            <a:rect l="l" t="t" r="r" b="b"/>
            <a:pathLst>
              <a:path w="7240" h="11467" extrusionOk="0">
                <a:moveTo>
                  <a:pt x="1048" y="346"/>
                </a:moveTo>
                <a:cubicBezTo>
                  <a:pt x="1156" y="346"/>
                  <a:pt x="1239" y="441"/>
                  <a:pt x="1239" y="537"/>
                </a:cubicBezTo>
                <a:cubicBezTo>
                  <a:pt x="1239" y="644"/>
                  <a:pt x="1156" y="727"/>
                  <a:pt x="1048" y="727"/>
                </a:cubicBezTo>
                <a:cubicBezTo>
                  <a:pt x="941" y="727"/>
                  <a:pt x="858" y="644"/>
                  <a:pt x="858" y="537"/>
                </a:cubicBezTo>
                <a:cubicBezTo>
                  <a:pt x="858" y="429"/>
                  <a:pt x="941" y="346"/>
                  <a:pt x="1048" y="346"/>
                </a:cubicBezTo>
                <a:close/>
                <a:moveTo>
                  <a:pt x="3549" y="1203"/>
                </a:moveTo>
                <a:lnTo>
                  <a:pt x="3906" y="1453"/>
                </a:lnTo>
                <a:lnTo>
                  <a:pt x="3549" y="1453"/>
                </a:lnTo>
                <a:lnTo>
                  <a:pt x="3549" y="1203"/>
                </a:lnTo>
                <a:close/>
                <a:moveTo>
                  <a:pt x="6883" y="1060"/>
                </a:moveTo>
                <a:lnTo>
                  <a:pt x="6883" y="1072"/>
                </a:lnTo>
                <a:lnTo>
                  <a:pt x="6097" y="2799"/>
                </a:lnTo>
                <a:cubicBezTo>
                  <a:pt x="6085" y="2846"/>
                  <a:pt x="6085" y="2894"/>
                  <a:pt x="6097" y="2942"/>
                </a:cubicBezTo>
                <a:lnTo>
                  <a:pt x="6883" y="4680"/>
                </a:lnTo>
                <a:lnTo>
                  <a:pt x="4620" y="4680"/>
                </a:lnTo>
                <a:lnTo>
                  <a:pt x="4620" y="1608"/>
                </a:lnTo>
                <a:cubicBezTo>
                  <a:pt x="4620" y="1549"/>
                  <a:pt x="4597" y="1501"/>
                  <a:pt x="4549" y="1477"/>
                </a:cubicBezTo>
                <a:lnTo>
                  <a:pt x="3942" y="1060"/>
                </a:lnTo>
                <a:close/>
                <a:moveTo>
                  <a:pt x="6883" y="4680"/>
                </a:moveTo>
                <a:cubicBezTo>
                  <a:pt x="6883" y="4686"/>
                  <a:pt x="6880" y="4689"/>
                  <a:pt x="6878" y="4689"/>
                </a:cubicBezTo>
                <a:cubicBezTo>
                  <a:pt x="6877" y="4689"/>
                  <a:pt x="6877" y="4686"/>
                  <a:pt x="6883" y="4680"/>
                </a:cubicBezTo>
                <a:close/>
                <a:moveTo>
                  <a:pt x="4299" y="1787"/>
                </a:moveTo>
                <a:lnTo>
                  <a:pt x="4299" y="5394"/>
                </a:lnTo>
                <a:lnTo>
                  <a:pt x="1941" y="5406"/>
                </a:lnTo>
                <a:lnTo>
                  <a:pt x="1941" y="2692"/>
                </a:lnTo>
                <a:cubicBezTo>
                  <a:pt x="1941" y="2608"/>
                  <a:pt x="1870" y="2537"/>
                  <a:pt x="1787" y="2537"/>
                </a:cubicBezTo>
                <a:cubicBezTo>
                  <a:pt x="1691" y="2537"/>
                  <a:pt x="1620" y="2608"/>
                  <a:pt x="1620" y="2692"/>
                </a:cubicBezTo>
                <a:lnTo>
                  <a:pt x="1620" y="5406"/>
                </a:lnTo>
                <a:lnTo>
                  <a:pt x="1227" y="5406"/>
                </a:lnTo>
                <a:lnTo>
                  <a:pt x="1227" y="1787"/>
                </a:lnTo>
                <a:lnTo>
                  <a:pt x="1620" y="1787"/>
                </a:lnTo>
                <a:lnTo>
                  <a:pt x="1620" y="1989"/>
                </a:lnTo>
                <a:cubicBezTo>
                  <a:pt x="1620" y="2072"/>
                  <a:pt x="1691" y="2144"/>
                  <a:pt x="1787" y="2144"/>
                </a:cubicBezTo>
                <a:cubicBezTo>
                  <a:pt x="1870" y="2144"/>
                  <a:pt x="1941" y="2072"/>
                  <a:pt x="1941" y="1989"/>
                </a:cubicBezTo>
                <a:lnTo>
                  <a:pt x="1941" y="1787"/>
                </a:lnTo>
                <a:close/>
                <a:moveTo>
                  <a:pt x="1584" y="10764"/>
                </a:moveTo>
                <a:cubicBezTo>
                  <a:pt x="1691" y="10764"/>
                  <a:pt x="1787" y="10859"/>
                  <a:pt x="1787" y="10954"/>
                </a:cubicBezTo>
                <a:lnTo>
                  <a:pt x="1787" y="11145"/>
                </a:lnTo>
                <a:lnTo>
                  <a:pt x="322" y="11145"/>
                </a:lnTo>
                <a:lnTo>
                  <a:pt x="322" y="10954"/>
                </a:lnTo>
                <a:cubicBezTo>
                  <a:pt x="322" y="10847"/>
                  <a:pt x="417" y="10764"/>
                  <a:pt x="513" y="10764"/>
                </a:cubicBezTo>
                <a:close/>
                <a:moveTo>
                  <a:pt x="1048" y="1"/>
                </a:moveTo>
                <a:cubicBezTo>
                  <a:pt x="775" y="1"/>
                  <a:pt x="536" y="239"/>
                  <a:pt x="536" y="525"/>
                </a:cubicBezTo>
                <a:cubicBezTo>
                  <a:pt x="536" y="763"/>
                  <a:pt x="679" y="953"/>
                  <a:pt x="894" y="1037"/>
                </a:cubicBezTo>
                <a:lnTo>
                  <a:pt x="894" y="10419"/>
                </a:lnTo>
                <a:lnTo>
                  <a:pt x="513" y="10419"/>
                </a:lnTo>
                <a:cubicBezTo>
                  <a:pt x="215" y="10419"/>
                  <a:pt x="1" y="10657"/>
                  <a:pt x="1" y="10943"/>
                </a:cubicBezTo>
                <a:lnTo>
                  <a:pt x="1" y="11300"/>
                </a:lnTo>
                <a:cubicBezTo>
                  <a:pt x="1" y="11395"/>
                  <a:pt x="72" y="11466"/>
                  <a:pt x="155" y="11466"/>
                </a:cubicBezTo>
                <a:lnTo>
                  <a:pt x="1965" y="11466"/>
                </a:lnTo>
                <a:cubicBezTo>
                  <a:pt x="2049" y="11466"/>
                  <a:pt x="2120" y="11395"/>
                  <a:pt x="2120" y="11300"/>
                </a:cubicBezTo>
                <a:lnTo>
                  <a:pt x="2120" y="10943"/>
                </a:lnTo>
                <a:cubicBezTo>
                  <a:pt x="2120" y="10645"/>
                  <a:pt x="1882" y="10419"/>
                  <a:pt x="1608" y="10419"/>
                </a:cubicBezTo>
                <a:lnTo>
                  <a:pt x="1227" y="10419"/>
                </a:lnTo>
                <a:lnTo>
                  <a:pt x="1227" y="5740"/>
                </a:lnTo>
                <a:lnTo>
                  <a:pt x="4299" y="5740"/>
                </a:lnTo>
                <a:cubicBezTo>
                  <a:pt x="4489" y="5740"/>
                  <a:pt x="4632" y="5585"/>
                  <a:pt x="4632" y="5394"/>
                </a:cubicBezTo>
                <a:lnTo>
                  <a:pt x="4632" y="5025"/>
                </a:lnTo>
                <a:lnTo>
                  <a:pt x="6883" y="5025"/>
                </a:lnTo>
                <a:cubicBezTo>
                  <a:pt x="7002" y="5025"/>
                  <a:pt x="7109" y="4966"/>
                  <a:pt x="7180" y="4859"/>
                </a:cubicBezTo>
                <a:cubicBezTo>
                  <a:pt x="7228" y="4763"/>
                  <a:pt x="7240" y="4632"/>
                  <a:pt x="7180" y="4525"/>
                </a:cubicBezTo>
                <a:lnTo>
                  <a:pt x="6442" y="2882"/>
                </a:lnTo>
                <a:lnTo>
                  <a:pt x="7180" y="1227"/>
                </a:lnTo>
                <a:cubicBezTo>
                  <a:pt x="7228" y="1120"/>
                  <a:pt x="7228" y="989"/>
                  <a:pt x="7156" y="894"/>
                </a:cubicBezTo>
                <a:cubicBezTo>
                  <a:pt x="7097" y="787"/>
                  <a:pt x="6978" y="727"/>
                  <a:pt x="6859" y="727"/>
                </a:cubicBezTo>
                <a:lnTo>
                  <a:pt x="3358" y="727"/>
                </a:lnTo>
                <a:cubicBezTo>
                  <a:pt x="3275" y="727"/>
                  <a:pt x="3192" y="810"/>
                  <a:pt x="3192" y="894"/>
                </a:cubicBezTo>
                <a:lnTo>
                  <a:pt x="3192" y="1453"/>
                </a:lnTo>
                <a:lnTo>
                  <a:pt x="1215" y="1453"/>
                </a:lnTo>
                <a:lnTo>
                  <a:pt x="1215" y="1037"/>
                </a:lnTo>
                <a:cubicBezTo>
                  <a:pt x="1429" y="953"/>
                  <a:pt x="1572" y="763"/>
                  <a:pt x="1572" y="525"/>
                </a:cubicBezTo>
                <a:cubicBezTo>
                  <a:pt x="1572" y="227"/>
                  <a:pt x="1334" y="1"/>
                  <a:pt x="1048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43" name="Google Shape;9043;p76"/>
          <p:cNvGrpSpPr/>
          <p:nvPr/>
        </p:nvGrpSpPr>
        <p:grpSpPr>
          <a:xfrm>
            <a:off x="6929019" y="4967313"/>
            <a:ext cx="474928" cy="354175"/>
            <a:chOff x="5216456" y="3725484"/>
            <a:chExt cx="356196" cy="265631"/>
          </a:xfrm>
          <a:solidFill>
            <a:schemeClr val="bg1"/>
          </a:solidFill>
        </p:grpSpPr>
        <p:sp>
          <p:nvSpPr>
            <p:cNvPr id="9044" name="Google Shape;9044;p76"/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5" name="Google Shape;9045;p76"/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46" name="Google Shape;9046;p76"/>
          <p:cNvGrpSpPr/>
          <p:nvPr/>
        </p:nvGrpSpPr>
        <p:grpSpPr>
          <a:xfrm>
            <a:off x="9106269" y="4978659"/>
            <a:ext cx="473404" cy="330717"/>
            <a:chOff x="6849393" y="3733994"/>
            <a:chExt cx="355053" cy="248038"/>
          </a:xfrm>
          <a:solidFill>
            <a:schemeClr val="bg1"/>
          </a:solidFill>
        </p:grpSpPr>
        <p:sp>
          <p:nvSpPr>
            <p:cNvPr id="9047" name="Google Shape;9047;p76"/>
            <p:cNvSpPr/>
            <p:nvPr/>
          </p:nvSpPr>
          <p:spPr>
            <a:xfrm>
              <a:off x="6849393" y="3733994"/>
              <a:ext cx="355053" cy="248038"/>
            </a:xfrm>
            <a:custGeom>
              <a:avLst/>
              <a:gdLst/>
              <a:ahLst/>
              <a:cxnLst/>
              <a:rect l="l" t="t" r="r" b="b"/>
              <a:pathLst>
                <a:path w="11181" h="7811" extrusionOk="0">
                  <a:moveTo>
                    <a:pt x="10800" y="357"/>
                  </a:moveTo>
                  <a:cubicBezTo>
                    <a:pt x="10800" y="357"/>
                    <a:pt x="10823" y="357"/>
                    <a:pt x="10823" y="369"/>
                  </a:cubicBezTo>
                  <a:lnTo>
                    <a:pt x="10823" y="5227"/>
                  </a:lnTo>
                  <a:lnTo>
                    <a:pt x="346" y="5239"/>
                  </a:lnTo>
                  <a:cubicBezTo>
                    <a:pt x="346" y="5239"/>
                    <a:pt x="334" y="5239"/>
                    <a:pt x="334" y="5227"/>
                  </a:cubicBezTo>
                  <a:lnTo>
                    <a:pt x="334" y="369"/>
                  </a:lnTo>
                  <a:cubicBezTo>
                    <a:pt x="334" y="369"/>
                    <a:pt x="334" y="357"/>
                    <a:pt x="346" y="357"/>
                  </a:cubicBezTo>
                  <a:close/>
                  <a:moveTo>
                    <a:pt x="10835" y="5572"/>
                  </a:moveTo>
                  <a:lnTo>
                    <a:pt x="10823" y="5977"/>
                  </a:lnTo>
                  <a:lnTo>
                    <a:pt x="10252" y="5977"/>
                  </a:lnTo>
                  <a:cubicBezTo>
                    <a:pt x="10169" y="5977"/>
                    <a:pt x="10073" y="6060"/>
                    <a:pt x="10073" y="6156"/>
                  </a:cubicBezTo>
                  <a:cubicBezTo>
                    <a:pt x="10073" y="6263"/>
                    <a:pt x="10157" y="6334"/>
                    <a:pt x="10252" y="6334"/>
                  </a:cubicBezTo>
                  <a:lnTo>
                    <a:pt x="10823" y="6334"/>
                  </a:lnTo>
                  <a:lnTo>
                    <a:pt x="10823" y="6739"/>
                  </a:lnTo>
                  <a:lnTo>
                    <a:pt x="8014" y="6739"/>
                  </a:lnTo>
                  <a:cubicBezTo>
                    <a:pt x="7918" y="6739"/>
                    <a:pt x="7823" y="6811"/>
                    <a:pt x="7823" y="6918"/>
                  </a:cubicBezTo>
                  <a:cubicBezTo>
                    <a:pt x="7823" y="7013"/>
                    <a:pt x="7906" y="7096"/>
                    <a:pt x="8014" y="7096"/>
                  </a:cubicBezTo>
                  <a:lnTo>
                    <a:pt x="10823" y="7096"/>
                  </a:lnTo>
                  <a:lnTo>
                    <a:pt x="10823" y="7489"/>
                  </a:lnTo>
                  <a:cubicBezTo>
                    <a:pt x="10823" y="7489"/>
                    <a:pt x="10823" y="7501"/>
                    <a:pt x="10812" y="7501"/>
                  </a:cubicBezTo>
                  <a:lnTo>
                    <a:pt x="358" y="7501"/>
                  </a:lnTo>
                  <a:cubicBezTo>
                    <a:pt x="358" y="7501"/>
                    <a:pt x="346" y="7501"/>
                    <a:pt x="346" y="7489"/>
                  </a:cubicBezTo>
                  <a:lnTo>
                    <a:pt x="346" y="7096"/>
                  </a:lnTo>
                  <a:lnTo>
                    <a:pt x="7263" y="7096"/>
                  </a:lnTo>
                  <a:cubicBezTo>
                    <a:pt x="7359" y="7096"/>
                    <a:pt x="7442" y="7025"/>
                    <a:pt x="7442" y="6918"/>
                  </a:cubicBezTo>
                  <a:cubicBezTo>
                    <a:pt x="7442" y="6834"/>
                    <a:pt x="7371" y="6739"/>
                    <a:pt x="7263" y="6739"/>
                  </a:cubicBezTo>
                  <a:lnTo>
                    <a:pt x="346" y="6739"/>
                  </a:lnTo>
                  <a:lnTo>
                    <a:pt x="346" y="6334"/>
                  </a:lnTo>
                  <a:lnTo>
                    <a:pt x="9514" y="6334"/>
                  </a:lnTo>
                  <a:cubicBezTo>
                    <a:pt x="9597" y="6334"/>
                    <a:pt x="9692" y="6263"/>
                    <a:pt x="9692" y="6156"/>
                  </a:cubicBezTo>
                  <a:cubicBezTo>
                    <a:pt x="9692" y="6072"/>
                    <a:pt x="9621" y="5977"/>
                    <a:pt x="9514" y="5977"/>
                  </a:cubicBezTo>
                  <a:lnTo>
                    <a:pt x="346" y="5977"/>
                  </a:lnTo>
                  <a:lnTo>
                    <a:pt x="346" y="5572"/>
                  </a:lnTo>
                  <a:close/>
                  <a:moveTo>
                    <a:pt x="358" y="0"/>
                  </a:moveTo>
                  <a:cubicBezTo>
                    <a:pt x="167" y="0"/>
                    <a:pt x="1" y="167"/>
                    <a:pt x="1" y="357"/>
                  </a:cubicBezTo>
                  <a:lnTo>
                    <a:pt x="1" y="7453"/>
                  </a:lnTo>
                  <a:cubicBezTo>
                    <a:pt x="1" y="7644"/>
                    <a:pt x="167" y="7811"/>
                    <a:pt x="358" y="7811"/>
                  </a:cubicBezTo>
                  <a:lnTo>
                    <a:pt x="10823" y="7811"/>
                  </a:lnTo>
                  <a:cubicBezTo>
                    <a:pt x="11014" y="7811"/>
                    <a:pt x="11181" y="7644"/>
                    <a:pt x="11181" y="7453"/>
                  </a:cubicBezTo>
                  <a:lnTo>
                    <a:pt x="11181" y="357"/>
                  </a:lnTo>
                  <a:cubicBezTo>
                    <a:pt x="11181" y="167"/>
                    <a:pt x="11014" y="0"/>
                    <a:pt x="108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8" name="Google Shape;9048;p76"/>
            <p:cNvSpPr/>
            <p:nvPr/>
          </p:nvSpPr>
          <p:spPr>
            <a:xfrm>
              <a:off x="7080411" y="3758192"/>
              <a:ext cx="100219" cy="129687"/>
            </a:xfrm>
            <a:custGeom>
              <a:avLst/>
              <a:gdLst/>
              <a:ahLst/>
              <a:cxnLst/>
              <a:rect l="l" t="t" r="r" b="b"/>
              <a:pathLst>
                <a:path w="3156" h="4084" extrusionOk="0">
                  <a:moveTo>
                    <a:pt x="179" y="0"/>
                  </a:moveTo>
                  <a:cubicBezTo>
                    <a:pt x="96" y="0"/>
                    <a:pt x="0" y="72"/>
                    <a:pt x="0" y="179"/>
                  </a:cubicBezTo>
                  <a:cubicBezTo>
                    <a:pt x="0" y="274"/>
                    <a:pt x="84" y="357"/>
                    <a:pt x="179" y="357"/>
                  </a:cubicBezTo>
                  <a:lnTo>
                    <a:pt x="2072" y="357"/>
                  </a:lnTo>
                  <a:cubicBezTo>
                    <a:pt x="2144" y="726"/>
                    <a:pt x="2429" y="1012"/>
                    <a:pt x="2798" y="1084"/>
                  </a:cubicBezTo>
                  <a:lnTo>
                    <a:pt x="2798" y="3001"/>
                  </a:lnTo>
                  <a:cubicBezTo>
                    <a:pt x="2429" y="3072"/>
                    <a:pt x="2144" y="3358"/>
                    <a:pt x="2072" y="3727"/>
                  </a:cubicBezTo>
                  <a:lnTo>
                    <a:pt x="179" y="3727"/>
                  </a:lnTo>
                  <a:cubicBezTo>
                    <a:pt x="96" y="3727"/>
                    <a:pt x="0" y="3810"/>
                    <a:pt x="0" y="3905"/>
                  </a:cubicBezTo>
                  <a:cubicBezTo>
                    <a:pt x="0" y="4013"/>
                    <a:pt x="84" y="4084"/>
                    <a:pt x="179" y="4084"/>
                  </a:cubicBezTo>
                  <a:lnTo>
                    <a:pt x="2239" y="4084"/>
                  </a:lnTo>
                  <a:cubicBezTo>
                    <a:pt x="2322" y="4084"/>
                    <a:pt x="2417" y="4013"/>
                    <a:pt x="2417" y="3905"/>
                  </a:cubicBezTo>
                  <a:cubicBezTo>
                    <a:pt x="2417" y="3596"/>
                    <a:pt x="2667" y="3346"/>
                    <a:pt x="2977" y="3346"/>
                  </a:cubicBezTo>
                  <a:cubicBezTo>
                    <a:pt x="3072" y="3346"/>
                    <a:pt x="3156" y="3274"/>
                    <a:pt x="3156" y="3167"/>
                  </a:cubicBezTo>
                  <a:lnTo>
                    <a:pt x="3156" y="917"/>
                  </a:lnTo>
                  <a:cubicBezTo>
                    <a:pt x="3156" y="810"/>
                    <a:pt x="3072" y="738"/>
                    <a:pt x="2977" y="738"/>
                  </a:cubicBezTo>
                  <a:cubicBezTo>
                    <a:pt x="2667" y="738"/>
                    <a:pt x="2417" y="488"/>
                    <a:pt x="2417" y="179"/>
                  </a:cubicBezTo>
                  <a:cubicBezTo>
                    <a:pt x="2417" y="83"/>
                    <a:pt x="2346" y="0"/>
                    <a:pt x="2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9" name="Google Shape;9049;p76"/>
            <p:cNvSpPr/>
            <p:nvPr/>
          </p:nvSpPr>
          <p:spPr>
            <a:xfrm>
              <a:off x="6873209" y="3757811"/>
              <a:ext cx="100219" cy="130068"/>
            </a:xfrm>
            <a:custGeom>
              <a:avLst/>
              <a:gdLst/>
              <a:ahLst/>
              <a:cxnLst/>
              <a:rect l="l" t="t" r="r" b="b"/>
              <a:pathLst>
                <a:path w="3156" h="4096" extrusionOk="0">
                  <a:moveTo>
                    <a:pt x="918" y="0"/>
                  </a:moveTo>
                  <a:cubicBezTo>
                    <a:pt x="834" y="0"/>
                    <a:pt x="739" y="84"/>
                    <a:pt x="739" y="191"/>
                  </a:cubicBezTo>
                  <a:cubicBezTo>
                    <a:pt x="739" y="500"/>
                    <a:pt x="489" y="750"/>
                    <a:pt x="179" y="750"/>
                  </a:cubicBezTo>
                  <a:cubicBezTo>
                    <a:pt x="84" y="750"/>
                    <a:pt x="1" y="822"/>
                    <a:pt x="1" y="929"/>
                  </a:cubicBezTo>
                  <a:lnTo>
                    <a:pt x="1" y="3179"/>
                  </a:lnTo>
                  <a:cubicBezTo>
                    <a:pt x="1" y="3263"/>
                    <a:pt x="72" y="3358"/>
                    <a:pt x="179" y="3358"/>
                  </a:cubicBezTo>
                  <a:cubicBezTo>
                    <a:pt x="489" y="3358"/>
                    <a:pt x="739" y="3608"/>
                    <a:pt x="739" y="3917"/>
                  </a:cubicBezTo>
                  <a:cubicBezTo>
                    <a:pt x="739" y="4013"/>
                    <a:pt x="810" y="4096"/>
                    <a:pt x="918" y="4096"/>
                  </a:cubicBezTo>
                  <a:lnTo>
                    <a:pt x="2977" y="4096"/>
                  </a:lnTo>
                  <a:cubicBezTo>
                    <a:pt x="3061" y="4096"/>
                    <a:pt x="3156" y="4025"/>
                    <a:pt x="3156" y="3917"/>
                  </a:cubicBezTo>
                  <a:cubicBezTo>
                    <a:pt x="3132" y="3822"/>
                    <a:pt x="3061" y="3739"/>
                    <a:pt x="2977" y="3739"/>
                  </a:cubicBezTo>
                  <a:lnTo>
                    <a:pt x="1084" y="3739"/>
                  </a:lnTo>
                  <a:cubicBezTo>
                    <a:pt x="1013" y="3370"/>
                    <a:pt x="727" y="3084"/>
                    <a:pt x="346" y="3013"/>
                  </a:cubicBezTo>
                  <a:lnTo>
                    <a:pt x="346" y="1096"/>
                  </a:lnTo>
                  <a:cubicBezTo>
                    <a:pt x="727" y="1024"/>
                    <a:pt x="1013" y="738"/>
                    <a:pt x="1084" y="369"/>
                  </a:cubicBezTo>
                  <a:lnTo>
                    <a:pt x="2977" y="369"/>
                  </a:lnTo>
                  <a:cubicBezTo>
                    <a:pt x="3061" y="369"/>
                    <a:pt x="3156" y="286"/>
                    <a:pt x="3156" y="191"/>
                  </a:cubicBezTo>
                  <a:cubicBezTo>
                    <a:pt x="3156" y="95"/>
                    <a:pt x="3073" y="0"/>
                    <a:pt x="29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0" name="Google Shape;9050;p76"/>
            <p:cNvSpPr/>
            <p:nvPr/>
          </p:nvSpPr>
          <p:spPr>
            <a:xfrm>
              <a:off x="6962060" y="3758192"/>
              <a:ext cx="129338" cy="129338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2037" y="334"/>
                  </a:moveTo>
                  <a:cubicBezTo>
                    <a:pt x="2977" y="334"/>
                    <a:pt x="3727" y="1096"/>
                    <a:pt x="3727" y="2036"/>
                  </a:cubicBezTo>
                  <a:cubicBezTo>
                    <a:pt x="3727" y="2977"/>
                    <a:pt x="2977" y="3727"/>
                    <a:pt x="2037" y="3727"/>
                  </a:cubicBezTo>
                  <a:cubicBezTo>
                    <a:pt x="1096" y="3727"/>
                    <a:pt x="334" y="2977"/>
                    <a:pt x="334" y="2036"/>
                  </a:cubicBezTo>
                  <a:cubicBezTo>
                    <a:pt x="334" y="1096"/>
                    <a:pt x="1096" y="334"/>
                    <a:pt x="2037" y="334"/>
                  </a:cubicBezTo>
                  <a:close/>
                  <a:moveTo>
                    <a:pt x="2037" y="0"/>
                  </a:moveTo>
                  <a:cubicBezTo>
                    <a:pt x="906" y="0"/>
                    <a:pt x="1" y="917"/>
                    <a:pt x="1" y="2036"/>
                  </a:cubicBezTo>
                  <a:cubicBezTo>
                    <a:pt x="1" y="3155"/>
                    <a:pt x="918" y="4072"/>
                    <a:pt x="2037" y="4072"/>
                  </a:cubicBezTo>
                  <a:cubicBezTo>
                    <a:pt x="3156" y="4072"/>
                    <a:pt x="4073" y="3155"/>
                    <a:pt x="4073" y="2036"/>
                  </a:cubicBezTo>
                  <a:cubicBezTo>
                    <a:pt x="4073" y="905"/>
                    <a:pt x="3168" y="0"/>
                    <a:pt x="203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1" name="Google Shape;9051;p76"/>
            <p:cNvSpPr/>
            <p:nvPr/>
          </p:nvSpPr>
          <p:spPr>
            <a:xfrm>
              <a:off x="6997244" y="3781627"/>
              <a:ext cx="59382" cy="82436"/>
            </a:xfrm>
            <a:custGeom>
              <a:avLst/>
              <a:gdLst/>
              <a:ahLst/>
              <a:cxnLst/>
              <a:rect l="l" t="t" r="r" b="b"/>
              <a:pathLst>
                <a:path w="1870" h="2596" extrusionOk="0">
                  <a:moveTo>
                    <a:pt x="750" y="536"/>
                  </a:moveTo>
                  <a:lnTo>
                    <a:pt x="750" y="1060"/>
                  </a:lnTo>
                  <a:cubicBezTo>
                    <a:pt x="452" y="965"/>
                    <a:pt x="345" y="881"/>
                    <a:pt x="345" y="762"/>
                  </a:cubicBezTo>
                  <a:cubicBezTo>
                    <a:pt x="345" y="691"/>
                    <a:pt x="500" y="584"/>
                    <a:pt x="750" y="536"/>
                  </a:cubicBezTo>
                  <a:close/>
                  <a:moveTo>
                    <a:pt x="1107" y="1524"/>
                  </a:moveTo>
                  <a:cubicBezTo>
                    <a:pt x="1405" y="1608"/>
                    <a:pt x="1512" y="1703"/>
                    <a:pt x="1512" y="1822"/>
                  </a:cubicBezTo>
                  <a:cubicBezTo>
                    <a:pt x="1512" y="1893"/>
                    <a:pt x="1357" y="2001"/>
                    <a:pt x="1107" y="2036"/>
                  </a:cubicBezTo>
                  <a:lnTo>
                    <a:pt x="1107" y="1524"/>
                  </a:lnTo>
                  <a:close/>
                  <a:moveTo>
                    <a:pt x="941" y="0"/>
                  </a:moveTo>
                  <a:cubicBezTo>
                    <a:pt x="857" y="0"/>
                    <a:pt x="762" y="72"/>
                    <a:pt x="762" y="179"/>
                  </a:cubicBezTo>
                  <a:lnTo>
                    <a:pt x="762" y="191"/>
                  </a:lnTo>
                  <a:cubicBezTo>
                    <a:pt x="333" y="238"/>
                    <a:pt x="24" y="477"/>
                    <a:pt x="24" y="774"/>
                  </a:cubicBezTo>
                  <a:cubicBezTo>
                    <a:pt x="24" y="1191"/>
                    <a:pt x="441" y="1346"/>
                    <a:pt x="762" y="1429"/>
                  </a:cubicBezTo>
                  <a:lnTo>
                    <a:pt x="762" y="2036"/>
                  </a:lnTo>
                  <a:cubicBezTo>
                    <a:pt x="512" y="2001"/>
                    <a:pt x="357" y="1893"/>
                    <a:pt x="357" y="1822"/>
                  </a:cubicBezTo>
                  <a:cubicBezTo>
                    <a:pt x="357" y="1727"/>
                    <a:pt x="286" y="1643"/>
                    <a:pt x="179" y="1643"/>
                  </a:cubicBezTo>
                  <a:cubicBezTo>
                    <a:pt x="83" y="1643"/>
                    <a:pt x="0" y="1715"/>
                    <a:pt x="0" y="1822"/>
                  </a:cubicBezTo>
                  <a:cubicBezTo>
                    <a:pt x="0" y="2120"/>
                    <a:pt x="310" y="2334"/>
                    <a:pt x="750" y="2393"/>
                  </a:cubicBezTo>
                  <a:lnTo>
                    <a:pt x="750" y="2417"/>
                  </a:lnTo>
                  <a:cubicBezTo>
                    <a:pt x="750" y="2501"/>
                    <a:pt x="822" y="2596"/>
                    <a:pt x="929" y="2596"/>
                  </a:cubicBezTo>
                  <a:cubicBezTo>
                    <a:pt x="1036" y="2596"/>
                    <a:pt x="1107" y="2513"/>
                    <a:pt x="1107" y="2417"/>
                  </a:cubicBezTo>
                  <a:lnTo>
                    <a:pt x="1107" y="2393"/>
                  </a:lnTo>
                  <a:cubicBezTo>
                    <a:pt x="1536" y="2358"/>
                    <a:pt x="1845" y="2120"/>
                    <a:pt x="1845" y="1822"/>
                  </a:cubicBezTo>
                  <a:cubicBezTo>
                    <a:pt x="1845" y="1417"/>
                    <a:pt x="1453" y="1250"/>
                    <a:pt x="1107" y="1167"/>
                  </a:cubicBezTo>
                  <a:lnTo>
                    <a:pt x="1107" y="548"/>
                  </a:lnTo>
                  <a:cubicBezTo>
                    <a:pt x="1357" y="596"/>
                    <a:pt x="1512" y="703"/>
                    <a:pt x="1512" y="774"/>
                  </a:cubicBezTo>
                  <a:cubicBezTo>
                    <a:pt x="1512" y="869"/>
                    <a:pt x="1584" y="953"/>
                    <a:pt x="1691" y="953"/>
                  </a:cubicBezTo>
                  <a:cubicBezTo>
                    <a:pt x="1774" y="953"/>
                    <a:pt x="1869" y="881"/>
                    <a:pt x="1869" y="774"/>
                  </a:cubicBezTo>
                  <a:cubicBezTo>
                    <a:pt x="1869" y="477"/>
                    <a:pt x="1548" y="250"/>
                    <a:pt x="1119" y="191"/>
                  </a:cubicBezTo>
                  <a:lnTo>
                    <a:pt x="1119" y="179"/>
                  </a:lnTo>
                  <a:cubicBezTo>
                    <a:pt x="1119" y="84"/>
                    <a:pt x="1048" y="0"/>
                    <a:pt x="9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52" name="Google Shape;9052;p76"/>
          <p:cNvGrpSpPr/>
          <p:nvPr/>
        </p:nvGrpSpPr>
        <p:grpSpPr>
          <a:xfrm>
            <a:off x="10532407" y="4952916"/>
            <a:ext cx="522815" cy="373608"/>
            <a:chOff x="7918997" y="3714687"/>
            <a:chExt cx="392111" cy="280206"/>
          </a:xfrm>
          <a:solidFill>
            <a:schemeClr val="bg1"/>
          </a:solidFill>
        </p:grpSpPr>
        <p:sp>
          <p:nvSpPr>
            <p:cNvPr id="9053" name="Google Shape;9053;p76"/>
            <p:cNvSpPr/>
            <p:nvPr/>
          </p:nvSpPr>
          <p:spPr>
            <a:xfrm>
              <a:off x="7918997" y="3781246"/>
              <a:ext cx="309675" cy="213648"/>
            </a:xfrm>
            <a:custGeom>
              <a:avLst/>
              <a:gdLst/>
              <a:ahLst/>
              <a:cxnLst/>
              <a:rect l="l" t="t" r="r" b="b"/>
              <a:pathLst>
                <a:path w="9752" h="6728" extrusionOk="0">
                  <a:moveTo>
                    <a:pt x="774" y="3644"/>
                  </a:moveTo>
                  <a:cubicBezTo>
                    <a:pt x="965" y="3644"/>
                    <a:pt x="1132" y="3810"/>
                    <a:pt x="1132" y="4001"/>
                  </a:cubicBezTo>
                  <a:cubicBezTo>
                    <a:pt x="1132" y="4191"/>
                    <a:pt x="965" y="4358"/>
                    <a:pt x="774" y="4358"/>
                  </a:cubicBezTo>
                  <a:cubicBezTo>
                    <a:pt x="560" y="4358"/>
                    <a:pt x="417" y="4191"/>
                    <a:pt x="417" y="4001"/>
                  </a:cubicBezTo>
                  <a:cubicBezTo>
                    <a:pt x="417" y="3810"/>
                    <a:pt x="584" y="3644"/>
                    <a:pt x="774" y="3644"/>
                  </a:cubicBezTo>
                  <a:close/>
                  <a:moveTo>
                    <a:pt x="715" y="0"/>
                  </a:moveTo>
                  <a:cubicBezTo>
                    <a:pt x="310" y="0"/>
                    <a:pt x="0" y="322"/>
                    <a:pt x="0" y="715"/>
                  </a:cubicBezTo>
                  <a:cubicBezTo>
                    <a:pt x="0" y="1072"/>
                    <a:pt x="250" y="1370"/>
                    <a:pt x="596" y="1429"/>
                  </a:cubicBezTo>
                  <a:lnTo>
                    <a:pt x="596" y="3346"/>
                  </a:lnTo>
                  <a:cubicBezTo>
                    <a:pt x="298" y="3429"/>
                    <a:pt x="72" y="3703"/>
                    <a:pt x="72" y="4025"/>
                  </a:cubicBezTo>
                  <a:cubicBezTo>
                    <a:pt x="72" y="4358"/>
                    <a:pt x="298" y="4644"/>
                    <a:pt x="596" y="4715"/>
                  </a:cubicBezTo>
                  <a:lnTo>
                    <a:pt x="596" y="5442"/>
                  </a:lnTo>
                  <a:cubicBezTo>
                    <a:pt x="322" y="5513"/>
                    <a:pt x="120" y="5775"/>
                    <a:pt x="120" y="6073"/>
                  </a:cubicBezTo>
                  <a:cubicBezTo>
                    <a:pt x="120" y="6430"/>
                    <a:pt x="417" y="6727"/>
                    <a:pt x="774" y="6727"/>
                  </a:cubicBezTo>
                  <a:lnTo>
                    <a:pt x="2215" y="6727"/>
                  </a:lnTo>
                  <a:cubicBezTo>
                    <a:pt x="2322" y="6727"/>
                    <a:pt x="2394" y="6644"/>
                    <a:pt x="2394" y="6549"/>
                  </a:cubicBezTo>
                  <a:cubicBezTo>
                    <a:pt x="2394" y="6442"/>
                    <a:pt x="2286" y="6335"/>
                    <a:pt x="2191" y="6335"/>
                  </a:cubicBezTo>
                  <a:lnTo>
                    <a:pt x="739" y="6335"/>
                  </a:lnTo>
                  <a:cubicBezTo>
                    <a:pt x="584" y="6335"/>
                    <a:pt x="441" y="6204"/>
                    <a:pt x="441" y="6037"/>
                  </a:cubicBezTo>
                  <a:cubicBezTo>
                    <a:pt x="441" y="5882"/>
                    <a:pt x="584" y="5739"/>
                    <a:pt x="739" y="5739"/>
                  </a:cubicBezTo>
                  <a:lnTo>
                    <a:pt x="9561" y="5739"/>
                  </a:lnTo>
                  <a:cubicBezTo>
                    <a:pt x="9668" y="5739"/>
                    <a:pt x="9752" y="5668"/>
                    <a:pt x="9752" y="5561"/>
                  </a:cubicBezTo>
                  <a:cubicBezTo>
                    <a:pt x="9752" y="5465"/>
                    <a:pt x="9668" y="5382"/>
                    <a:pt x="9561" y="5382"/>
                  </a:cubicBezTo>
                  <a:lnTo>
                    <a:pt x="929" y="5382"/>
                  </a:lnTo>
                  <a:lnTo>
                    <a:pt x="929" y="4703"/>
                  </a:lnTo>
                  <a:cubicBezTo>
                    <a:pt x="1251" y="4632"/>
                    <a:pt x="1489" y="4346"/>
                    <a:pt x="1489" y="4001"/>
                  </a:cubicBezTo>
                  <a:cubicBezTo>
                    <a:pt x="1489" y="3656"/>
                    <a:pt x="1251" y="3370"/>
                    <a:pt x="929" y="3298"/>
                  </a:cubicBezTo>
                  <a:lnTo>
                    <a:pt x="929" y="1215"/>
                  </a:lnTo>
                  <a:cubicBezTo>
                    <a:pt x="929" y="1167"/>
                    <a:pt x="917" y="1108"/>
                    <a:pt x="870" y="1084"/>
                  </a:cubicBezTo>
                  <a:cubicBezTo>
                    <a:pt x="834" y="1060"/>
                    <a:pt x="786" y="1036"/>
                    <a:pt x="739" y="1036"/>
                  </a:cubicBezTo>
                  <a:lnTo>
                    <a:pt x="715" y="1036"/>
                  </a:lnTo>
                  <a:cubicBezTo>
                    <a:pt x="512" y="1036"/>
                    <a:pt x="358" y="870"/>
                    <a:pt x="358" y="679"/>
                  </a:cubicBezTo>
                  <a:cubicBezTo>
                    <a:pt x="358" y="489"/>
                    <a:pt x="512" y="322"/>
                    <a:pt x="715" y="322"/>
                  </a:cubicBezTo>
                  <a:cubicBezTo>
                    <a:pt x="905" y="322"/>
                    <a:pt x="1072" y="489"/>
                    <a:pt x="1072" y="679"/>
                  </a:cubicBezTo>
                  <a:cubicBezTo>
                    <a:pt x="1072" y="715"/>
                    <a:pt x="1072" y="762"/>
                    <a:pt x="1048" y="786"/>
                  </a:cubicBezTo>
                  <a:cubicBezTo>
                    <a:pt x="1036" y="858"/>
                    <a:pt x="1048" y="941"/>
                    <a:pt x="1120" y="977"/>
                  </a:cubicBezTo>
                  <a:lnTo>
                    <a:pt x="2906" y="2525"/>
                  </a:lnTo>
                  <a:cubicBezTo>
                    <a:pt x="2940" y="2553"/>
                    <a:pt x="2985" y="2568"/>
                    <a:pt x="3029" y="2568"/>
                  </a:cubicBezTo>
                  <a:cubicBezTo>
                    <a:pt x="3077" y="2568"/>
                    <a:pt x="3124" y="2550"/>
                    <a:pt x="3156" y="2513"/>
                  </a:cubicBezTo>
                  <a:lnTo>
                    <a:pt x="4287" y="1274"/>
                  </a:lnTo>
                  <a:cubicBezTo>
                    <a:pt x="4358" y="1203"/>
                    <a:pt x="4346" y="1084"/>
                    <a:pt x="4275" y="1024"/>
                  </a:cubicBezTo>
                  <a:cubicBezTo>
                    <a:pt x="4237" y="992"/>
                    <a:pt x="4191" y="976"/>
                    <a:pt x="4147" y="976"/>
                  </a:cubicBezTo>
                  <a:cubicBezTo>
                    <a:pt x="4095" y="976"/>
                    <a:pt x="4045" y="998"/>
                    <a:pt x="4013" y="1036"/>
                  </a:cubicBezTo>
                  <a:lnTo>
                    <a:pt x="3001" y="2155"/>
                  </a:lnTo>
                  <a:lnTo>
                    <a:pt x="1429" y="798"/>
                  </a:lnTo>
                  <a:lnTo>
                    <a:pt x="1429" y="715"/>
                  </a:lnTo>
                  <a:cubicBezTo>
                    <a:pt x="1429" y="310"/>
                    <a:pt x="1096" y="0"/>
                    <a:pt x="7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4" name="Google Shape;9054;p76"/>
            <p:cNvSpPr/>
            <p:nvPr/>
          </p:nvSpPr>
          <p:spPr>
            <a:xfrm>
              <a:off x="8080439" y="3862920"/>
              <a:ext cx="68083" cy="68083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7"/>
                  </a:moveTo>
                  <a:cubicBezTo>
                    <a:pt x="1465" y="357"/>
                    <a:pt x="1786" y="691"/>
                    <a:pt x="1786" y="1072"/>
                  </a:cubicBezTo>
                  <a:cubicBezTo>
                    <a:pt x="1786" y="1465"/>
                    <a:pt x="1465" y="1786"/>
                    <a:pt x="1072" y="1786"/>
                  </a:cubicBezTo>
                  <a:cubicBezTo>
                    <a:pt x="691" y="1786"/>
                    <a:pt x="358" y="1465"/>
                    <a:pt x="358" y="1072"/>
                  </a:cubicBezTo>
                  <a:cubicBezTo>
                    <a:pt x="358" y="691"/>
                    <a:pt x="691" y="357"/>
                    <a:pt x="1072" y="35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cubicBezTo>
                    <a:pt x="0" y="1667"/>
                    <a:pt x="477" y="2143"/>
                    <a:pt x="1072" y="2143"/>
                  </a:cubicBezTo>
                  <a:cubicBezTo>
                    <a:pt x="1667" y="2143"/>
                    <a:pt x="2144" y="1655"/>
                    <a:pt x="2144" y="1072"/>
                  </a:cubicBezTo>
                  <a:cubicBezTo>
                    <a:pt x="2144" y="476"/>
                    <a:pt x="1667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5" name="Google Shape;9055;p76"/>
            <p:cNvSpPr/>
            <p:nvPr/>
          </p:nvSpPr>
          <p:spPr>
            <a:xfrm>
              <a:off x="8000290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27" y="358"/>
                  </a:moveTo>
                  <a:cubicBezTo>
                    <a:pt x="917" y="358"/>
                    <a:pt x="1084" y="524"/>
                    <a:pt x="1084" y="715"/>
                  </a:cubicBezTo>
                  <a:cubicBezTo>
                    <a:pt x="1084" y="905"/>
                    <a:pt x="917" y="1072"/>
                    <a:pt x="727" y="1072"/>
                  </a:cubicBezTo>
                  <a:cubicBezTo>
                    <a:pt x="536" y="1072"/>
                    <a:pt x="369" y="905"/>
                    <a:pt x="369" y="715"/>
                  </a:cubicBezTo>
                  <a:cubicBezTo>
                    <a:pt x="369" y="524"/>
                    <a:pt x="536" y="358"/>
                    <a:pt x="727" y="358"/>
                  </a:cubicBezTo>
                  <a:close/>
                  <a:moveTo>
                    <a:pt x="694" y="0"/>
                  </a:moveTo>
                  <a:cubicBezTo>
                    <a:pt x="310" y="0"/>
                    <a:pt x="0" y="317"/>
                    <a:pt x="0" y="715"/>
                  </a:cubicBezTo>
                  <a:cubicBezTo>
                    <a:pt x="0" y="1120"/>
                    <a:pt x="322" y="1429"/>
                    <a:pt x="715" y="1429"/>
                  </a:cubicBezTo>
                  <a:cubicBezTo>
                    <a:pt x="1096" y="1429"/>
                    <a:pt x="1429" y="1096"/>
                    <a:pt x="1429" y="715"/>
                  </a:cubicBezTo>
                  <a:cubicBezTo>
                    <a:pt x="1429" y="310"/>
                    <a:pt x="1096" y="1"/>
                    <a:pt x="715" y="1"/>
                  </a:cubicBezTo>
                  <a:cubicBezTo>
                    <a:pt x="708" y="0"/>
                    <a:pt x="701" y="0"/>
                    <a:pt x="6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6" name="Google Shape;9056;p76"/>
            <p:cNvSpPr/>
            <p:nvPr/>
          </p:nvSpPr>
          <p:spPr>
            <a:xfrm>
              <a:off x="8006323" y="3714687"/>
              <a:ext cx="304784" cy="277920"/>
            </a:xfrm>
            <a:custGeom>
              <a:avLst/>
              <a:gdLst/>
              <a:ahLst/>
              <a:cxnLst/>
              <a:rect l="l" t="t" r="r" b="b"/>
              <a:pathLst>
                <a:path w="9598" h="8752" extrusionOk="0">
                  <a:moveTo>
                    <a:pt x="8800" y="5740"/>
                  </a:moveTo>
                  <a:cubicBezTo>
                    <a:pt x="8990" y="5740"/>
                    <a:pt x="9157" y="5906"/>
                    <a:pt x="9157" y="6097"/>
                  </a:cubicBezTo>
                  <a:cubicBezTo>
                    <a:pt x="9157" y="6287"/>
                    <a:pt x="9002" y="6454"/>
                    <a:pt x="8800" y="6454"/>
                  </a:cubicBezTo>
                  <a:cubicBezTo>
                    <a:pt x="8609" y="6454"/>
                    <a:pt x="8442" y="6287"/>
                    <a:pt x="8442" y="6097"/>
                  </a:cubicBezTo>
                  <a:cubicBezTo>
                    <a:pt x="8442" y="5906"/>
                    <a:pt x="8597" y="5740"/>
                    <a:pt x="8800" y="5740"/>
                  </a:cubicBezTo>
                  <a:close/>
                  <a:moveTo>
                    <a:pt x="3430" y="1"/>
                  </a:moveTo>
                  <a:cubicBezTo>
                    <a:pt x="2989" y="1"/>
                    <a:pt x="2632" y="358"/>
                    <a:pt x="2632" y="787"/>
                  </a:cubicBezTo>
                  <a:cubicBezTo>
                    <a:pt x="2632" y="989"/>
                    <a:pt x="2727" y="1203"/>
                    <a:pt x="2858" y="1334"/>
                  </a:cubicBezTo>
                  <a:lnTo>
                    <a:pt x="1739" y="2561"/>
                  </a:lnTo>
                  <a:cubicBezTo>
                    <a:pt x="1668" y="2632"/>
                    <a:pt x="1680" y="2751"/>
                    <a:pt x="1763" y="2811"/>
                  </a:cubicBezTo>
                  <a:cubicBezTo>
                    <a:pt x="1796" y="2844"/>
                    <a:pt x="1838" y="2859"/>
                    <a:pt x="1881" y="2859"/>
                  </a:cubicBezTo>
                  <a:cubicBezTo>
                    <a:pt x="1931" y="2859"/>
                    <a:pt x="1981" y="2838"/>
                    <a:pt x="2013" y="2799"/>
                  </a:cubicBezTo>
                  <a:lnTo>
                    <a:pt x="3251" y="1430"/>
                  </a:lnTo>
                  <a:cubicBezTo>
                    <a:pt x="3287" y="1382"/>
                    <a:pt x="3311" y="1323"/>
                    <a:pt x="3287" y="1275"/>
                  </a:cubicBezTo>
                  <a:cubicBezTo>
                    <a:pt x="3275" y="1215"/>
                    <a:pt x="3251" y="1168"/>
                    <a:pt x="3204" y="1144"/>
                  </a:cubicBezTo>
                  <a:cubicBezTo>
                    <a:pt x="3073" y="1072"/>
                    <a:pt x="2977" y="918"/>
                    <a:pt x="2977" y="775"/>
                  </a:cubicBezTo>
                  <a:cubicBezTo>
                    <a:pt x="2977" y="537"/>
                    <a:pt x="3168" y="334"/>
                    <a:pt x="3406" y="334"/>
                  </a:cubicBezTo>
                  <a:cubicBezTo>
                    <a:pt x="3644" y="334"/>
                    <a:pt x="3847" y="537"/>
                    <a:pt x="3847" y="775"/>
                  </a:cubicBezTo>
                  <a:cubicBezTo>
                    <a:pt x="3847" y="918"/>
                    <a:pt x="3751" y="1072"/>
                    <a:pt x="3620" y="1144"/>
                  </a:cubicBezTo>
                  <a:cubicBezTo>
                    <a:pt x="3573" y="1168"/>
                    <a:pt x="3525" y="1215"/>
                    <a:pt x="3525" y="1275"/>
                  </a:cubicBezTo>
                  <a:cubicBezTo>
                    <a:pt x="3513" y="1334"/>
                    <a:pt x="3525" y="1382"/>
                    <a:pt x="3573" y="1430"/>
                  </a:cubicBezTo>
                  <a:lnTo>
                    <a:pt x="6430" y="4561"/>
                  </a:lnTo>
                  <a:cubicBezTo>
                    <a:pt x="6462" y="4606"/>
                    <a:pt x="6512" y="4627"/>
                    <a:pt x="6562" y="4627"/>
                  </a:cubicBezTo>
                  <a:cubicBezTo>
                    <a:pt x="6605" y="4627"/>
                    <a:pt x="6647" y="4612"/>
                    <a:pt x="6680" y="4585"/>
                  </a:cubicBezTo>
                  <a:lnTo>
                    <a:pt x="8466" y="3037"/>
                  </a:lnTo>
                  <a:cubicBezTo>
                    <a:pt x="8526" y="2989"/>
                    <a:pt x="8549" y="2918"/>
                    <a:pt x="8526" y="2835"/>
                  </a:cubicBezTo>
                  <a:cubicBezTo>
                    <a:pt x="8514" y="2811"/>
                    <a:pt x="8514" y="2763"/>
                    <a:pt x="8514" y="2739"/>
                  </a:cubicBezTo>
                  <a:cubicBezTo>
                    <a:pt x="8514" y="2537"/>
                    <a:pt x="8680" y="2382"/>
                    <a:pt x="8871" y="2382"/>
                  </a:cubicBezTo>
                  <a:cubicBezTo>
                    <a:pt x="9061" y="2382"/>
                    <a:pt x="9228" y="2537"/>
                    <a:pt x="9228" y="2739"/>
                  </a:cubicBezTo>
                  <a:cubicBezTo>
                    <a:pt x="9228" y="2930"/>
                    <a:pt x="9061" y="3097"/>
                    <a:pt x="8871" y="3097"/>
                  </a:cubicBezTo>
                  <a:lnTo>
                    <a:pt x="8847" y="3097"/>
                  </a:lnTo>
                  <a:cubicBezTo>
                    <a:pt x="8800" y="3097"/>
                    <a:pt x="8740" y="3108"/>
                    <a:pt x="8704" y="3132"/>
                  </a:cubicBezTo>
                  <a:cubicBezTo>
                    <a:pt x="8680" y="3168"/>
                    <a:pt x="8645" y="3228"/>
                    <a:pt x="8645" y="3275"/>
                  </a:cubicBezTo>
                  <a:lnTo>
                    <a:pt x="8645" y="5359"/>
                  </a:lnTo>
                  <a:cubicBezTo>
                    <a:pt x="8335" y="5430"/>
                    <a:pt x="8097" y="5716"/>
                    <a:pt x="8097" y="6049"/>
                  </a:cubicBezTo>
                  <a:cubicBezTo>
                    <a:pt x="8097" y="6395"/>
                    <a:pt x="8335" y="6680"/>
                    <a:pt x="8645" y="6752"/>
                  </a:cubicBezTo>
                  <a:lnTo>
                    <a:pt x="8645" y="7442"/>
                  </a:lnTo>
                  <a:lnTo>
                    <a:pt x="7561" y="7442"/>
                  </a:lnTo>
                  <a:cubicBezTo>
                    <a:pt x="7454" y="7442"/>
                    <a:pt x="7383" y="7514"/>
                    <a:pt x="7383" y="7621"/>
                  </a:cubicBezTo>
                  <a:cubicBezTo>
                    <a:pt x="7383" y="7716"/>
                    <a:pt x="7454" y="7800"/>
                    <a:pt x="7561" y="7800"/>
                  </a:cubicBezTo>
                  <a:lnTo>
                    <a:pt x="8823" y="7800"/>
                  </a:lnTo>
                  <a:cubicBezTo>
                    <a:pt x="8990" y="7800"/>
                    <a:pt x="9121" y="7930"/>
                    <a:pt x="9121" y="8097"/>
                  </a:cubicBezTo>
                  <a:cubicBezTo>
                    <a:pt x="9121" y="8252"/>
                    <a:pt x="8990" y="8395"/>
                    <a:pt x="8823" y="8395"/>
                  </a:cubicBezTo>
                  <a:lnTo>
                    <a:pt x="179" y="8395"/>
                  </a:lnTo>
                  <a:cubicBezTo>
                    <a:pt x="72" y="8395"/>
                    <a:pt x="1" y="8466"/>
                    <a:pt x="1" y="8573"/>
                  </a:cubicBezTo>
                  <a:cubicBezTo>
                    <a:pt x="1" y="8669"/>
                    <a:pt x="72" y="8752"/>
                    <a:pt x="179" y="8752"/>
                  </a:cubicBezTo>
                  <a:lnTo>
                    <a:pt x="8823" y="8752"/>
                  </a:lnTo>
                  <a:cubicBezTo>
                    <a:pt x="9181" y="8752"/>
                    <a:pt x="9478" y="8454"/>
                    <a:pt x="9478" y="8097"/>
                  </a:cubicBezTo>
                  <a:cubicBezTo>
                    <a:pt x="9478" y="7800"/>
                    <a:pt x="9276" y="7538"/>
                    <a:pt x="9002" y="7466"/>
                  </a:cubicBezTo>
                  <a:lnTo>
                    <a:pt x="9002" y="6752"/>
                  </a:lnTo>
                  <a:cubicBezTo>
                    <a:pt x="9300" y="6704"/>
                    <a:pt x="9526" y="6430"/>
                    <a:pt x="9526" y="6097"/>
                  </a:cubicBezTo>
                  <a:cubicBezTo>
                    <a:pt x="9526" y="5775"/>
                    <a:pt x="9300" y="5490"/>
                    <a:pt x="9002" y="5394"/>
                  </a:cubicBezTo>
                  <a:lnTo>
                    <a:pt x="9002" y="3478"/>
                  </a:lnTo>
                  <a:cubicBezTo>
                    <a:pt x="9347" y="3418"/>
                    <a:pt x="9597" y="3120"/>
                    <a:pt x="9597" y="2763"/>
                  </a:cubicBezTo>
                  <a:cubicBezTo>
                    <a:pt x="9597" y="2358"/>
                    <a:pt x="9276" y="2049"/>
                    <a:pt x="8883" y="2049"/>
                  </a:cubicBezTo>
                  <a:cubicBezTo>
                    <a:pt x="8502" y="2049"/>
                    <a:pt x="8168" y="2382"/>
                    <a:pt x="8168" y="2763"/>
                  </a:cubicBezTo>
                  <a:lnTo>
                    <a:pt x="8168" y="2858"/>
                  </a:lnTo>
                  <a:lnTo>
                    <a:pt x="6597" y="4204"/>
                  </a:lnTo>
                  <a:lnTo>
                    <a:pt x="3989" y="1334"/>
                  </a:lnTo>
                  <a:cubicBezTo>
                    <a:pt x="4144" y="1192"/>
                    <a:pt x="4216" y="989"/>
                    <a:pt x="4216" y="787"/>
                  </a:cubicBezTo>
                  <a:cubicBezTo>
                    <a:pt x="4216" y="358"/>
                    <a:pt x="3858" y="1"/>
                    <a:pt x="34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7" name="Google Shape;9057;p76"/>
            <p:cNvSpPr/>
            <p:nvPr/>
          </p:nvSpPr>
          <p:spPr>
            <a:xfrm>
              <a:off x="8183643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03" y="358"/>
                  </a:moveTo>
                  <a:cubicBezTo>
                    <a:pt x="894" y="358"/>
                    <a:pt x="1060" y="524"/>
                    <a:pt x="1060" y="715"/>
                  </a:cubicBezTo>
                  <a:cubicBezTo>
                    <a:pt x="1060" y="905"/>
                    <a:pt x="894" y="1072"/>
                    <a:pt x="703" y="1072"/>
                  </a:cubicBezTo>
                  <a:cubicBezTo>
                    <a:pt x="501" y="1072"/>
                    <a:pt x="346" y="905"/>
                    <a:pt x="346" y="715"/>
                  </a:cubicBezTo>
                  <a:cubicBezTo>
                    <a:pt x="346" y="524"/>
                    <a:pt x="501" y="358"/>
                    <a:pt x="703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20"/>
                    <a:pt x="322" y="1429"/>
                    <a:pt x="715" y="1429"/>
                  </a:cubicBezTo>
                  <a:cubicBezTo>
                    <a:pt x="1096" y="1429"/>
                    <a:pt x="1430" y="1108"/>
                    <a:pt x="1430" y="715"/>
                  </a:cubicBezTo>
                  <a:cubicBezTo>
                    <a:pt x="1430" y="310"/>
                    <a:pt x="1096" y="1"/>
                    <a:pt x="7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58" name="Google Shape;9058;p76"/>
          <p:cNvSpPr/>
          <p:nvPr/>
        </p:nvSpPr>
        <p:spPr>
          <a:xfrm>
            <a:off x="1130216" y="4925819"/>
            <a:ext cx="473912" cy="435975"/>
          </a:xfrm>
          <a:custGeom>
            <a:avLst/>
            <a:gdLst/>
            <a:ahLst/>
            <a:cxnLst/>
            <a:rect l="l" t="t" r="r" b="b"/>
            <a:pathLst>
              <a:path w="11193" h="10297" extrusionOk="0">
                <a:moveTo>
                  <a:pt x="6014" y="2129"/>
                </a:moveTo>
                <a:lnTo>
                  <a:pt x="6014" y="3034"/>
                </a:lnTo>
                <a:lnTo>
                  <a:pt x="5097" y="3034"/>
                </a:lnTo>
                <a:lnTo>
                  <a:pt x="5097" y="2129"/>
                </a:lnTo>
                <a:close/>
                <a:moveTo>
                  <a:pt x="8704" y="347"/>
                </a:moveTo>
                <a:cubicBezTo>
                  <a:pt x="8745" y="347"/>
                  <a:pt x="8785" y="350"/>
                  <a:pt x="8824" y="355"/>
                </a:cubicBezTo>
                <a:cubicBezTo>
                  <a:pt x="9133" y="403"/>
                  <a:pt x="9371" y="617"/>
                  <a:pt x="9550" y="1058"/>
                </a:cubicBezTo>
                <a:cubicBezTo>
                  <a:pt x="9824" y="1689"/>
                  <a:pt x="9847" y="2201"/>
                  <a:pt x="9645" y="2558"/>
                </a:cubicBezTo>
                <a:cubicBezTo>
                  <a:pt x="9419" y="2939"/>
                  <a:pt x="8966" y="3034"/>
                  <a:pt x="8907" y="3046"/>
                </a:cubicBezTo>
                <a:lnTo>
                  <a:pt x="6335" y="3046"/>
                </a:lnTo>
                <a:lnTo>
                  <a:pt x="6335" y="2034"/>
                </a:lnTo>
                <a:cubicBezTo>
                  <a:pt x="6442" y="1903"/>
                  <a:pt x="6764" y="1498"/>
                  <a:pt x="7204" y="1141"/>
                </a:cubicBezTo>
                <a:cubicBezTo>
                  <a:pt x="7798" y="612"/>
                  <a:pt x="8304" y="347"/>
                  <a:pt x="8704" y="347"/>
                </a:cubicBezTo>
                <a:close/>
                <a:moveTo>
                  <a:pt x="4585" y="3356"/>
                </a:moveTo>
                <a:lnTo>
                  <a:pt x="4585" y="4653"/>
                </a:lnTo>
                <a:lnTo>
                  <a:pt x="299" y="4653"/>
                </a:lnTo>
                <a:lnTo>
                  <a:pt x="299" y="3356"/>
                </a:lnTo>
                <a:close/>
                <a:moveTo>
                  <a:pt x="6204" y="3356"/>
                </a:moveTo>
                <a:lnTo>
                  <a:pt x="6204" y="9987"/>
                </a:lnTo>
                <a:lnTo>
                  <a:pt x="4906" y="9987"/>
                </a:lnTo>
                <a:lnTo>
                  <a:pt x="4906" y="3356"/>
                </a:lnTo>
                <a:close/>
                <a:moveTo>
                  <a:pt x="10812" y="3356"/>
                </a:moveTo>
                <a:lnTo>
                  <a:pt x="10812" y="4653"/>
                </a:lnTo>
                <a:lnTo>
                  <a:pt x="9074" y="4653"/>
                </a:lnTo>
                <a:cubicBezTo>
                  <a:pt x="8990" y="4653"/>
                  <a:pt x="8907" y="4725"/>
                  <a:pt x="8907" y="4820"/>
                </a:cubicBezTo>
                <a:cubicBezTo>
                  <a:pt x="8907" y="4903"/>
                  <a:pt x="8990" y="4987"/>
                  <a:pt x="9074" y="4987"/>
                </a:cubicBezTo>
                <a:lnTo>
                  <a:pt x="10002" y="4987"/>
                </a:lnTo>
                <a:lnTo>
                  <a:pt x="10002" y="9594"/>
                </a:lnTo>
                <a:cubicBezTo>
                  <a:pt x="10002" y="9809"/>
                  <a:pt x="9824" y="9987"/>
                  <a:pt x="9609" y="9987"/>
                </a:cubicBezTo>
                <a:lnTo>
                  <a:pt x="6526" y="9987"/>
                </a:lnTo>
                <a:lnTo>
                  <a:pt x="6526" y="4987"/>
                </a:lnTo>
                <a:lnTo>
                  <a:pt x="8419" y="4987"/>
                </a:lnTo>
                <a:cubicBezTo>
                  <a:pt x="8514" y="4987"/>
                  <a:pt x="8585" y="4903"/>
                  <a:pt x="8585" y="4820"/>
                </a:cubicBezTo>
                <a:cubicBezTo>
                  <a:pt x="8585" y="4725"/>
                  <a:pt x="8514" y="4653"/>
                  <a:pt x="8419" y="4653"/>
                </a:cubicBezTo>
                <a:lnTo>
                  <a:pt x="6526" y="4653"/>
                </a:lnTo>
                <a:lnTo>
                  <a:pt x="6526" y="3356"/>
                </a:lnTo>
                <a:close/>
                <a:moveTo>
                  <a:pt x="2416" y="1"/>
                </a:moveTo>
                <a:cubicBezTo>
                  <a:pt x="2282" y="1"/>
                  <a:pt x="2156" y="24"/>
                  <a:pt x="2037" y="69"/>
                </a:cubicBezTo>
                <a:cubicBezTo>
                  <a:pt x="1727" y="188"/>
                  <a:pt x="1465" y="474"/>
                  <a:pt x="1287" y="903"/>
                </a:cubicBezTo>
                <a:cubicBezTo>
                  <a:pt x="977" y="1653"/>
                  <a:pt x="965" y="2248"/>
                  <a:pt x="1215" y="2689"/>
                </a:cubicBezTo>
                <a:cubicBezTo>
                  <a:pt x="1287" y="2820"/>
                  <a:pt x="1382" y="2927"/>
                  <a:pt x="1489" y="3022"/>
                </a:cubicBezTo>
                <a:lnTo>
                  <a:pt x="156" y="3022"/>
                </a:lnTo>
                <a:cubicBezTo>
                  <a:pt x="72" y="3022"/>
                  <a:pt x="1" y="3094"/>
                  <a:pt x="1" y="3177"/>
                </a:cubicBezTo>
                <a:lnTo>
                  <a:pt x="1" y="4808"/>
                </a:lnTo>
                <a:cubicBezTo>
                  <a:pt x="1" y="4891"/>
                  <a:pt x="72" y="4963"/>
                  <a:pt x="156" y="4963"/>
                </a:cubicBezTo>
                <a:lnTo>
                  <a:pt x="834" y="4963"/>
                </a:lnTo>
                <a:lnTo>
                  <a:pt x="834" y="9583"/>
                </a:lnTo>
                <a:cubicBezTo>
                  <a:pt x="834" y="9964"/>
                  <a:pt x="1156" y="10297"/>
                  <a:pt x="1549" y="10297"/>
                </a:cubicBezTo>
                <a:lnTo>
                  <a:pt x="2656" y="10297"/>
                </a:lnTo>
                <a:cubicBezTo>
                  <a:pt x="2751" y="10297"/>
                  <a:pt x="2823" y="10225"/>
                  <a:pt x="2823" y="10130"/>
                </a:cubicBezTo>
                <a:cubicBezTo>
                  <a:pt x="2823" y="10047"/>
                  <a:pt x="2751" y="9964"/>
                  <a:pt x="2656" y="9964"/>
                </a:cubicBezTo>
                <a:lnTo>
                  <a:pt x="1549" y="9964"/>
                </a:lnTo>
                <a:cubicBezTo>
                  <a:pt x="1334" y="9964"/>
                  <a:pt x="1156" y="9785"/>
                  <a:pt x="1156" y="9583"/>
                </a:cubicBezTo>
                <a:lnTo>
                  <a:pt x="1156" y="4963"/>
                </a:lnTo>
                <a:lnTo>
                  <a:pt x="4609" y="4963"/>
                </a:lnTo>
                <a:lnTo>
                  <a:pt x="4609" y="9964"/>
                </a:lnTo>
                <a:lnTo>
                  <a:pt x="3311" y="9964"/>
                </a:lnTo>
                <a:cubicBezTo>
                  <a:pt x="3228" y="9964"/>
                  <a:pt x="3156" y="10047"/>
                  <a:pt x="3156" y="10130"/>
                </a:cubicBezTo>
                <a:cubicBezTo>
                  <a:pt x="3156" y="10225"/>
                  <a:pt x="3228" y="10297"/>
                  <a:pt x="3311" y="10297"/>
                </a:cubicBezTo>
                <a:lnTo>
                  <a:pt x="9645" y="10297"/>
                </a:lnTo>
                <a:cubicBezTo>
                  <a:pt x="10026" y="10297"/>
                  <a:pt x="10359" y="9964"/>
                  <a:pt x="10359" y="9583"/>
                </a:cubicBezTo>
                <a:lnTo>
                  <a:pt x="10359" y="4963"/>
                </a:lnTo>
                <a:lnTo>
                  <a:pt x="11026" y="4963"/>
                </a:lnTo>
                <a:cubicBezTo>
                  <a:pt x="11110" y="4963"/>
                  <a:pt x="11193" y="4891"/>
                  <a:pt x="11193" y="4808"/>
                </a:cubicBezTo>
                <a:lnTo>
                  <a:pt x="11193" y="3177"/>
                </a:lnTo>
                <a:cubicBezTo>
                  <a:pt x="11145" y="3106"/>
                  <a:pt x="11074" y="3034"/>
                  <a:pt x="10979" y="3034"/>
                </a:cubicBezTo>
                <a:lnTo>
                  <a:pt x="9657" y="3034"/>
                </a:lnTo>
                <a:cubicBezTo>
                  <a:pt x="9752" y="2939"/>
                  <a:pt x="9847" y="2844"/>
                  <a:pt x="9919" y="2701"/>
                </a:cubicBezTo>
                <a:cubicBezTo>
                  <a:pt x="10181" y="2260"/>
                  <a:pt x="10157" y="1641"/>
                  <a:pt x="9847" y="915"/>
                </a:cubicBezTo>
                <a:cubicBezTo>
                  <a:pt x="9621" y="379"/>
                  <a:pt x="9300" y="81"/>
                  <a:pt x="8871" y="22"/>
                </a:cubicBezTo>
                <a:cubicBezTo>
                  <a:pt x="8824" y="16"/>
                  <a:pt x="8776" y="13"/>
                  <a:pt x="8728" y="13"/>
                </a:cubicBezTo>
                <a:cubicBezTo>
                  <a:pt x="7648" y="13"/>
                  <a:pt x="6371" y="1489"/>
                  <a:pt x="6097" y="1808"/>
                </a:cubicBezTo>
                <a:lnTo>
                  <a:pt x="5025" y="1808"/>
                </a:lnTo>
                <a:cubicBezTo>
                  <a:pt x="4859" y="1617"/>
                  <a:pt x="4359" y="1022"/>
                  <a:pt x="3751" y="581"/>
                </a:cubicBezTo>
                <a:cubicBezTo>
                  <a:pt x="3715" y="556"/>
                  <a:pt x="3677" y="543"/>
                  <a:pt x="3642" y="543"/>
                </a:cubicBezTo>
                <a:cubicBezTo>
                  <a:pt x="3595" y="543"/>
                  <a:pt x="3552" y="565"/>
                  <a:pt x="3525" y="605"/>
                </a:cubicBezTo>
                <a:cubicBezTo>
                  <a:pt x="3466" y="677"/>
                  <a:pt x="3478" y="784"/>
                  <a:pt x="3549" y="831"/>
                </a:cubicBezTo>
                <a:cubicBezTo>
                  <a:pt x="4144" y="1260"/>
                  <a:pt x="4656" y="1855"/>
                  <a:pt x="4787" y="2022"/>
                </a:cubicBezTo>
                <a:lnTo>
                  <a:pt x="4787" y="3034"/>
                </a:lnTo>
                <a:lnTo>
                  <a:pt x="2216" y="3034"/>
                </a:lnTo>
                <a:cubicBezTo>
                  <a:pt x="2144" y="3022"/>
                  <a:pt x="1692" y="2927"/>
                  <a:pt x="1489" y="2546"/>
                </a:cubicBezTo>
                <a:cubicBezTo>
                  <a:pt x="1275" y="2189"/>
                  <a:pt x="1323" y="1677"/>
                  <a:pt x="1573" y="1034"/>
                </a:cubicBezTo>
                <a:cubicBezTo>
                  <a:pt x="1727" y="700"/>
                  <a:pt x="1906" y="474"/>
                  <a:pt x="2144" y="379"/>
                </a:cubicBezTo>
                <a:cubicBezTo>
                  <a:pt x="2224" y="348"/>
                  <a:pt x="2314" y="332"/>
                  <a:pt x="2413" y="332"/>
                </a:cubicBezTo>
                <a:cubicBezTo>
                  <a:pt x="2578" y="332"/>
                  <a:pt x="2769" y="377"/>
                  <a:pt x="2978" y="474"/>
                </a:cubicBezTo>
                <a:cubicBezTo>
                  <a:pt x="3001" y="488"/>
                  <a:pt x="3025" y="493"/>
                  <a:pt x="3049" y="493"/>
                </a:cubicBezTo>
                <a:cubicBezTo>
                  <a:pt x="3109" y="493"/>
                  <a:pt x="3166" y="454"/>
                  <a:pt x="3192" y="403"/>
                </a:cubicBezTo>
                <a:cubicBezTo>
                  <a:pt x="3239" y="308"/>
                  <a:pt x="3192" y="224"/>
                  <a:pt x="3120" y="177"/>
                </a:cubicBezTo>
                <a:cubicBezTo>
                  <a:pt x="2864" y="59"/>
                  <a:pt x="2630" y="1"/>
                  <a:pt x="2416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59" name="Google Shape;9059;p76"/>
          <p:cNvGrpSpPr/>
          <p:nvPr/>
        </p:nvGrpSpPr>
        <p:grpSpPr>
          <a:xfrm>
            <a:off x="1852113" y="4907952"/>
            <a:ext cx="476960" cy="473531"/>
            <a:chOff x="1408777" y="3680964"/>
            <a:chExt cx="357720" cy="355148"/>
          </a:xfrm>
          <a:solidFill>
            <a:schemeClr val="bg1"/>
          </a:solidFill>
        </p:grpSpPr>
        <p:sp>
          <p:nvSpPr>
            <p:cNvPr id="9060" name="Google Shape;9060;p76"/>
            <p:cNvSpPr/>
            <p:nvPr/>
          </p:nvSpPr>
          <p:spPr>
            <a:xfrm>
              <a:off x="1510488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41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63" y="262"/>
                    <a:pt x="763" y="167"/>
                  </a:cubicBezTo>
                  <a:cubicBezTo>
                    <a:pt x="763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1" name="Google Shape;9061;p76"/>
            <p:cNvSpPr/>
            <p:nvPr/>
          </p:nvSpPr>
          <p:spPr>
            <a:xfrm>
              <a:off x="1627315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29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51" y="262"/>
                    <a:pt x="751" y="167"/>
                  </a:cubicBezTo>
                  <a:cubicBezTo>
                    <a:pt x="751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2" name="Google Shape;9062;p76"/>
            <p:cNvSpPr/>
            <p:nvPr/>
          </p:nvSpPr>
          <p:spPr>
            <a:xfrm>
              <a:off x="1525604" y="3908806"/>
              <a:ext cx="123305" cy="33152"/>
            </a:xfrm>
            <a:custGeom>
              <a:avLst/>
              <a:gdLst/>
              <a:ahLst/>
              <a:cxnLst/>
              <a:rect l="l" t="t" r="r" b="b"/>
              <a:pathLst>
                <a:path w="3883" h="1044" extrusionOk="0">
                  <a:moveTo>
                    <a:pt x="3714" y="0"/>
                  </a:moveTo>
                  <a:cubicBezTo>
                    <a:pt x="3669" y="0"/>
                    <a:pt x="3622" y="18"/>
                    <a:pt x="3585" y="55"/>
                  </a:cubicBezTo>
                  <a:cubicBezTo>
                    <a:pt x="3215" y="460"/>
                    <a:pt x="2596" y="710"/>
                    <a:pt x="1953" y="710"/>
                  </a:cubicBezTo>
                  <a:cubicBezTo>
                    <a:pt x="1299" y="710"/>
                    <a:pt x="679" y="472"/>
                    <a:pt x="310" y="55"/>
                  </a:cubicBezTo>
                  <a:cubicBezTo>
                    <a:pt x="278" y="23"/>
                    <a:pt x="231" y="4"/>
                    <a:pt x="183" y="4"/>
                  </a:cubicBezTo>
                  <a:cubicBezTo>
                    <a:pt x="144" y="4"/>
                    <a:pt x="104" y="17"/>
                    <a:pt x="72" y="43"/>
                  </a:cubicBezTo>
                  <a:cubicBezTo>
                    <a:pt x="13" y="103"/>
                    <a:pt x="1" y="210"/>
                    <a:pt x="60" y="282"/>
                  </a:cubicBezTo>
                  <a:cubicBezTo>
                    <a:pt x="489" y="758"/>
                    <a:pt x="1191" y="1044"/>
                    <a:pt x="1930" y="1044"/>
                  </a:cubicBezTo>
                  <a:cubicBezTo>
                    <a:pt x="2680" y="1044"/>
                    <a:pt x="3370" y="758"/>
                    <a:pt x="3811" y="282"/>
                  </a:cubicBezTo>
                  <a:cubicBezTo>
                    <a:pt x="3882" y="210"/>
                    <a:pt x="3882" y="103"/>
                    <a:pt x="3823" y="43"/>
                  </a:cubicBezTo>
                  <a:cubicBezTo>
                    <a:pt x="3794" y="15"/>
                    <a:pt x="3755" y="0"/>
                    <a:pt x="37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3" name="Google Shape;9063;p76"/>
            <p:cNvSpPr/>
            <p:nvPr/>
          </p:nvSpPr>
          <p:spPr>
            <a:xfrm>
              <a:off x="1408777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5" y="0"/>
                  </a:moveTo>
                  <a:cubicBezTo>
                    <a:pt x="5592" y="0"/>
                    <a:pt x="5529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7" y="2646"/>
                    <a:pt x="96" y="3992"/>
                    <a:pt x="48" y="5421"/>
                  </a:cubicBezTo>
                  <a:cubicBezTo>
                    <a:pt x="1" y="6849"/>
                    <a:pt x="489" y="8219"/>
                    <a:pt x="1429" y="9278"/>
                  </a:cubicBezTo>
                  <a:cubicBezTo>
                    <a:pt x="1465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54" y="325"/>
                  </a:cubicBezTo>
                  <a:cubicBezTo>
                    <a:pt x="5500" y="323"/>
                    <a:pt x="5547" y="323"/>
                    <a:pt x="5594" y="323"/>
                  </a:cubicBezTo>
                  <a:cubicBezTo>
                    <a:pt x="6878" y="323"/>
                    <a:pt x="8120" y="796"/>
                    <a:pt x="9085" y="1634"/>
                  </a:cubicBezTo>
                  <a:cubicBezTo>
                    <a:pt x="9119" y="1663"/>
                    <a:pt x="9162" y="1678"/>
                    <a:pt x="9203" y="1678"/>
                  </a:cubicBezTo>
                  <a:cubicBezTo>
                    <a:pt x="9248" y="1678"/>
                    <a:pt x="9292" y="1660"/>
                    <a:pt x="9323" y="1623"/>
                  </a:cubicBezTo>
                  <a:cubicBezTo>
                    <a:pt x="9395" y="1551"/>
                    <a:pt x="9395" y="1444"/>
                    <a:pt x="9323" y="1384"/>
                  </a:cubicBezTo>
                  <a:cubicBezTo>
                    <a:pt x="8300" y="486"/>
                    <a:pt x="7004" y="0"/>
                    <a:pt x="56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4" name="Google Shape;9064;p76"/>
            <p:cNvSpPr/>
            <p:nvPr/>
          </p:nvSpPr>
          <p:spPr>
            <a:xfrm>
              <a:off x="1468508" y="3739075"/>
              <a:ext cx="297989" cy="297036"/>
            </a:xfrm>
            <a:custGeom>
              <a:avLst/>
              <a:gdLst/>
              <a:ahLst/>
              <a:cxnLst/>
              <a:rect l="l" t="t" r="r" b="b"/>
              <a:pathLst>
                <a:path w="9384" h="9354" extrusionOk="0">
                  <a:moveTo>
                    <a:pt x="7834" y="1"/>
                  </a:moveTo>
                  <a:cubicBezTo>
                    <a:pt x="7795" y="1"/>
                    <a:pt x="7754" y="15"/>
                    <a:pt x="7716" y="43"/>
                  </a:cubicBezTo>
                  <a:cubicBezTo>
                    <a:pt x="7645" y="102"/>
                    <a:pt x="7645" y="209"/>
                    <a:pt x="7704" y="281"/>
                  </a:cubicBezTo>
                  <a:cubicBezTo>
                    <a:pt x="8585" y="1281"/>
                    <a:pt x="9062" y="2579"/>
                    <a:pt x="9014" y="3912"/>
                  </a:cubicBezTo>
                  <a:cubicBezTo>
                    <a:pt x="8966" y="5257"/>
                    <a:pt x="8431" y="6520"/>
                    <a:pt x="7478" y="7472"/>
                  </a:cubicBezTo>
                  <a:cubicBezTo>
                    <a:pt x="6526" y="8425"/>
                    <a:pt x="5263" y="8972"/>
                    <a:pt x="3918" y="9008"/>
                  </a:cubicBezTo>
                  <a:cubicBezTo>
                    <a:pt x="3870" y="9009"/>
                    <a:pt x="3823" y="9010"/>
                    <a:pt x="3775" y="9010"/>
                  </a:cubicBezTo>
                  <a:cubicBezTo>
                    <a:pt x="2492" y="9010"/>
                    <a:pt x="1251" y="8548"/>
                    <a:pt x="299" y="7698"/>
                  </a:cubicBezTo>
                  <a:cubicBezTo>
                    <a:pt x="259" y="7670"/>
                    <a:pt x="216" y="7655"/>
                    <a:pt x="175" y="7655"/>
                  </a:cubicBezTo>
                  <a:cubicBezTo>
                    <a:pt x="130" y="7655"/>
                    <a:pt x="86" y="7673"/>
                    <a:pt x="49" y="7710"/>
                  </a:cubicBezTo>
                  <a:cubicBezTo>
                    <a:pt x="1" y="7782"/>
                    <a:pt x="1" y="7889"/>
                    <a:pt x="72" y="7948"/>
                  </a:cubicBezTo>
                  <a:cubicBezTo>
                    <a:pt x="1096" y="8853"/>
                    <a:pt x="2394" y="9353"/>
                    <a:pt x="3763" y="9353"/>
                  </a:cubicBezTo>
                  <a:lnTo>
                    <a:pt x="3930" y="9353"/>
                  </a:lnTo>
                  <a:cubicBezTo>
                    <a:pt x="5359" y="9306"/>
                    <a:pt x="6692" y="8722"/>
                    <a:pt x="7704" y="7710"/>
                  </a:cubicBezTo>
                  <a:cubicBezTo>
                    <a:pt x="8716" y="6698"/>
                    <a:pt x="9300" y="5365"/>
                    <a:pt x="9347" y="3936"/>
                  </a:cubicBezTo>
                  <a:cubicBezTo>
                    <a:pt x="9383" y="2507"/>
                    <a:pt x="8895" y="1126"/>
                    <a:pt x="7954" y="66"/>
                  </a:cubicBezTo>
                  <a:cubicBezTo>
                    <a:pt x="7922" y="21"/>
                    <a:pt x="7879" y="1"/>
                    <a:pt x="78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65" name="Google Shape;9065;p76"/>
          <p:cNvGrpSpPr/>
          <p:nvPr/>
        </p:nvGrpSpPr>
        <p:grpSpPr>
          <a:xfrm>
            <a:off x="2577525" y="4907952"/>
            <a:ext cx="476960" cy="473531"/>
            <a:chOff x="1952836" y="3680964"/>
            <a:chExt cx="357720" cy="355148"/>
          </a:xfrm>
          <a:solidFill>
            <a:schemeClr val="bg1"/>
          </a:solidFill>
        </p:grpSpPr>
        <p:sp>
          <p:nvSpPr>
            <p:cNvPr id="9066" name="Google Shape;9066;p76"/>
            <p:cNvSpPr/>
            <p:nvPr/>
          </p:nvSpPr>
          <p:spPr>
            <a:xfrm>
              <a:off x="2054166" y="3814144"/>
              <a:ext cx="38233" cy="49188"/>
            </a:xfrm>
            <a:custGeom>
              <a:avLst/>
              <a:gdLst/>
              <a:ahLst/>
              <a:cxnLst/>
              <a:rect l="l" t="t" r="r" b="b"/>
              <a:pathLst>
                <a:path w="1204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203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7" name="Google Shape;9067;p76"/>
            <p:cNvSpPr/>
            <p:nvPr/>
          </p:nvSpPr>
          <p:spPr>
            <a:xfrm>
              <a:off x="2170992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8" name="Google Shape;9068;p76"/>
            <p:cNvSpPr/>
            <p:nvPr/>
          </p:nvSpPr>
          <p:spPr>
            <a:xfrm>
              <a:off x="2070043" y="3908647"/>
              <a:ext cx="122924" cy="33311"/>
            </a:xfrm>
            <a:custGeom>
              <a:avLst/>
              <a:gdLst/>
              <a:ahLst/>
              <a:cxnLst/>
              <a:rect l="l" t="t" r="r" b="b"/>
              <a:pathLst>
                <a:path w="3871" h="1049" extrusionOk="0">
                  <a:moveTo>
                    <a:pt x="1930" y="1"/>
                  </a:moveTo>
                  <a:cubicBezTo>
                    <a:pt x="1191" y="1"/>
                    <a:pt x="489" y="287"/>
                    <a:pt x="60" y="763"/>
                  </a:cubicBezTo>
                  <a:cubicBezTo>
                    <a:pt x="1" y="822"/>
                    <a:pt x="1" y="930"/>
                    <a:pt x="72" y="1001"/>
                  </a:cubicBezTo>
                  <a:cubicBezTo>
                    <a:pt x="101" y="1029"/>
                    <a:pt x="140" y="1044"/>
                    <a:pt x="181" y="1044"/>
                  </a:cubicBezTo>
                  <a:cubicBezTo>
                    <a:pt x="226" y="1044"/>
                    <a:pt x="273" y="1026"/>
                    <a:pt x="310" y="989"/>
                  </a:cubicBezTo>
                  <a:cubicBezTo>
                    <a:pt x="679" y="584"/>
                    <a:pt x="1299" y="334"/>
                    <a:pt x="1953" y="334"/>
                  </a:cubicBezTo>
                  <a:cubicBezTo>
                    <a:pt x="2596" y="334"/>
                    <a:pt x="3215" y="572"/>
                    <a:pt x="3585" y="989"/>
                  </a:cubicBezTo>
                  <a:cubicBezTo>
                    <a:pt x="3620" y="1013"/>
                    <a:pt x="3656" y="1049"/>
                    <a:pt x="3704" y="1049"/>
                  </a:cubicBezTo>
                  <a:cubicBezTo>
                    <a:pt x="3751" y="1049"/>
                    <a:pt x="3775" y="1037"/>
                    <a:pt x="3811" y="1001"/>
                  </a:cubicBezTo>
                  <a:cubicBezTo>
                    <a:pt x="3870" y="930"/>
                    <a:pt x="3870" y="822"/>
                    <a:pt x="3811" y="763"/>
                  </a:cubicBezTo>
                  <a:cubicBezTo>
                    <a:pt x="3382" y="287"/>
                    <a:pt x="2680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9" name="Google Shape;9069;p76"/>
            <p:cNvSpPr/>
            <p:nvPr/>
          </p:nvSpPr>
          <p:spPr>
            <a:xfrm>
              <a:off x="1952836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4" y="0"/>
                  </a:moveTo>
                  <a:cubicBezTo>
                    <a:pt x="5591" y="0"/>
                    <a:pt x="5528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48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8" y="323"/>
                    <a:pt x="8120" y="796"/>
                    <a:pt x="9073" y="1634"/>
                  </a:cubicBezTo>
                  <a:cubicBezTo>
                    <a:pt x="9113" y="1663"/>
                    <a:pt x="9156" y="1678"/>
                    <a:pt x="9196" y="1678"/>
                  </a:cubicBezTo>
                  <a:cubicBezTo>
                    <a:pt x="9239" y="1678"/>
                    <a:pt x="9280" y="1660"/>
                    <a:pt x="9312" y="1623"/>
                  </a:cubicBezTo>
                  <a:cubicBezTo>
                    <a:pt x="9395" y="1551"/>
                    <a:pt x="9395" y="1444"/>
                    <a:pt x="9312" y="1384"/>
                  </a:cubicBezTo>
                  <a:cubicBezTo>
                    <a:pt x="8288" y="486"/>
                    <a:pt x="6992" y="0"/>
                    <a:pt x="565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0" name="Google Shape;9070;p76"/>
            <p:cNvSpPr/>
            <p:nvPr/>
          </p:nvSpPr>
          <p:spPr>
            <a:xfrm>
              <a:off x="2012217" y="3739075"/>
              <a:ext cx="298338" cy="297036"/>
            </a:xfrm>
            <a:custGeom>
              <a:avLst/>
              <a:gdLst/>
              <a:ahLst/>
              <a:cxnLst/>
              <a:rect l="l" t="t" r="r" b="b"/>
              <a:pathLst>
                <a:path w="9395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56" y="102"/>
                    <a:pt x="7656" y="209"/>
                    <a:pt x="7715" y="281"/>
                  </a:cubicBezTo>
                  <a:cubicBezTo>
                    <a:pt x="8585" y="1281"/>
                    <a:pt x="9073" y="2579"/>
                    <a:pt x="9025" y="3912"/>
                  </a:cubicBezTo>
                  <a:cubicBezTo>
                    <a:pt x="8977" y="5257"/>
                    <a:pt x="8442" y="6520"/>
                    <a:pt x="7489" y="7472"/>
                  </a:cubicBezTo>
                  <a:cubicBezTo>
                    <a:pt x="6537" y="8425"/>
                    <a:pt x="5275" y="8972"/>
                    <a:pt x="3929" y="9008"/>
                  </a:cubicBezTo>
                  <a:cubicBezTo>
                    <a:pt x="3881" y="9009"/>
                    <a:pt x="3834" y="9010"/>
                    <a:pt x="3786" y="9010"/>
                  </a:cubicBezTo>
                  <a:cubicBezTo>
                    <a:pt x="2503" y="9010"/>
                    <a:pt x="1262" y="8548"/>
                    <a:pt x="298" y="7698"/>
                  </a:cubicBezTo>
                  <a:cubicBezTo>
                    <a:pt x="264" y="7670"/>
                    <a:pt x="221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83" y="7948"/>
                  </a:cubicBezTo>
                  <a:cubicBezTo>
                    <a:pt x="1107" y="8853"/>
                    <a:pt x="2405" y="9353"/>
                    <a:pt x="3774" y="9353"/>
                  </a:cubicBezTo>
                  <a:lnTo>
                    <a:pt x="3929" y="9353"/>
                  </a:lnTo>
                  <a:cubicBezTo>
                    <a:pt x="5358" y="9306"/>
                    <a:pt x="6703" y="8722"/>
                    <a:pt x="7715" y="7710"/>
                  </a:cubicBezTo>
                  <a:cubicBezTo>
                    <a:pt x="8727" y="6698"/>
                    <a:pt x="9311" y="5365"/>
                    <a:pt x="9347" y="3936"/>
                  </a:cubicBezTo>
                  <a:cubicBezTo>
                    <a:pt x="9394" y="2507"/>
                    <a:pt x="8906" y="1126"/>
                    <a:pt x="7965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71" name="Google Shape;9071;p76"/>
          <p:cNvGrpSpPr/>
          <p:nvPr/>
        </p:nvGrpSpPr>
        <p:grpSpPr>
          <a:xfrm>
            <a:off x="3302936" y="4907952"/>
            <a:ext cx="476960" cy="473531"/>
            <a:chOff x="2496894" y="3680964"/>
            <a:chExt cx="357720" cy="355148"/>
          </a:xfrm>
          <a:solidFill>
            <a:schemeClr val="bg1"/>
          </a:solidFill>
        </p:grpSpPr>
        <p:sp>
          <p:nvSpPr>
            <p:cNvPr id="9072" name="Google Shape;9072;p76"/>
            <p:cNvSpPr/>
            <p:nvPr/>
          </p:nvSpPr>
          <p:spPr>
            <a:xfrm>
              <a:off x="2598224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29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37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3" name="Google Shape;9073;p76"/>
            <p:cNvSpPr/>
            <p:nvPr/>
          </p:nvSpPr>
          <p:spPr>
            <a:xfrm>
              <a:off x="2715051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30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25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4" name="Google Shape;9074;p76"/>
            <p:cNvSpPr/>
            <p:nvPr/>
          </p:nvSpPr>
          <p:spPr>
            <a:xfrm>
              <a:off x="2496894" y="3680964"/>
              <a:ext cx="297989" cy="296528"/>
            </a:xfrm>
            <a:custGeom>
              <a:avLst/>
              <a:gdLst/>
              <a:ahLst/>
              <a:cxnLst/>
              <a:rect l="l" t="t" r="r" b="b"/>
              <a:pathLst>
                <a:path w="9384" h="9338" extrusionOk="0">
                  <a:moveTo>
                    <a:pt x="5643" y="0"/>
                  </a:moveTo>
                  <a:cubicBezTo>
                    <a:pt x="5580" y="0"/>
                    <a:pt x="5517" y="1"/>
                    <a:pt x="5454" y="3"/>
                  </a:cubicBezTo>
                  <a:cubicBezTo>
                    <a:pt x="4025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37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84" y="9338"/>
                    <a:pt x="1620" y="9314"/>
                    <a:pt x="1644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394" y="4075"/>
                    <a:pt x="930" y="2813"/>
                    <a:pt x="1882" y="1861"/>
                  </a:cubicBezTo>
                  <a:cubicBezTo>
                    <a:pt x="2835" y="908"/>
                    <a:pt x="4109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7" y="323"/>
                    <a:pt x="8108" y="796"/>
                    <a:pt x="9073" y="1634"/>
                  </a:cubicBezTo>
                  <a:cubicBezTo>
                    <a:pt x="9108" y="1663"/>
                    <a:pt x="9150" y="1678"/>
                    <a:pt x="9191" y="1678"/>
                  </a:cubicBezTo>
                  <a:cubicBezTo>
                    <a:pt x="9236" y="1678"/>
                    <a:pt x="9280" y="1660"/>
                    <a:pt x="9312" y="1623"/>
                  </a:cubicBezTo>
                  <a:cubicBezTo>
                    <a:pt x="9383" y="1551"/>
                    <a:pt x="9383" y="1444"/>
                    <a:pt x="9312" y="1384"/>
                  </a:cubicBezTo>
                  <a:cubicBezTo>
                    <a:pt x="8288" y="486"/>
                    <a:pt x="6992" y="0"/>
                    <a:pt x="564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5" name="Google Shape;9075;p76"/>
            <p:cNvSpPr/>
            <p:nvPr/>
          </p:nvSpPr>
          <p:spPr>
            <a:xfrm>
              <a:off x="2555895" y="3739075"/>
              <a:ext cx="298719" cy="297036"/>
            </a:xfrm>
            <a:custGeom>
              <a:avLst/>
              <a:gdLst/>
              <a:ahLst/>
              <a:cxnLst/>
              <a:rect l="l" t="t" r="r" b="b"/>
              <a:pathLst>
                <a:path w="9407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44" y="102"/>
                    <a:pt x="7644" y="209"/>
                    <a:pt x="7704" y="281"/>
                  </a:cubicBezTo>
                  <a:cubicBezTo>
                    <a:pt x="8585" y="1281"/>
                    <a:pt x="9061" y="2579"/>
                    <a:pt x="9013" y="3912"/>
                  </a:cubicBezTo>
                  <a:cubicBezTo>
                    <a:pt x="8978" y="5257"/>
                    <a:pt x="8430" y="6520"/>
                    <a:pt x="7489" y="7472"/>
                  </a:cubicBezTo>
                  <a:cubicBezTo>
                    <a:pt x="6537" y="8425"/>
                    <a:pt x="5263" y="8972"/>
                    <a:pt x="3929" y="9008"/>
                  </a:cubicBezTo>
                  <a:cubicBezTo>
                    <a:pt x="3881" y="9009"/>
                    <a:pt x="3833" y="9010"/>
                    <a:pt x="3785" y="9010"/>
                  </a:cubicBezTo>
                  <a:cubicBezTo>
                    <a:pt x="2491" y="9010"/>
                    <a:pt x="1251" y="8548"/>
                    <a:pt x="298" y="7698"/>
                  </a:cubicBezTo>
                  <a:cubicBezTo>
                    <a:pt x="264" y="7670"/>
                    <a:pt x="222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72" y="7948"/>
                  </a:cubicBezTo>
                  <a:cubicBezTo>
                    <a:pt x="1096" y="8853"/>
                    <a:pt x="2393" y="9353"/>
                    <a:pt x="3763" y="9353"/>
                  </a:cubicBezTo>
                  <a:lnTo>
                    <a:pt x="3929" y="9353"/>
                  </a:lnTo>
                  <a:cubicBezTo>
                    <a:pt x="5358" y="9306"/>
                    <a:pt x="6692" y="8722"/>
                    <a:pt x="7704" y="7710"/>
                  </a:cubicBezTo>
                  <a:cubicBezTo>
                    <a:pt x="8716" y="6698"/>
                    <a:pt x="9299" y="5365"/>
                    <a:pt x="9347" y="3936"/>
                  </a:cubicBezTo>
                  <a:cubicBezTo>
                    <a:pt x="9406" y="2507"/>
                    <a:pt x="8894" y="1126"/>
                    <a:pt x="7966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6" name="Google Shape;9076;p76"/>
            <p:cNvSpPr/>
            <p:nvPr/>
          </p:nvSpPr>
          <p:spPr>
            <a:xfrm>
              <a:off x="2569867" y="3875336"/>
              <a:ext cx="211393" cy="99139"/>
            </a:xfrm>
            <a:custGeom>
              <a:avLst/>
              <a:gdLst/>
              <a:ahLst/>
              <a:cxnLst/>
              <a:rect l="l" t="t" r="r" b="b"/>
              <a:pathLst>
                <a:path w="6657" h="3122" extrusionOk="0">
                  <a:moveTo>
                    <a:pt x="5692" y="478"/>
                  </a:moveTo>
                  <a:lnTo>
                    <a:pt x="5692" y="478"/>
                  </a:lnTo>
                  <a:cubicBezTo>
                    <a:pt x="5644" y="562"/>
                    <a:pt x="5597" y="657"/>
                    <a:pt x="5537" y="728"/>
                  </a:cubicBezTo>
                  <a:cubicBezTo>
                    <a:pt x="5466" y="859"/>
                    <a:pt x="5311" y="931"/>
                    <a:pt x="5156" y="966"/>
                  </a:cubicBezTo>
                  <a:cubicBezTo>
                    <a:pt x="4537" y="1038"/>
                    <a:pt x="3918" y="1074"/>
                    <a:pt x="3323" y="1074"/>
                  </a:cubicBezTo>
                  <a:cubicBezTo>
                    <a:pt x="2715" y="1074"/>
                    <a:pt x="2096" y="1038"/>
                    <a:pt x="1489" y="966"/>
                  </a:cubicBezTo>
                  <a:cubicBezTo>
                    <a:pt x="1334" y="955"/>
                    <a:pt x="1191" y="859"/>
                    <a:pt x="1108" y="740"/>
                  </a:cubicBezTo>
                  <a:cubicBezTo>
                    <a:pt x="1049" y="657"/>
                    <a:pt x="1001" y="574"/>
                    <a:pt x="953" y="490"/>
                  </a:cubicBezTo>
                  <a:lnTo>
                    <a:pt x="953" y="490"/>
                  </a:lnTo>
                  <a:cubicBezTo>
                    <a:pt x="1727" y="609"/>
                    <a:pt x="2525" y="681"/>
                    <a:pt x="3323" y="681"/>
                  </a:cubicBezTo>
                  <a:cubicBezTo>
                    <a:pt x="4120" y="681"/>
                    <a:pt x="4918" y="609"/>
                    <a:pt x="5692" y="478"/>
                  </a:cubicBezTo>
                  <a:close/>
                  <a:moveTo>
                    <a:pt x="6347" y="324"/>
                  </a:moveTo>
                  <a:cubicBezTo>
                    <a:pt x="6311" y="335"/>
                    <a:pt x="6311" y="335"/>
                    <a:pt x="6311" y="359"/>
                  </a:cubicBezTo>
                  <a:cubicBezTo>
                    <a:pt x="6121" y="1050"/>
                    <a:pt x="5716" y="1681"/>
                    <a:pt x="5180" y="2121"/>
                  </a:cubicBezTo>
                  <a:cubicBezTo>
                    <a:pt x="4644" y="2574"/>
                    <a:pt x="3989" y="2812"/>
                    <a:pt x="3323" y="2812"/>
                  </a:cubicBezTo>
                  <a:cubicBezTo>
                    <a:pt x="2656" y="2812"/>
                    <a:pt x="2001" y="2574"/>
                    <a:pt x="1465" y="2121"/>
                  </a:cubicBezTo>
                  <a:cubicBezTo>
                    <a:pt x="941" y="1693"/>
                    <a:pt x="537" y="1050"/>
                    <a:pt x="334" y="359"/>
                  </a:cubicBezTo>
                  <a:lnTo>
                    <a:pt x="334" y="335"/>
                  </a:lnTo>
                  <a:cubicBezTo>
                    <a:pt x="406" y="359"/>
                    <a:pt x="477" y="371"/>
                    <a:pt x="572" y="395"/>
                  </a:cubicBezTo>
                  <a:cubicBezTo>
                    <a:pt x="644" y="574"/>
                    <a:pt x="739" y="752"/>
                    <a:pt x="834" y="907"/>
                  </a:cubicBezTo>
                  <a:cubicBezTo>
                    <a:pt x="965" y="1109"/>
                    <a:pt x="1203" y="1264"/>
                    <a:pt x="1465" y="1276"/>
                  </a:cubicBezTo>
                  <a:cubicBezTo>
                    <a:pt x="2084" y="1347"/>
                    <a:pt x="2715" y="1383"/>
                    <a:pt x="3335" y="1383"/>
                  </a:cubicBezTo>
                  <a:cubicBezTo>
                    <a:pt x="3954" y="1383"/>
                    <a:pt x="4585" y="1347"/>
                    <a:pt x="5216" y="1276"/>
                  </a:cubicBezTo>
                  <a:cubicBezTo>
                    <a:pt x="5466" y="1240"/>
                    <a:pt x="5704" y="1109"/>
                    <a:pt x="5835" y="883"/>
                  </a:cubicBezTo>
                  <a:cubicBezTo>
                    <a:pt x="5942" y="728"/>
                    <a:pt x="6037" y="562"/>
                    <a:pt x="6109" y="383"/>
                  </a:cubicBezTo>
                  <a:cubicBezTo>
                    <a:pt x="6180" y="371"/>
                    <a:pt x="6252" y="347"/>
                    <a:pt x="6347" y="324"/>
                  </a:cubicBezTo>
                  <a:close/>
                  <a:moveTo>
                    <a:pt x="334" y="0"/>
                  </a:moveTo>
                  <a:cubicBezTo>
                    <a:pt x="256" y="0"/>
                    <a:pt x="181" y="36"/>
                    <a:pt x="120" y="97"/>
                  </a:cubicBezTo>
                  <a:cubicBezTo>
                    <a:pt x="37" y="193"/>
                    <a:pt x="1" y="324"/>
                    <a:pt x="37" y="443"/>
                  </a:cubicBezTo>
                  <a:cubicBezTo>
                    <a:pt x="251" y="1217"/>
                    <a:pt x="668" y="1883"/>
                    <a:pt x="1263" y="2360"/>
                  </a:cubicBezTo>
                  <a:cubicBezTo>
                    <a:pt x="1858" y="2871"/>
                    <a:pt x="2596" y="3122"/>
                    <a:pt x="3335" y="3122"/>
                  </a:cubicBezTo>
                  <a:cubicBezTo>
                    <a:pt x="4097" y="3122"/>
                    <a:pt x="4811" y="2860"/>
                    <a:pt x="5406" y="2360"/>
                  </a:cubicBezTo>
                  <a:cubicBezTo>
                    <a:pt x="5990" y="1871"/>
                    <a:pt x="6418" y="1205"/>
                    <a:pt x="6645" y="443"/>
                  </a:cubicBezTo>
                  <a:cubicBezTo>
                    <a:pt x="6656" y="324"/>
                    <a:pt x="6633" y="193"/>
                    <a:pt x="6549" y="97"/>
                  </a:cubicBezTo>
                  <a:cubicBezTo>
                    <a:pt x="6495" y="43"/>
                    <a:pt x="6412" y="2"/>
                    <a:pt x="6328" y="2"/>
                  </a:cubicBezTo>
                  <a:cubicBezTo>
                    <a:pt x="6302" y="2"/>
                    <a:pt x="6277" y="6"/>
                    <a:pt x="6252" y="14"/>
                  </a:cubicBezTo>
                  <a:cubicBezTo>
                    <a:pt x="5323" y="240"/>
                    <a:pt x="4335" y="359"/>
                    <a:pt x="3335" y="359"/>
                  </a:cubicBezTo>
                  <a:cubicBezTo>
                    <a:pt x="2334" y="359"/>
                    <a:pt x="1346" y="240"/>
                    <a:pt x="418" y="14"/>
                  </a:cubicBezTo>
                  <a:cubicBezTo>
                    <a:pt x="390" y="5"/>
                    <a:pt x="362" y="0"/>
                    <a:pt x="33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77" name="Google Shape;9077;p76"/>
          <p:cNvGrpSpPr/>
          <p:nvPr/>
        </p:nvGrpSpPr>
        <p:grpSpPr>
          <a:xfrm>
            <a:off x="4028390" y="4908079"/>
            <a:ext cx="474885" cy="474420"/>
            <a:chOff x="3040984" y="3681059"/>
            <a:chExt cx="356164" cy="355815"/>
          </a:xfrm>
          <a:solidFill>
            <a:schemeClr val="bg1"/>
          </a:solidFill>
        </p:grpSpPr>
        <p:sp>
          <p:nvSpPr>
            <p:cNvPr id="9078" name="Google Shape;9078;p76"/>
            <p:cNvSpPr/>
            <p:nvPr/>
          </p:nvSpPr>
          <p:spPr>
            <a:xfrm>
              <a:off x="3040984" y="3681059"/>
              <a:ext cx="356164" cy="355815"/>
            </a:xfrm>
            <a:custGeom>
              <a:avLst/>
              <a:gdLst/>
              <a:ahLst/>
              <a:cxnLst/>
              <a:rect l="l" t="t" r="r" b="b"/>
              <a:pathLst>
                <a:path w="11216" h="11205" extrusionOk="0">
                  <a:moveTo>
                    <a:pt x="5620" y="0"/>
                  </a:moveTo>
                  <a:cubicBezTo>
                    <a:pt x="4274" y="0"/>
                    <a:pt x="2965" y="488"/>
                    <a:pt x="1953" y="1369"/>
                  </a:cubicBezTo>
                  <a:cubicBezTo>
                    <a:pt x="1881" y="1429"/>
                    <a:pt x="1881" y="1536"/>
                    <a:pt x="1941" y="1608"/>
                  </a:cubicBezTo>
                  <a:cubicBezTo>
                    <a:pt x="1972" y="1645"/>
                    <a:pt x="2016" y="1663"/>
                    <a:pt x="2061" y="1663"/>
                  </a:cubicBezTo>
                  <a:cubicBezTo>
                    <a:pt x="2103" y="1663"/>
                    <a:pt x="2145" y="1648"/>
                    <a:pt x="2179" y="1620"/>
                  </a:cubicBezTo>
                  <a:cubicBezTo>
                    <a:pt x="3131" y="786"/>
                    <a:pt x="4358" y="346"/>
                    <a:pt x="5620" y="346"/>
                  </a:cubicBezTo>
                  <a:cubicBezTo>
                    <a:pt x="7013" y="346"/>
                    <a:pt x="8346" y="893"/>
                    <a:pt x="9335" y="1893"/>
                  </a:cubicBezTo>
                  <a:cubicBezTo>
                    <a:pt x="10335" y="2882"/>
                    <a:pt x="10882" y="4215"/>
                    <a:pt x="10882" y="5608"/>
                  </a:cubicBezTo>
                  <a:cubicBezTo>
                    <a:pt x="10882" y="7013"/>
                    <a:pt x="10335" y="8335"/>
                    <a:pt x="9335" y="9335"/>
                  </a:cubicBezTo>
                  <a:cubicBezTo>
                    <a:pt x="8346" y="10323"/>
                    <a:pt x="7013" y="10883"/>
                    <a:pt x="5620" y="10883"/>
                  </a:cubicBezTo>
                  <a:cubicBezTo>
                    <a:pt x="4215" y="10883"/>
                    <a:pt x="2893" y="10323"/>
                    <a:pt x="1893" y="9335"/>
                  </a:cubicBezTo>
                  <a:cubicBezTo>
                    <a:pt x="893" y="8335"/>
                    <a:pt x="345" y="7013"/>
                    <a:pt x="345" y="5608"/>
                  </a:cubicBezTo>
                  <a:cubicBezTo>
                    <a:pt x="345" y="4298"/>
                    <a:pt x="822" y="3048"/>
                    <a:pt x="1703" y="2084"/>
                  </a:cubicBezTo>
                  <a:cubicBezTo>
                    <a:pt x="1762" y="2012"/>
                    <a:pt x="1762" y="1905"/>
                    <a:pt x="1691" y="1846"/>
                  </a:cubicBezTo>
                  <a:cubicBezTo>
                    <a:pt x="1657" y="1817"/>
                    <a:pt x="1614" y="1802"/>
                    <a:pt x="1573" y="1802"/>
                  </a:cubicBezTo>
                  <a:cubicBezTo>
                    <a:pt x="1528" y="1802"/>
                    <a:pt x="1484" y="1820"/>
                    <a:pt x="1453" y="1858"/>
                  </a:cubicBezTo>
                  <a:cubicBezTo>
                    <a:pt x="512" y="2882"/>
                    <a:pt x="0" y="4227"/>
                    <a:pt x="0" y="5608"/>
                  </a:cubicBezTo>
                  <a:cubicBezTo>
                    <a:pt x="0" y="7096"/>
                    <a:pt x="583" y="8513"/>
                    <a:pt x="1643" y="9573"/>
                  </a:cubicBezTo>
                  <a:cubicBezTo>
                    <a:pt x="2703" y="10621"/>
                    <a:pt x="4096" y="11204"/>
                    <a:pt x="5608" y="11204"/>
                  </a:cubicBezTo>
                  <a:cubicBezTo>
                    <a:pt x="7108" y="11204"/>
                    <a:pt x="8501" y="10621"/>
                    <a:pt x="9561" y="9573"/>
                  </a:cubicBezTo>
                  <a:cubicBezTo>
                    <a:pt x="10620" y="8513"/>
                    <a:pt x="11204" y="7108"/>
                    <a:pt x="11204" y="5608"/>
                  </a:cubicBezTo>
                  <a:cubicBezTo>
                    <a:pt x="11216" y="4096"/>
                    <a:pt x="10632" y="2691"/>
                    <a:pt x="9573" y="1631"/>
                  </a:cubicBezTo>
                  <a:cubicBezTo>
                    <a:pt x="8525" y="572"/>
                    <a:pt x="7120" y="0"/>
                    <a:pt x="56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9" name="Google Shape;9079;p76"/>
            <p:cNvSpPr/>
            <p:nvPr/>
          </p:nvSpPr>
          <p:spPr>
            <a:xfrm>
              <a:off x="3183120" y="3921508"/>
              <a:ext cx="59414" cy="59382"/>
            </a:xfrm>
            <a:custGeom>
              <a:avLst/>
              <a:gdLst/>
              <a:ahLst/>
              <a:cxnLst/>
              <a:rect l="l" t="t" r="r" b="b"/>
              <a:pathLst>
                <a:path w="1871" h="1870" extrusionOk="0">
                  <a:moveTo>
                    <a:pt x="929" y="334"/>
                  </a:moveTo>
                  <a:cubicBezTo>
                    <a:pt x="1263" y="334"/>
                    <a:pt x="1549" y="608"/>
                    <a:pt x="1549" y="941"/>
                  </a:cubicBezTo>
                  <a:cubicBezTo>
                    <a:pt x="1549" y="1263"/>
                    <a:pt x="1263" y="1548"/>
                    <a:pt x="929" y="1548"/>
                  </a:cubicBezTo>
                  <a:cubicBezTo>
                    <a:pt x="608" y="1548"/>
                    <a:pt x="334" y="1287"/>
                    <a:pt x="334" y="941"/>
                  </a:cubicBezTo>
                  <a:cubicBezTo>
                    <a:pt x="334" y="596"/>
                    <a:pt x="608" y="334"/>
                    <a:pt x="929" y="334"/>
                  </a:cubicBezTo>
                  <a:close/>
                  <a:moveTo>
                    <a:pt x="929" y="1"/>
                  </a:moveTo>
                  <a:cubicBezTo>
                    <a:pt x="429" y="1"/>
                    <a:pt x="1" y="417"/>
                    <a:pt x="1" y="941"/>
                  </a:cubicBezTo>
                  <a:cubicBezTo>
                    <a:pt x="1" y="1453"/>
                    <a:pt x="417" y="1870"/>
                    <a:pt x="929" y="1870"/>
                  </a:cubicBezTo>
                  <a:cubicBezTo>
                    <a:pt x="1191" y="1870"/>
                    <a:pt x="1430" y="1775"/>
                    <a:pt x="1608" y="1596"/>
                  </a:cubicBezTo>
                  <a:cubicBezTo>
                    <a:pt x="1787" y="1417"/>
                    <a:pt x="1870" y="1179"/>
                    <a:pt x="1870" y="941"/>
                  </a:cubicBezTo>
                  <a:cubicBezTo>
                    <a:pt x="1870" y="679"/>
                    <a:pt x="1763" y="453"/>
                    <a:pt x="1584" y="263"/>
                  </a:cubicBezTo>
                  <a:cubicBezTo>
                    <a:pt x="1406" y="108"/>
                    <a:pt x="1191" y="1"/>
                    <a:pt x="9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0" name="Google Shape;9080;p76"/>
            <p:cNvSpPr/>
            <p:nvPr/>
          </p:nvSpPr>
          <p:spPr>
            <a:xfrm>
              <a:off x="3149110" y="3735868"/>
              <a:ext cx="141056" cy="174716"/>
            </a:xfrm>
            <a:custGeom>
              <a:avLst/>
              <a:gdLst/>
              <a:ahLst/>
              <a:cxnLst/>
              <a:rect l="l" t="t" r="r" b="b"/>
              <a:pathLst>
                <a:path w="4442" h="5502" extrusionOk="0">
                  <a:moveTo>
                    <a:pt x="2143" y="1"/>
                  </a:moveTo>
                  <a:cubicBezTo>
                    <a:pt x="1322" y="1"/>
                    <a:pt x="810" y="286"/>
                    <a:pt x="536" y="501"/>
                  </a:cubicBezTo>
                  <a:cubicBezTo>
                    <a:pt x="191" y="786"/>
                    <a:pt x="0" y="1156"/>
                    <a:pt x="0" y="1513"/>
                  </a:cubicBezTo>
                  <a:cubicBezTo>
                    <a:pt x="0" y="1739"/>
                    <a:pt x="84" y="1941"/>
                    <a:pt x="262" y="2084"/>
                  </a:cubicBezTo>
                  <a:cubicBezTo>
                    <a:pt x="393" y="2203"/>
                    <a:pt x="596" y="2263"/>
                    <a:pt x="774" y="2263"/>
                  </a:cubicBezTo>
                  <a:cubicBezTo>
                    <a:pt x="1084" y="2263"/>
                    <a:pt x="1227" y="2049"/>
                    <a:pt x="1334" y="1894"/>
                  </a:cubicBezTo>
                  <a:cubicBezTo>
                    <a:pt x="1465" y="1679"/>
                    <a:pt x="1596" y="1489"/>
                    <a:pt x="2108" y="1489"/>
                  </a:cubicBezTo>
                  <a:cubicBezTo>
                    <a:pt x="2286" y="1489"/>
                    <a:pt x="2858" y="1525"/>
                    <a:pt x="2858" y="2001"/>
                  </a:cubicBezTo>
                  <a:cubicBezTo>
                    <a:pt x="2858" y="2358"/>
                    <a:pt x="2512" y="2632"/>
                    <a:pt x="2227" y="2858"/>
                  </a:cubicBezTo>
                  <a:cubicBezTo>
                    <a:pt x="2155" y="2918"/>
                    <a:pt x="2072" y="2965"/>
                    <a:pt x="2024" y="3025"/>
                  </a:cubicBezTo>
                  <a:cubicBezTo>
                    <a:pt x="1679" y="3323"/>
                    <a:pt x="1286" y="3763"/>
                    <a:pt x="1286" y="4668"/>
                  </a:cubicBezTo>
                  <a:cubicBezTo>
                    <a:pt x="1286" y="5180"/>
                    <a:pt x="1405" y="5501"/>
                    <a:pt x="2000" y="5501"/>
                  </a:cubicBezTo>
                  <a:cubicBezTo>
                    <a:pt x="2274" y="5501"/>
                    <a:pt x="2465" y="5442"/>
                    <a:pt x="2596" y="5323"/>
                  </a:cubicBezTo>
                  <a:cubicBezTo>
                    <a:pt x="2703" y="5216"/>
                    <a:pt x="2762" y="5085"/>
                    <a:pt x="2762" y="4918"/>
                  </a:cubicBezTo>
                  <a:cubicBezTo>
                    <a:pt x="2762" y="4430"/>
                    <a:pt x="2762" y="4192"/>
                    <a:pt x="3263" y="3787"/>
                  </a:cubicBezTo>
                  <a:lnTo>
                    <a:pt x="3286" y="3787"/>
                  </a:lnTo>
                  <a:cubicBezTo>
                    <a:pt x="3298" y="3775"/>
                    <a:pt x="3322" y="3763"/>
                    <a:pt x="3358" y="3727"/>
                  </a:cubicBezTo>
                  <a:cubicBezTo>
                    <a:pt x="3429" y="3680"/>
                    <a:pt x="3453" y="3573"/>
                    <a:pt x="3393" y="3489"/>
                  </a:cubicBezTo>
                  <a:cubicBezTo>
                    <a:pt x="3360" y="3449"/>
                    <a:pt x="3311" y="3427"/>
                    <a:pt x="3261" y="3427"/>
                  </a:cubicBezTo>
                  <a:cubicBezTo>
                    <a:pt x="3224" y="3427"/>
                    <a:pt x="3186" y="3440"/>
                    <a:pt x="3155" y="3465"/>
                  </a:cubicBezTo>
                  <a:cubicBezTo>
                    <a:pt x="3120" y="3477"/>
                    <a:pt x="3108" y="3513"/>
                    <a:pt x="3072" y="3525"/>
                  </a:cubicBezTo>
                  <a:lnTo>
                    <a:pt x="3060" y="3525"/>
                  </a:lnTo>
                  <a:cubicBezTo>
                    <a:pt x="2465" y="3989"/>
                    <a:pt x="2429" y="4346"/>
                    <a:pt x="2429" y="4906"/>
                  </a:cubicBezTo>
                  <a:cubicBezTo>
                    <a:pt x="2429" y="4977"/>
                    <a:pt x="2429" y="5156"/>
                    <a:pt x="2000" y="5156"/>
                  </a:cubicBezTo>
                  <a:cubicBezTo>
                    <a:pt x="1798" y="5156"/>
                    <a:pt x="1739" y="5120"/>
                    <a:pt x="1703" y="5085"/>
                  </a:cubicBezTo>
                  <a:cubicBezTo>
                    <a:pt x="1643" y="5025"/>
                    <a:pt x="1619" y="4882"/>
                    <a:pt x="1619" y="4656"/>
                  </a:cubicBezTo>
                  <a:cubicBezTo>
                    <a:pt x="1619" y="3882"/>
                    <a:pt x="1929" y="3513"/>
                    <a:pt x="2227" y="3251"/>
                  </a:cubicBezTo>
                  <a:cubicBezTo>
                    <a:pt x="2286" y="3215"/>
                    <a:pt x="2346" y="3156"/>
                    <a:pt x="2417" y="3108"/>
                  </a:cubicBezTo>
                  <a:cubicBezTo>
                    <a:pt x="2762" y="2858"/>
                    <a:pt x="3179" y="2525"/>
                    <a:pt x="3179" y="1989"/>
                  </a:cubicBezTo>
                  <a:cubicBezTo>
                    <a:pt x="3179" y="1465"/>
                    <a:pt x="2762" y="1144"/>
                    <a:pt x="2108" y="1144"/>
                  </a:cubicBezTo>
                  <a:cubicBezTo>
                    <a:pt x="1417" y="1144"/>
                    <a:pt x="1215" y="1453"/>
                    <a:pt x="1048" y="1691"/>
                  </a:cubicBezTo>
                  <a:cubicBezTo>
                    <a:pt x="941" y="1858"/>
                    <a:pt x="881" y="1918"/>
                    <a:pt x="750" y="1918"/>
                  </a:cubicBezTo>
                  <a:cubicBezTo>
                    <a:pt x="572" y="1918"/>
                    <a:pt x="322" y="1810"/>
                    <a:pt x="322" y="1513"/>
                  </a:cubicBezTo>
                  <a:cubicBezTo>
                    <a:pt x="322" y="1322"/>
                    <a:pt x="429" y="1025"/>
                    <a:pt x="738" y="775"/>
                  </a:cubicBezTo>
                  <a:cubicBezTo>
                    <a:pt x="977" y="572"/>
                    <a:pt x="1405" y="334"/>
                    <a:pt x="2131" y="334"/>
                  </a:cubicBezTo>
                  <a:cubicBezTo>
                    <a:pt x="3298" y="334"/>
                    <a:pt x="4120" y="953"/>
                    <a:pt x="4120" y="1822"/>
                  </a:cubicBezTo>
                  <a:cubicBezTo>
                    <a:pt x="4120" y="2227"/>
                    <a:pt x="3941" y="2644"/>
                    <a:pt x="3596" y="3037"/>
                  </a:cubicBezTo>
                  <a:cubicBezTo>
                    <a:pt x="3524" y="3096"/>
                    <a:pt x="3536" y="3203"/>
                    <a:pt x="3596" y="3263"/>
                  </a:cubicBezTo>
                  <a:cubicBezTo>
                    <a:pt x="3629" y="3290"/>
                    <a:pt x="3669" y="3305"/>
                    <a:pt x="3709" y="3305"/>
                  </a:cubicBezTo>
                  <a:cubicBezTo>
                    <a:pt x="3755" y="3305"/>
                    <a:pt x="3802" y="3284"/>
                    <a:pt x="3834" y="3239"/>
                  </a:cubicBezTo>
                  <a:cubicBezTo>
                    <a:pt x="4239" y="2787"/>
                    <a:pt x="4441" y="2310"/>
                    <a:pt x="4441" y="1810"/>
                  </a:cubicBezTo>
                  <a:cubicBezTo>
                    <a:pt x="4441" y="1287"/>
                    <a:pt x="4203" y="834"/>
                    <a:pt x="3786" y="501"/>
                  </a:cubicBezTo>
                  <a:cubicBezTo>
                    <a:pt x="3370" y="179"/>
                    <a:pt x="2798" y="1"/>
                    <a:pt x="21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81" name="Google Shape;9081;p76"/>
          <p:cNvGrpSpPr/>
          <p:nvPr/>
        </p:nvGrpSpPr>
        <p:grpSpPr>
          <a:xfrm>
            <a:off x="4752786" y="4932256"/>
            <a:ext cx="477425" cy="423993"/>
            <a:chOff x="3584280" y="3699191"/>
            <a:chExt cx="358069" cy="317995"/>
          </a:xfrm>
          <a:solidFill>
            <a:schemeClr val="bg1"/>
          </a:solidFill>
        </p:grpSpPr>
        <p:sp>
          <p:nvSpPr>
            <p:cNvPr id="9082" name="Google Shape;9082;p76"/>
            <p:cNvSpPr/>
            <p:nvPr/>
          </p:nvSpPr>
          <p:spPr>
            <a:xfrm>
              <a:off x="3584280" y="3699191"/>
              <a:ext cx="358069" cy="317995"/>
            </a:xfrm>
            <a:custGeom>
              <a:avLst/>
              <a:gdLst/>
              <a:ahLst/>
              <a:cxnLst/>
              <a:rect l="l" t="t" r="r" b="b"/>
              <a:pathLst>
                <a:path w="11276" h="10014" extrusionOk="0">
                  <a:moveTo>
                    <a:pt x="5644" y="1"/>
                  </a:moveTo>
                  <a:cubicBezTo>
                    <a:pt x="5203" y="1"/>
                    <a:pt x="4810" y="227"/>
                    <a:pt x="4596" y="620"/>
                  </a:cubicBezTo>
                  <a:lnTo>
                    <a:pt x="822" y="7168"/>
                  </a:lnTo>
                  <a:cubicBezTo>
                    <a:pt x="774" y="7240"/>
                    <a:pt x="798" y="7347"/>
                    <a:pt x="881" y="7395"/>
                  </a:cubicBezTo>
                  <a:cubicBezTo>
                    <a:pt x="903" y="7406"/>
                    <a:pt x="929" y="7411"/>
                    <a:pt x="955" y="7411"/>
                  </a:cubicBezTo>
                  <a:cubicBezTo>
                    <a:pt x="1012" y="7411"/>
                    <a:pt x="1071" y="7384"/>
                    <a:pt x="1096" y="7335"/>
                  </a:cubicBezTo>
                  <a:lnTo>
                    <a:pt x="4882" y="787"/>
                  </a:lnTo>
                  <a:cubicBezTo>
                    <a:pt x="5049" y="513"/>
                    <a:pt x="5322" y="346"/>
                    <a:pt x="5644" y="346"/>
                  </a:cubicBezTo>
                  <a:cubicBezTo>
                    <a:pt x="5953" y="346"/>
                    <a:pt x="6239" y="513"/>
                    <a:pt x="6394" y="787"/>
                  </a:cubicBezTo>
                  <a:lnTo>
                    <a:pt x="10775" y="8359"/>
                  </a:lnTo>
                  <a:cubicBezTo>
                    <a:pt x="10942" y="8621"/>
                    <a:pt x="10942" y="8954"/>
                    <a:pt x="10775" y="9240"/>
                  </a:cubicBezTo>
                  <a:cubicBezTo>
                    <a:pt x="10609" y="9502"/>
                    <a:pt x="10323" y="9669"/>
                    <a:pt x="10013" y="9669"/>
                  </a:cubicBezTo>
                  <a:lnTo>
                    <a:pt x="1262" y="9669"/>
                  </a:lnTo>
                  <a:cubicBezTo>
                    <a:pt x="953" y="9669"/>
                    <a:pt x="667" y="9502"/>
                    <a:pt x="500" y="9240"/>
                  </a:cubicBezTo>
                  <a:cubicBezTo>
                    <a:pt x="346" y="8966"/>
                    <a:pt x="346" y="8645"/>
                    <a:pt x="500" y="8359"/>
                  </a:cubicBezTo>
                  <a:lnTo>
                    <a:pt x="774" y="7895"/>
                  </a:lnTo>
                  <a:cubicBezTo>
                    <a:pt x="822" y="7823"/>
                    <a:pt x="786" y="7716"/>
                    <a:pt x="715" y="7668"/>
                  </a:cubicBezTo>
                  <a:cubicBezTo>
                    <a:pt x="693" y="7657"/>
                    <a:pt x="667" y="7652"/>
                    <a:pt x="641" y="7652"/>
                  </a:cubicBezTo>
                  <a:cubicBezTo>
                    <a:pt x="583" y="7652"/>
                    <a:pt x="521" y="7679"/>
                    <a:pt x="488" y="7728"/>
                  </a:cubicBezTo>
                  <a:lnTo>
                    <a:pt x="227" y="8192"/>
                  </a:lnTo>
                  <a:cubicBezTo>
                    <a:pt x="0" y="8561"/>
                    <a:pt x="0" y="9026"/>
                    <a:pt x="227" y="9395"/>
                  </a:cubicBezTo>
                  <a:cubicBezTo>
                    <a:pt x="441" y="9776"/>
                    <a:pt x="834" y="10014"/>
                    <a:pt x="1262" y="10014"/>
                  </a:cubicBezTo>
                  <a:lnTo>
                    <a:pt x="10013" y="10014"/>
                  </a:lnTo>
                  <a:cubicBezTo>
                    <a:pt x="10442" y="10014"/>
                    <a:pt x="10847" y="9788"/>
                    <a:pt x="11061" y="9395"/>
                  </a:cubicBezTo>
                  <a:cubicBezTo>
                    <a:pt x="11276" y="9026"/>
                    <a:pt x="11276" y="8585"/>
                    <a:pt x="11061" y="8192"/>
                  </a:cubicBezTo>
                  <a:lnTo>
                    <a:pt x="6680" y="620"/>
                  </a:lnTo>
                  <a:cubicBezTo>
                    <a:pt x="6453" y="251"/>
                    <a:pt x="6072" y="1"/>
                    <a:pt x="564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3" name="Google Shape;9083;p76"/>
            <p:cNvSpPr/>
            <p:nvPr/>
          </p:nvSpPr>
          <p:spPr>
            <a:xfrm>
              <a:off x="3613400" y="3727167"/>
              <a:ext cx="299831" cy="261661"/>
            </a:xfrm>
            <a:custGeom>
              <a:avLst/>
              <a:gdLst/>
              <a:ahLst/>
              <a:cxnLst/>
              <a:rect l="l" t="t" r="r" b="b"/>
              <a:pathLst>
                <a:path w="9442" h="8240" extrusionOk="0">
                  <a:moveTo>
                    <a:pt x="4727" y="358"/>
                  </a:moveTo>
                  <a:lnTo>
                    <a:pt x="9085" y="7907"/>
                  </a:lnTo>
                  <a:lnTo>
                    <a:pt x="381" y="7907"/>
                  </a:lnTo>
                  <a:lnTo>
                    <a:pt x="4727" y="358"/>
                  </a:lnTo>
                  <a:close/>
                  <a:moveTo>
                    <a:pt x="4727" y="1"/>
                  </a:moveTo>
                  <a:cubicBezTo>
                    <a:pt x="4608" y="1"/>
                    <a:pt x="4501" y="60"/>
                    <a:pt x="4441" y="168"/>
                  </a:cubicBezTo>
                  <a:lnTo>
                    <a:pt x="60" y="7740"/>
                  </a:lnTo>
                  <a:cubicBezTo>
                    <a:pt x="0" y="7847"/>
                    <a:pt x="0" y="7966"/>
                    <a:pt x="60" y="8073"/>
                  </a:cubicBezTo>
                  <a:cubicBezTo>
                    <a:pt x="119" y="8192"/>
                    <a:pt x="226" y="8240"/>
                    <a:pt x="345" y="8240"/>
                  </a:cubicBezTo>
                  <a:lnTo>
                    <a:pt x="9096" y="8240"/>
                  </a:lnTo>
                  <a:cubicBezTo>
                    <a:pt x="9216" y="8240"/>
                    <a:pt x="9323" y="8180"/>
                    <a:pt x="9382" y="8073"/>
                  </a:cubicBezTo>
                  <a:cubicBezTo>
                    <a:pt x="9442" y="7966"/>
                    <a:pt x="9442" y="7847"/>
                    <a:pt x="9382" y="7740"/>
                  </a:cubicBezTo>
                  <a:lnTo>
                    <a:pt x="5001" y="168"/>
                  </a:lnTo>
                  <a:cubicBezTo>
                    <a:pt x="4941" y="60"/>
                    <a:pt x="4846" y="1"/>
                    <a:pt x="47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4" name="Google Shape;9084;p76"/>
            <p:cNvSpPr/>
            <p:nvPr/>
          </p:nvSpPr>
          <p:spPr>
            <a:xfrm>
              <a:off x="3735879" y="3910171"/>
              <a:ext cx="54873" cy="54841"/>
            </a:xfrm>
            <a:custGeom>
              <a:avLst/>
              <a:gdLst/>
              <a:ahLst/>
              <a:cxnLst/>
              <a:rect l="l" t="t" r="r" b="b"/>
              <a:pathLst>
                <a:path w="1728" h="1727" extrusionOk="0">
                  <a:moveTo>
                    <a:pt x="870" y="322"/>
                  </a:moveTo>
                  <a:cubicBezTo>
                    <a:pt x="1168" y="322"/>
                    <a:pt x="1406" y="572"/>
                    <a:pt x="1406" y="870"/>
                  </a:cubicBezTo>
                  <a:cubicBezTo>
                    <a:pt x="1406" y="1167"/>
                    <a:pt x="1168" y="1405"/>
                    <a:pt x="870" y="1405"/>
                  </a:cubicBezTo>
                  <a:cubicBezTo>
                    <a:pt x="572" y="1405"/>
                    <a:pt x="334" y="1167"/>
                    <a:pt x="334" y="870"/>
                  </a:cubicBezTo>
                  <a:cubicBezTo>
                    <a:pt x="334" y="572"/>
                    <a:pt x="572" y="322"/>
                    <a:pt x="870" y="322"/>
                  </a:cubicBezTo>
                  <a:close/>
                  <a:moveTo>
                    <a:pt x="870" y="0"/>
                  </a:moveTo>
                  <a:cubicBezTo>
                    <a:pt x="394" y="0"/>
                    <a:pt x="1" y="393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3"/>
                    <a:pt x="1346" y="0"/>
                    <a:pt x="87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5" name="Google Shape;9085;p76"/>
            <p:cNvSpPr/>
            <p:nvPr/>
          </p:nvSpPr>
          <p:spPr>
            <a:xfrm>
              <a:off x="3738896" y="3788422"/>
              <a:ext cx="49188" cy="114604"/>
            </a:xfrm>
            <a:custGeom>
              <a:avLst/>
              <a:gdLst/>
              <a:ahLst/>
              <a:cxnLst/>
              <a:rect l="l" t="t" r="r" b="b"/>
              <a:pathLst>
                <a:path w="1549" h="3609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lnTo>
                    <a:pt x="1" y="3037"/>
                  </a:lnTo>
                  <a:cubicBezTo>
                    <a:pt x="1" y="3346"/>
                    <a:pt x="263" y="3608"/>
                    <a:pt x="572" y="3608"/>
                  </a:cubicBezTo>
                  <a:lnTo>
                    <a:pt x="965" y="3608"/>
                  </a:lnTo>
                  <a:cubicBezTo>
                    <a:pt x="1275" y="3608"/>
                    <a:pt x="1549" y="3358"/>
                    <a:pt x="1549" y="3037"/>
                  </a:cubicBezTo>
                  <a:lnTo>
                    <a:pt x="1549" y="1560"/>
                  </a:lnTo>
                  <a:cubicBezTo>
                    <a:pt x="1549" y="1465"/>
                    <a:pt x="1465" y="1394"/>
                    <a:pt x="1382" y="1394"/>
                  </a:cubicBezTo>
                  <a:cubicBezTo>
                    <a:pt x="1287" y="1394"/>
                    <a:pt x="1215" y="1465"/>
                    <a:pt x="1215" y="1560"/>
                  </a:cubicBezTo>
                  <a:lnTo>
                    <a:pt x="1215" y="3037"/>
                  </a:lnTo>
                  <a:cubicBezTo>
                    <a:pt x="1215" y="3168"/>
                    <a:pt x="1108" y="3275"/>
                    <a:pt x="977" y="3275"/>
                  </a:cubicBezTo>
                  <a:lnTo>
                    <a:pt x="584" y="3275"/>
                  </a:lnTo>
                  <a:cubicBezTo>
                    <a:pt x="453" y="3275"/>
                    <a:pt x="346" y="3168"/>
                    <a:pt x="346" y="3037"/>
                  </a:cubicBezTo>
                  <a:lnTo>
                    <a:pt x="346" y="572"/>
                  </a:lnTo>
                  <a:cubicBezTo>
                    <a:pt x="346" y="441"/>
                    <a:pt x="453" y="334"/>
                    <a:pt x="584" y="334"/>
                  </a:cubicBezTo>
                  <a:lnTo>
                    <a:pt x="977" y="334"/>
                  </a:lnTo>
                  <a:cubicBezTo>
                    <a:pt x="1108" y="334"/>
                    <a:pt x="1215" y="441"/>
                    <a:pt x="1215" y="572"/>
                  </a:cubicBezTo>
                  <a:lnTo>
                    <a:pt x="1215" y="906"/>
                  </a:lnTo>
                  <a:cubicBezTo>
                    <a:pt x="1215" y="989"/>
                    <a:pt x="1287" y="1072"/>
                    <a:pt x="1382" y="1072"/>
                  </a:cubicBezTo>
                  <a:cubicBezTo>
                    <a:pt x="1465" y="1072"/>
                    <a:pt x="1549" y="989"/>
                    <a:pt x="1549" y="906"/>
                  </a:cubicBezTo>
                  <a:lnTo>
                    <a:pt x="1549" y="572"/>
                  </a:lnTo>
                  <a:cubicBezTo>
                    <a:pt x="1549" y="263"/>
                    <a:pt x="1287" y="1"/>
                    <a:pt x="96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86" name="Google Shape;9086;p76"/>
          <p:cNvGrpSpPr/>
          <p:nvPr/>
        </p:nvGrpSpPr>
        <p:grpSpPr>
          <a:xfrm>
            <a:off x="5479720" y="4908079"/>
            <a:ext cx="473869" cy="472388"/>
            <a:chOff x="4129482" y="3681059"/>
            <a:chExt cx="355402" cy="354291"/>
          </a:xfrm>
          <a:solidFill>
            <a:schemeClr val="bg1"/>
          </a:solidFill>
        </p:grpSpPr>
        <p:sp>
          <p:nvSpPr>
            <p:cNvPr id="9087" name="Google Shape;9087;p76"/>
            <p:cNvSpPr/>
            <p:nvPr/>
          </p:nvSpPr>
          <p:spPr>
            <a:xfrm>
              <a:off x="4313979" y="3719578"/>
              <a:ext cx="133117" cy="225016"/>
            </a:xfrm>
            <a:custGeom>
              <a:avLst/>
              <a:gdLst/>
              <a:ahLst/>
              <a:cxnLst/>
              <a:rect l="l" t="t" r="r" b="b"/>
              <a:pathLst>
                <a:path w="4192" h="7086" extrusionOk="0">
                  <a:moveTo>
                    <a:pt x="173" y="0"/>
                  </a:moveTo>
                  <a:cubicBezTo>
                    <a:pt x="96" y="0"/>
                    <a:pt x="23" y="68"/>
                    <a:pt x="12" y="156"/>
                  </a:cubicBezTo>
                  <a:cubicBezTo>
                    <a:pt x="0" y="240"/>
                    <a:pt x="72" y="323"/>
                    <a:pt x="167" y="335"/>
                  </a:cubicBezTo>
                  <a:cubicBezTo>
                    <a:pt x="1167" y="418"/>
                    <a:pt x="2108" y="883"/>
                    <a:pt x="2798" y="1633"/>
                  </a:cubicBezTo>
                  <a:cubicBezTo>
                    <a:pt x="3501" y="2383"/>
                    <a:pt x="3870" y="3359"/>
                    <a:pt x="3870" y="4383"/>
                  </a:cubicBezTo>
                  <a:cubicBezTo>
                    <a:pt x="3870" y="5217"/>
                    <a:pt x="3620" y="6002"/>
                    <a:pt x="3156" y="6693"/>
                  </a:cubicBezTo>
                  <a:lnTo>
                    <a:pt x="893" y="4407"/>
                  </a:lnTo>
                  <a:cubicBezTo>
                    <a:pt x="864" y="4377"/>
                    <a:pt x="822" y="4362"/>
                    <a:pt x="779" y="4362"/>
                  </a:cubicBezTo>
                  <a:cubicBezTo>
                    <a:pt x="736" y="4362"/>
                    <a:pt x="691" y="4377"/>
                    <a:pt x="655" y="4407"/>
                  </a:cubicBezTo>
                  <a:cubicBezTo>
                    <a:pt x="596" y="4467"/>
                    <a:pt x="596" y="4574"/>
                    <a:pt x="655" y="4645"/>
                  </a:cubicBezTo>
                  <a:lnTo>
                    <a:pt x="3048" y="7050"/>
                  </a:lnTo>
                  <a:cubicBezTo>
                    <a:pt x="3084" y="7074"/>
                    <a:pt x="3120" y="7086"/>
                    <a:pt x="3167" y="7086"/>
                  </a:cubicBezTo>
                  <a:lnTo>
                    <a:pt x="3179" y="7086"/>
                  </a:lnTo>
                  <a:cubicBezTo>
                    <a:pt x="3227" y="7086"/>
                    <a:pt x="3275" y="7062"/>
                    <a:pt x="3298" y="7026"/>
                  </a:cubicBezTo>
                  <a:cubicBezTo>
                    <a:pt x="3882" y="6252"/>
                    <a:pt x="4191" y="5348"/>
                    <a:pt x="4191" y="4383"/>
                  </a:cubicBezTo>
                  <a:cubicBezTo>
                    <a:pt x="4191" y="3276"/>
                    <a:pt x="3775" y="2228"/>
                    <a:pt x="3036" y="1407"/>
                  </a:cubicBezTo>
                  <a:cubicBezTo>
                    <a:pt x="2286" y="597"/>
                    <a:pt x="1274" y="97"/>
                    <a:pt x="191" y="2"/>
                  </a:cubicBezTo>
                  <a:cubicBezTo>
                    <a:pt x="185" y="1"/>
                    <a:pt x="179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8" name="Google Shape;9088;p76"/>
            <p:cNvSpPr/>
            <p:nvPr/>
          </p:nvSpPr>
          <p:spPr>
            <a:xfrm>
              <a:off x="4220968" y="3719197"/>
              <a:ext cx="106284" cy="132387"/>
            </a:xfrm>
            <a:custGeom>
              <a:avLst/>
              <a:gdLst/>
              <a:ahLst/>
              <a:cxnLst/>
              <a:rect l="l" t="t" r="r" b="b"/>
              <a:pathLst>
                <a:path w="3347" h="4169" extrusionOk="0">
                  <a:moveTo>
                    <a:pt x="2340" y="1"/>
                  </a:moveTo>
                  <a:cubicBezTo>
                    <a:pt x="2334" y="1"/>
                    <a:pt x="2328" y="1"/>
                    <a:pt x="2322" y="2"/>
                  </a:cubicBezTo>
                  <a:cubicBezTo>
                    <a:pt x="1501" y="73"/>
                    <a:pt x="715" y="371"/>
                    <a:pt x="60" y="883"/>
                  </a:cubicBezTo>
                  <a:cubicBezTo>
                    <a:pt x="12" y="907"/>
                    <a:pt x="0" y="954"/>
                    <a:pt x="0" y="1002"/>
                  </a:cubicBezTo>
                  <a:cubicBezTo>
                    <a:pt x="0" y="1038"/>
                    <a:pt x="12" y="1085"/>
                    <a:pt x="36" y="1133"/>
                  </a:cubicBezTo>
                  <a:lnTo>
                    <a:pt x="3048" y="4121"/>
                  </a:lnTo>
                  <a:cubicBezTo>
                    <a:pt x="3072" y="4157"/>
                    <a:pt x="3120" y="4169"/>
                    <a:pt x="3167" y="4169"/>
                  </a:cubicBezTo>
                  <a:cubicBezTo>
                    <a:pt x="3203" y="4169"/>
                    <a:pt x="3251" y="4157"/>
                    <a:pt x="3287" y="4121"/>
                  </a:cubicBezTo>
                  <a:cubicBezTo>
                    <a:pt x="3346" y="4062"/>
                    <a:pt x="3346" y="3955"/>
                    <a:pt x="3287" y="3883"/>
                  </a:cubicBezTo>
                  <a:lnTo>
                    <a:pt x="429" y="1026"/>
                  </a:lnTo>
                  <a:cubicBezTo>
                    <a:pt x="1001" y="645"/>
                    <a:pt x="1655" y="383"/>
                    <a:pt x="2358" y="323"/>
                  </a:cubicBezTo>
                  <a:cubicBezTo>
                    <a:pt x="2363" y="324"/>
                    <a:pt x="2367" y="324"/>
                    <a:pt x="2372" y="324"/>
                  </a:cubicBezTo>
                  <a:cubicBezTo>
                    <a:pt x="2449" y="324"/>
                    <a:pt x="2512" y="235"/>
                    <a:pt x="2501" y="157"/>
                  </a:cubicBezTo>
                  <a:cubicBezTo>
                    <a:pt x="2479" y="68"/>
                    <a:pt x="2416" y="1"/>
                    <a:pt x="234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9" name="Google Shape;9089;p76"/>
            <p:cNvSpPr/>
            <p:nvPr/>
          </p:nvSpPr>
          <p:spPr>
            <a:xfrm>
              <a:off x="4167270" y="3772545"/>
              <a:ext cx="226127" cy="225746"/>
            </a:xfrm>
            <a:custGeom>
              <a:avLst/>
              <a:gdLst/>
              <a:ahLst/>
              <a:cxnLst/>
              <a:rect l="l" t="t" r="r" b="b"/>
              <a:pathLst>
                <a:path w="7121" h="7109" extrusionOk="0">
                  <a:moveTo>
                    <a:pt x="1037" y="405"/>
                  </a:moveTo>
                  <a:lnTo>
                    <a:pt x="6704" y="6061"/>
                  </a:lnTo>
                  <a:cubicBezTo>
                    <a:pt x="6013" y="6537"/>
                    <a:pt x="5228" y="6775"/>
                    <a:pt x="4406" y="6775"/>
                  </a:cubicBezTo>
                  <a:cubicBezTo>
                    <a:pt x="2168" y="6775"/>
                    <a:pt x="334" y="4942"/>
                    <a:pt x="334" y="2703"/>
                  </a:cubicBezTo>
                  <a:cubicBezTo>
                    <a:pt x="334" y="1882"/>
                    <a:pt x="572" y="1096"/>
                    <a:pt x="1037" y="405"/>
                  </a:cubicBezTo>
                  <a:close/>
                  <a:moveTo>
                    <a:pt x="1001" y="1"/>
                  </a:moveTo>
                  <a:cubicBezTo>
                    <a:pt x="953" y="1"/>
                    <a:pt x="918" y="36"/>
                    <a:pt x="882" y="60"/>
                  </a:cubicBezTo>
                  <a:cubicBezTo>
                    <a:pt x="298" y="822"/>
                    <a:pt x="1" y="1739"/>
                    <a:pt x="1" y="2703"/>
                  </a:cubicBezTo>
                  <a:cubicBezTo>
                    <a:pt x="1" y="5120"/>
                    <a:pt x="1989" y="7109"/>
                    <a:pt x="4406" y="7109"/>
                  </a:cubicBezTo>
                  <a:cubicBezTo>
                    <a:pt x="5382" y="7109"/>
                    <a:pt x="6287" y="6811"/>
                    <a:pt x="7061" y="6228"/>
                  </a:cubicBezTo>
                  <a:cubicBezTo>
                    <a:pt x="7109" y="6192"/>
                    <a:pt x="7121" y="6156"/>
                    <a:pt x="7121" y="6108"/>
                  </a:cubicBezTo>
                  <a:cubicBezTo>
                    <a:pt x="7121" y="6061"/>
                    <a:pt x="7109" y="6013"/>
                    <a:pt x="7073" y="5978"/>
                  </a:cubicBezTo>
                  <a:lnTo>
                    <a:pt x="1132" y="36"/>
                  </a:lnTo>
                  <a:cubicBezTo>
                    <a:pt x="1096" y="24"/>
                    <a:pt x="1048" y="1"/>
                    <a:pt x="10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0" name="Google Shape;9090;p76"/>
            <p:cNvSpPr/>
            <p:nvPr/>
          </p:nvSpPr>
          <p:spPr>
            <a:xfrm>
              <a:off x="4129482" y="3681059"/>
              <a:ext cx="355402" cy="354291"/>
            </a:xfrm>
            <a:custGeom>
              <a:avLst/>
              <a:gdLst/>
              <a:ahLst/>
              <a:cxnLst/>
              <a:rect l="l" t="t" r="r" b="b"/>
              <a:pathLst>
                <a:path w="11192" h="11157" extrusionOk="0">
                  <a:moveTo>
                    <a:pt x="5596" y="0"/>
                  </a:moveTo>
                  <a:cubicBezTo>
                    <a:pt x="4096" y="0"/>
                    <a:pt x="2703" y="572"/>
                    <a:pt x="1643" y="1631"/>
                  </a:cubicBezTo>
                  <a:cubicBezTo>
                    <a:pt x="584" y="2691"/>
                    <a:pt x="0" y="4096"/>
                    <a:pt x="0" y="5584"/>
                  </a:cubicBezTo>
                  <a:cubicBezTo>
                    <a:pt x="0" y="7013"/>
                    <a:pt x="536" y="8358"/>
                    <a:pt x="1512" y="9406"/>
                  </a:cubicBezTo>
                  <a:cubicBezTo>
                    <a:pt x="2477" y="10430"/>
                    <a:pt x="3786" y="11061"/>
                    <a:pt x="5191" y="11156"/>
                  </a:cubicBezTo>
                  <a:cubicBezTo>
                    <a:pt x="5286" y="11156"/>
                    <a:pt x="5358" y="11097"/>
                    <a:pt x="5382" y="11014"/>
                  </a:cubicBezTo>
                  <a:cubicBezTo>
                    <a:pt x="5382" y="10918"/>
                    <a:pt x="5322" y="10847"/>
                    <a:pt x="5227" y="10835"/>
                  </a:cubicBezTo>
                  <a:cubicBezTo>
                    <a:pt x="3905" y="10740"/>
                    <a:pt x="2667" y="10144"/>
                    <a:pt x="1762" y="9180"/>
                  </a:cubicBezTo>
                  <a:cubicBezTo>
                    <a:pt x="834" y="8192"/>
                    <a:pt x="333" y="6930"/>
                    <a:pt x="333" y="5572"/>
                  </a:cubicBezTo>
                  <a:cubicBezTo>
                    <a:pt x="333" y="4179"/>
                    <a:pt x="881" y="2858"/>
                    <a:pt x="1881" y="1858"/>
                  </a:cubicBezTo>
                  <a:cubicBezTo>
                    <a:pt x="2881" y="858"/>
                    <a:pt x="4203" y="310"/>
                    <a:pt x="5596" y="310"/>
                  </a:cubicBezTo>
                  <a:cubicBezTo>
                    <a:pt x="7001" y="310"/>
                    <a:pt x="8323" y="858"/>
                    <a:pt x="9323" y="1858"/>
                  </a:cubicBezTo>
                  <a:cubicBezTo>
                    <a:pt x="10323" y="2858"/>
                    <a:pt x="10871" y="4179"/>
                    <a:pt x="10871" y="5572"/>
                  </a:cubicBezTo>
                  <a:cubicBezTo>
                    <a:pt x="10871" y="6918"/>
                    <a:pt x="10359" y="8192"/>
                    <a:pt x="9442" y="9180"/>
                  </a:cubicBezTo>
                  <a:cubicBezTo>
                    <a:pt x="8525" y="10144"/>
                    <a:pt x="7299" y="10740"/>
                    <a:pt x="5977" y="10835"/>
                  </a:cubicBezTo>
                  <a:cubicBezTo>
                    <a:pt x="5882" y="10835"/>
                    <a:pt x="5810" y="10918"/>
                    <a:pt x="5822" y="11014"/>
                  </a:cubicBezTo>
                  <a:cubicBezTo>
                    <a:pt x="5822" y="11097"/>
                    <a:pt x="5894" y="11156"/>
                    <a:pt x="5989" y="11156"/>
                  </a:cubicBezTo>
                  <a:lnTo>
                    <a:pt x="6001" y="11156"/>
                  </a:lnTo>
                  <a:cubicBezTo>
                    <a:pt x="7418" y="11061"/>
                    <a:pt x="8727" y="10442"/>
                    <a:pt x="9692" y="9406"/>
                  </a:cubicBezTo>
                  <a:cubicBezTo>
                    <a:pt x="10656" y="8358"/>
                    <a:pt x="11192" y="7013"/>
                    <a:pt x="11192" y="5584"/>
                  </a:cubicBezTo>
                  <a:cubicBezTo>
                    <a:pt x="11192" y="4096"/>
                    <a:pt x="10597" y="2691"/>
                    <a:pt x="9561" y="1631"/>
                  </a:cubicBezTo>
                  <a:cubicBezTo>
                    <a:pt x="8501" y="572"/>
                    <a:pt x="7108" y="0"/>
                    <a:pt x="559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91" name="Google Shape;9091;p76"/>
          <p:cNvGrpSpPr/>
          <p:nvPr/>
        </p:nvGrpSpPr>
        <p:grpSpPr>
          <a:xfrm>
            <a:off x="6205132" y="4907063"/>
            <a:ext cx="473912" cy="474420"/>
            <a:chOff x="4673540" y="3680297"/>
            <a:chExt cx="355434" cy="355815"/>
          </a:xfrm>
          <a:solidFill>
            <a:schemeClr val="bg1"/>
          </a:solidFill>
        </p:grpSpPr>
        <p:sp>
          <p:nvSpPr>
            <p:cNvPr id="9092" name="Google Shape;9092;p76"/>
            <p:cNvSpPr/>
            <p:nvPr/>
          </p:nvSpPr>
          <p:spPr>
            <a:xfrm>
              <a:off x="4673540" y="3680297"/>
              <a:ext cx="355434" cy="355815"/>
            </a:xfrm>
            <a:custGeom>
              <a:avLst/>
              <a:gdLst/>
              <a:ahLst/>
              <a:cxnLst/>
              <a:rect l="l" t="t" r="r" b="b"/>
              <a:pathLst>
                <a:path w="11193" h="11205" extrusionOk="0">
                  <a:moveTo>
                    <a:pt x="2012" y="0"/>
                  </a:moveTo>
                  <a:cubicBezTo>
                    <a:pt x="905" y="0"/>
                    <a:pt x="0" y="893"/>
                    <a:pt x="0" y="2013"/>
                  </a:cubicBezTo>
                  <a:lnTo>
                    <a:pt x="0" y="9192"/>
                  </a:lnTo>
                  <a:cubicBezTo>
                    <a:pt x="0" y="10287"/>
                    <a:pt x="893" y="11204"/>
                    <a:pt x="2012" y="11204"/>
                  </a:cubicBezTo>
                  <a:lnTo>
                    <a:pt x="9180" y="11204"/>
                  </a:lnTo>
                  <a:cubicBezTo>
                    <a:pt x="10287" y="11204"/>
                    <a:pt x="11192" y="10311"/>
                    <a:pt x="11192" y="9192"/>
                  </a:cubicBezTo>
                  <a:lnTo>
                    <a:pt x="11192" y="2013"/>
                  </a:lnTo>
                  <a:cubicBezTo>
                    <a:pt x="11180" y="917"/>
                    <a:pt x="10287" y="0"/>
                    <a:pt x="9180" y="0"/>
                  </a:cubicBezTo>
                  <a:lnTo>
                    <a:pt x="8085" y="0"/>
                  </a:lnTo>
                  <a:cubicBezTo>
                    <a:pt x="7989" y="0"/>
                    <a:pt x="7918" y="84"/>
                    <a:pt x="7918" y="167"/>
                  </a:cubicBezTo>
                  <a:cubicBezTo>
                    <a:pt x="7918" y="262"/>
                    <a:pt x="7989" y="334"/>
                    <a:pt x="8085" y="334"/>
                  </a:cubicBezTo>
                  <a:lnTo>
                    <a:pt x="9180" y="334"/>
                  </a:lnTo>
                  <a:cubicBezTo>
                    <a:pt x="10109" y="334"/>
                    <a:pt x="10847" y="1084"/>
                    <a:pt x="10847" y="2001"/>
                  </a:cubicBezTo>
                  <a:lnTo>
                    <a:pt x="10847" y="9180"/>
                  </a:lnTo>
                  <a:cubicBezTo>
                    <a:pt x="10847" y="10097"/>
                    <a:pt x="10109" y="10847"/>
                    <a:pt x="9180" y="10847"/>
                  </a:cubicBezTo>
                  <a:lnTo>
                    <a:pt x="2012" y="10847"/>
                  </a:lnTo>
                  <a:cubicBezTo>
                    <a:pt x="1084" y="10847"/>
                    <a:pt x="345" y="10097"/>
                    <a:pt x="345" y="9180"/>
                  </a:cubicBezTo>
                  <a:lnTo>
                    <a:pt x="345" y="2001"/>
                  </a:lnTo>
                  <a:cubicBezTo>
                    <a:pt x="345" y="1084"/>
                    <a:pt x="1084" y="334"/>
                    <a:pt x="2012" y="334"/>
                  </a:cubicBezTo>
                  <a:lnTo>
                    <a:pt x="7418" y="334"/>
                  </a:lnTo>
                  <a:cubicBezTo>
                    <a:pt x="7501" y="334"/>
                    <a:pt x="7573" y="262"/>
                    <a:pt x="7573" y="167"/>
                  </a:cubicBezTo>
                  <a:cubicBezTo>
                    <a:pt x="7573" y="84"/>
                    <a:pt x="7501" y="0"/>
                    <a:pt x="74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3" name="Google Shape;9093;p76"/>
            <p:cNvSpPr/>
            <p:nvPr/>
          </p:nvSpPr>
          <p:spPr>
            <a:xfrm>
              <a:off x="4805864" y="3736630"/>
              <a:ext cx="93042" cy="92661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77" y="334"/>
                  </a:moveTo>
                  <a:cubicBezTo>
                    <a:pt x="2096" y="334"/>
                    <a:pt x="2608" y="834"/>
                    <a:pt x="2608" y="1465"/>
                  </a:cubicBezTo>
                  <a:cubicBezTo>
                    <a:pt x="2608" y="2084"/>
                    <a:pt x="2096" y="2596"/>
                    <a:pt x="1477" y="2596"/>
                  </a:cubicBezTo>
                  <a:cubicBezTo>
                    <a:pt x="846" y="2596"/>
                    <a:pt x="346" y="2084"/>
                    <a:pt x="346" y="1465"/>
                  </a:cubicBezTo>
                  <a:cubicBezTo>
                    <a:pt x="346" y="834"/>
                    <a:pt x="846" y="334"/>
                    <a:pt x="1477" y="334"/>
                  </a:cubicBezTo>
                  <a:close/>
                  <a:moveTo>
                    <a:pt x="1477" y="0"/>
                  </a:moveTo>
                  <a:cubicBezTo>
                    <a:pt x="667" y="0"/>
                    <a:pt x="12" y="655"/>
                    <a:pt x="12" y="1465"/>
                  </a:cubicBezTo>
                  <a:cubicBezTo>
                    <a:pt x="0" y="2263"/>
                    <a:pt x="655" y="2918"/>
                    <a:pt x="1477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4" name="Google Shape;9094;p76"/>
            <p:cNvSpPr/>
            <p:nvPr/>
          </p:nvSpPr>
          <p:spPr>
            <a:xfrm>
              <a:off x="4779380" y="3841358"/>
              <a:ext cx="143723" cy="138801"/>
            </a:xfrm>
            <a:custGeom>
              <a:avLst/>
              <a:gdLst/>
              <a:ahLst/>
              <a:cxnLst/>
              <a:rect l="l" t="t" r="r" b="b"/>
              <a:pathLst>
                <a:path w="4526" h="4371" extrusionOk="0">
                  <a:moveTo>
                    <a:pt x="477" y="1"/>
                  </a:moveTo>
                  <a:cubicBezTo>
                    <a:pt x="215" y="1"/>
                    <a:pt x="1" y="203"/>
                    <a:pt x="1" y="477"/>
                  </a:cubicBezTo>
                  <a:lnTo>
                    <a:pt x="1" y="893"/>
                  </a:lnTo>
                  <a:cubicBezTo>
                    <a:pt x="1" y="1155"/>
                    <a:pt x="203" y="1370"/>
                    <a:pt x="477" y="1370"/>
                  </a:cubicBezTo>
                  <a:lnTo>
                    <a:pt x="763" y="1370"/>
                  </a:lnTo>
                  <a:cubicBezTo>
                    <a:pt x="834" y="1370"/>
                    <a:pt x="906" y="1429"/>
                    <a:pt x="906" y="1513"/>
                  </a:cubicBezTo>
                  <a:lnTo>
                    <a:pt x="906" y="2858"/>
                  </a:lnTo>
                  <a:cubicBezTo>
                    <a:pt x="906" y="2929"/>
                    <a:pt x="846" y="3001"/>
                    <a:pt x="763" y="3001"/>
                  </a:cubicBezTo>
                  <a:lnTo>
                    <a:pt x="572" y="3001"/>
                  </a:lnTo>
                  <a:cubicBezTo>
                    <a:pt x="299" y="3001"/>
                    <a:pt x="96" y="3215"/>
                    <a:pt x="96" y="3477"/>
                  </a:cubicBezTo>
                  <a:lnTo>
                    <a:pt x="96" y="3894"/>
                  </a:lnTo>
                  <a:cubicBezTo>
                    <a:pt x="96" y="4168"/>
                    <a:pt x="299" y="4370"/>
                    <a:pt x="572" y="4370"/>
                  </a:cubicBezTo>
                  <a:lnTo>
                    <a:pt x="4049" y="4370"/>
                  </a:lnTo>
                  <a:cubicBezTo>
                    <a:pt x="4311" y="4370"/>
                    <a:pt x="4525" y="4168"/>
                    <a:pt x="4525" y="3894"/>
                  </a:cubicBezTo>
                  <a:lnTo>
                    <a:pt x="4525" y="3477"/>
                  </a:lnTo>
                  <a:cubicBezTo>
                    <a:pt x="4525" y="3215"/>
                    <a:pt x="4311" y="3001"/>
                    <a:pt x="4049" y="3001"/>
                  </a:cubicBezTo>
                  <a:lnTo>
                    <a:pt x="3859" y="3001"/>
                  </a:lnTo>
                  <a:cubicBezTo>
                    <a:pt x="3787" y="3001"/>
                    <a:pt x="3704" y="2941"/>
                    <a:pt x="3704" y="2858"/>
                  </a:cubicBezTo>
                  <a:lnTo>
                    <a:pt x="3704" y="477"/>
                  </a:lnTo>
                  <a:cubicBezTo>
                    <a:pt x="3704" y="203"/>
                    <a:pt x="3501" y="1"/>
                    <a:pt x="3228" y="1"/>
                  </a:cubicBezTo>
                  <a:lnTo>
                    <a:pt x="1442" y="1"/>
                  </a:lnTo>
                  <a:cubicBezTo>
                    <a:pt x="1358" y="1"/>
                    <a:pt x="1287" y="72"/>
                    <a:pt x="1287" y="155"/>
                  </a:cubicBezTo>
                  <a:cubicBezTo>
                    <a:pt x="1287" y="251"/>
                    <a:pt x="1358" y="322"/>
                    <a:pt x="1442" y="322"/>
                  </a:cubicBezTo>
                  <a:lnTo>
                    <a:pt x="3228" y="322"/>
                  </a:lnTo>
                  <a:cubicBezTo>
                    <a:pt x="3311" y="322"/>
                    <a:pt x="3382" y="382"/>
                    <a:pt x="3382" y="477"/>
                  </a:cubicBezTo>
                  <a:lnTo>
                    <a:pt x="3382" y="2858"/>
                  </a:lnTo>
                  <a:cubicBezTo>
                    <a:pt x="3382" y="3120"/>
                    <a:pt x="3585" y="3334"/>
                    <a:pt x="3859" y="3334"/>
                  </a:cubicBezTo>
                  <a:lnTo>
                    <a:pt x="4049" y="3334"/>
                  </a:lnTo>
                  <a:cubicBezTo>
                    <a:pt x="4121" y="3334"/>
                    <a:pt x="4204" y="3394"/>
                    <a:pt x="4204" y="3477"/>
                  </a:cubicBezTo>
                  <a:lnTo>
                    <a:pt x="4204" y="3894"/>
                  </a:lnTo>
                  <a:cubicBezTo>
                    <a:pt x="4204" y="3965"/>
                    <a:pt x="4132" y="4049"/>
                    <a:pt x="4049" y="4049"/>
                  </a:cubicBezTo>
                  <a:lnTo>
                    <a:pt x="572" y="4049"/>
                  </a:lnTo>
                  <a:cubicBezTo>
                    <a:pt x="489" y="4049"/>
                    <a:pt x="418" y="3989"/>
                    <a:pt x="418" y="3894"/>
                  </a:cubicBezTo>
                  <a:lnTo>
                    <a:pt x="418" y="3477"/>
                  </a:lnTo>
                  <a:cubicBezTo>
                    <a:pt x="418" y="3406"/>
                    <a:pt x="477" y="3334"/>
                    <a:pt x="572" y="3334"/>
                  </a:cubicBezTo>
                  <a:lnTo>
                    <a:pt x="763" y="3334"/>
                  </a:lnTo>
                  <a:cubicBezTo>
                    <a:pt x="1025" y="3334"/>
                    <a:pt x="1239" y="3120"/>
                    <a:pt x="1239" y="2858"/>
                  </a:cubicBezTo>
                  <a:lnTo>
                    <a:pt x="1239" y="1513"/>
                  </a:lnTo>
                  <a:cubicBezTo>
                    <a:pt x="1239" y="1251"/>
                    <a:pt x="1025" y="1036"/>
                    <a:pt x="763" y="1036"/>
                  </a:cubicBezTo>
                  <a:lnTo>
                    <a:pt x="477" y="1036"/>
                  </a:lnTo>
                  <a:cubicBezTo>
                    <a:pt x="406" y="1036"/>
                    <a:pt x="334" y="977"/>
                    <a:pt x="334" y="893"/>
                  </a:cubicBezTo>
                  <a:lnTo>
                    <a:pt x="334" y="477"/>
                  </a:lnTo>
                  <a:cubicBezTo>
                    <a:pt x="334" y="393"/>
                    <a:pt x="394" y="322"/>
                    <a:pt x="477" y="322"/>
                  </a:cubicBezTo>
                  <a:lnTo>
                    <a:pt x="787" y="322"/>
                  </a:lnTo>
                  <a:cubicBezTo>
                    <a:pt x="882" y="322"/>
                    <a:pt x="953" y="251"/>
                    <a:pt x="953" y="155"/>
                  </a:cubicBezTo>
                  <a:cubicBezTo>
                    <a:pt x="953" y="72"/>
                    <a:pt x="882" y="1"/>
                    <a:pt x="7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95" name="Google Shape;9095;p76"/>
          <p:cNvGrpSpPr/>
          <p:nvPr/>
        </p:nvGrpSpPr>
        <p:grpSpPr>
          <a:xfrm>
            <a:off x="7679622" y="4932256"/>
            <a:ext cx="423527" cy="425009"/>
            <a:chOff x="5779408" y="3699191"/>
            <a:chExt cx="317645" cy="318757"/>
          </a:xfrm>
          <a:solidFill>
            <a:schemeClr val="bg1"/>
          </a:solidFill>
        </p:grpSpPr>
        <p:sp>
          <p:nvSpPr>
            <p:cNvPr id="9096" name="Google Shape;9096;p76"/>
            <p:cNvSpPr/>
            <p:nvPr/>
          </p:nvSpPr>
          <p:spPr>
            <a:xfrm>
              <a:off x="5892837" y="3700334"/>
              <a:ext cx="204216" cy="317614"/>
            </a:xfrm>
            <a:custGeom>
              <a:avLst/>
              <a:gdLst/>
              <a:ahLst/>
              <a:cxnLst/>
              <a:rect l="l" t="t" r="r" b="b"/>
              <a:pathLst>
                <a:path w="6431" h="10002" extrusionOk="0">
                  <a:moveTo>
                    <a:pt x="4025" y="0"/>
                  </a:moveTo>
                  <a:cubicBezTo>
                    <a:pt x="3870" y="0"/>
                    <a:pt x="3704" y="60"/>
                    <a:pt x="3608" y="179"/>
                  </a:cubicBezTo>
                  <a:lnTo>
                    <a:pt x="1465" y="2322"/>
                  </a:lnTo>
                  <a:lnTo>
                    <a:pt x="299" y="1167"/>
                  </a:lnTo>
                  <a:cubicBezTo>
                    <a:pt x="269" y="1138"/>
                    <a:pt x="227" y="1123"/>
                    <a:pt x="184" y="1123"/>
                  </a:cubicBezTo>
                  <a:cubicBezTo>
                    <a:pt x="141" y="1123"/>
                    <a:pt x="96" y="1138"/>
                    <a:pt x="60" y="1167"/>
                  </a:cubicBezTo>
                  <a:cubicBezTo>
                    <a:pt x="1" y="1227"/>
                    <a:pt x="1" y="1322"/>
                    <a:pt x="60" y="1405"/>
                  </a:cubicBezTo>
                  <a:lnTo>
                    <a:pt x="1346" y="2679"/>
                  </a:lnTo>
                  <a:cubicBezTo>
                    <a:pt x="1370" y="2715"/>
                    <a:pt x="1418" y="2727"/>
                    <a:pt x="1465" y="2727"/>
                  </a:cubicBezTo>
                  <a:cubicBezTo>
                    <a:pt x="1501" y="2727"/>
                    <a:pt x="1549" y="2715"/>
                    <a:pt x="1584" y="2679"/>
                  </a:cubicBezTo>
                  <a:lnTo>
                    <a:pt x="3847" y="417"/>
                  </a:lnTo>
                  <a:cubicBezTo>
                    <a:pt x="3882" y="370"/>
                    <a:pt x="3966" y="346"/>
                    <a:pt x="4037" y="346"/>
                  </a:cubicBezTo>
                  <a:cubicBezTo>
                    <a:pt x="4109" y="346"/>
                    <a:pt x="4168" y="370"/>
                    <a:pt x="4228" y="417"/>
                  </a:cubicBezTo>
                  <a:lnTo>
                    <a:pt x="6049" y="2239"/>
                  </a:lnTo>
                  <a:cubicBezTo>
                    <a:pt x="6085" y="2275"/>
                    <a:pt x="6121" y="2358"/>
                    <a:pt x="6121" y="2429"/>
                  </a:cubicBezTo>
                  <a:cubicBezTo>
                    <a:pt x="6121" y="2501"/>
                    <a:pt x="6085" y="2560"/>
                    <a:pt x="6049" y="2620"/>
                  </a:cubicBezTo>
                  <a:lnTo>
                    <a:pt x="3775" y="4882"/>
                  </a:lnTo>
                  <a:cubicBezTo>
                    <a:pt x="3716" y="4942"/>
                    <a:pt x="3716" y="5049"/>
                    <a:pt x="3775" y="5120"/>
                  </a:cubicBezTo>
                  <a:lnTo>
                    <a:pt x="6049" y="7382"/>
                  </a:lnTo>
                  <a:cubicBezTo>
                    <a:pt x="6085" y="7430"/>
                    <a:pt x="6121" y="7501"/>
                    <a:pt x="6121" y="7573"/>
                  </a:cubicBezTo>
                  <a:cubicBezTo>
                    <a:pt x="6121" y="7656"/>
                    <a:pt x="6085" y="7716"/>
                    <a:pt x="6049" y="7775"/>
                  </a:cubicBezTo>
                  <a:lnTo>
                    <a:pt x="4228" y="9585"/>
                  </a:lnTo>
                  <a:cubicBezTo>
                    <a:pt x="4174" y="9639"/>
                    <a:pt x="4103" y="9665"/>
                    <a:pt x="4033" y="9665"/>
                  </a:cubicBezTo>
                  <a:cubicBezTo>
                    <a:pt x="3963" y="9665"/>
                    <a:pt x="3894" y="9639"/>
                    <a:pt x="3847" y="9585"/>
                  </a:cubicBezTo>
                  <a:lnTo>
                    <a:pt x="2989" y="8740"/>
                  </a:lnTo>
                  <a:cubicBezTo>
                    <a:pt x="2960" y="8710"/>
                    <a:pt x="2921" y="8695"/>
                    <a:pt x="2879" y="8695"/>
                  </a:cubicBezTo>
                  <a:cubicBezTo>
                    <a:pt x="2838" y="8695"/>
                    <a:pt x="2793" y="8710"/>
                    <a:pt x="2751" y="8740"/>
                  </a:cubicBezTo>
                  <a:cubicBezTo>
                    <a:pt x="2692" y="8799"/>
                    <a:pt x="2692" y="8906"/>
                    <a:pt x="2751" y="8978"/>
                  </a:cubicBezTo>
                  <a:lnTo>
                    <a:pt x="3608" y="9823"/>
                  </a:lnTo>
                  <a:cubicBezTo>
                    <a:pt x="3728" y="9942"/>
                    <a:pt x="3870" y="10002"/>
                    <a:pt x="4025" y="10002"/>
                  </a:cubicBezTo>
                  <a:cubicBezTo>
                    <a:pt x="4168" y="10002"/>
                    <a:pt x="4335" y="9942"/>
                    <a:pt x="4442" y="9823"/>
                  </a:cubicBezTo>
                  <a:lnTo>
                    <a:pt x="6252" y="8013"/>
                  </a:lnTo>
                  <a:cubicBezTo>
                    <a:pt x="6371" y="7894"/>
                    <a:pt x="6430" y="7740"/>
                    <a:pt x="6430" y="7597"/>
                  </a:cubicBezTo>
                  <a:cubicBezTo>
                    <a:pt x="6430" y="7430"/>
                    <a:pt x="6371" y="7275"/>
                    <a:pt x="6252" y="7180"/>
                  </a:cubicBezTo>
                  <a:lnTo>
                    <a:pt x="4109" y="4977"/>
                  </a:lnTo>
                  <a:lnTo>
                    <a:pt x="6252" y="2834"/>
                  </a:lnTo>
                  <a:cubicBezTo>
                    <a:pt x="6371" y="2715"/>
                    <a:pt x="6430" y="2560"/>
                    <a:pt x="6430" y="2417"/>
                  </a:cubicBezTo>
                  <a:cubicBezTo>
                    <a:pt x="6430" y="2251"/>
                    <a:pt x="6371" y="2096"/>
                    <a:pt x="6252" y="2001"/>
                  </a:cubicBezTo>
                  <a:lnTo>
                    <a:pt x="4442" y="179"/>
                  </a:lnTo>
                  <a:cubicBezTo>
                    <a:pt x="4323" y="60"/>
                    <a:pt x="4168" y="0"/>
                    <a:pt x="40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7" name="Google Shape;9097;p76"/>
            <p:cNvSpPr/>
            <p:nvPr/>
          </p:nvSpPr>
          <p:spPr>
            <a:xfrm>
              <a:off x="5779408" y="3699191"/>
              <a:ext cx="195134" cy="316883"/>
            </a:xfrm>
            <a:custGeom>
              <a:avLst/>
              <a:gdLst/>
              <a:ahLst/>
              <a:cxnLst/>
              <a:rect l="l" t="t" r="r" b="b"/>
              <a:pathLst>
                <a:path w="6145" h="9979" extrusionOk="0">
                  <a:moveTo>
                    <a:pt x="2477" y="1"/>
                  </a:moveTo>
                  <a:cubicBezTo>
                    <a:pt x="2311" y="1"/>
                    <a:pt x="2156" y="60"/>
                    <a:pt x="2061" y="179"/>
                  </a:cubicBezTo>
                  <a:lnTo>
                    <a:pt x="239" y="2001"/>
                  </a:lnTo>
                  <a:cubicBezTo>
                    <a:pt x="1" y="2239"/>
                    <a:pt x="1" y="2608"/>
                    <a:pt x="239" y="2846"/>
                  </a:cubicBezTo>
                  <a:lnTo>
                    <a:pt x="2382" y="4989"/>
                  </a:lnTo>
                  <a:lnTo>
                    <a:pt x="239" y="7133"/>
                  </a:lnTo>
                  <a:cubicBezTo>
                    <a:pt x="1" y="7371"/>
                    <a:pt x="1" y="7752"/>
                    <a:pt x="239" y="7990"/>
                  </a:cubicBezTo>
                  <a:lnTo>
                    <a:pt x="2061" y="9800"/>
                  </a:lnTo>
                  <a:cubicBezTo>
                    <a:pt x="2180" y="9919"/>
                    <a:pt x="2323" y="9978"/>
                    <a:pt x="2477" y="9978"/>
                  </a:cubicBezTo>
                  <a:cubicBezTo>
                    <a:pt x="2620" y="9978"/>
                    <a:pt x="2787" y="9919"/>
                    <a:pt x="2882" y="9800"/>
                  </a:cubicBezTo>
                  <a:lnTo>
                    <a:pt x="5037" y="7656"/>
                  </a:lnTo>
                  <a:lnTo>
                    <a:pt x="5859" y="8490"/>
                  </a:lnTo>
                  <a:cubicBezTo>
                    <a:pt x="5895" y="8520"/>
                    <a:pt x="5936" y="8535"/>
                    <a:pt x="5978" y="8535"/>
                  </a:cubicBezTo>
                  <a:cubicBezTo>
                    <a:pt x="6020" y="8535"/>
                    <a:pt x="6061" y="8520"/>
                    <a:pt x="6097" y="8490"/>
                  </a:cubicBezTo>
                  <a:cubicBezTo>
                    <a:pt x="6145" y="8430"/>
                    <a:pt x="6145" y="8323"/>
                    <a:pt x="6085" y="8264"/>
                  </a:cubicBezTo>
                  <a:lnTo>
                    <a:pt x="5156" y="7335"/>
                  </a:lnTo>
                  <a:cubicBezTo>
                    <a:pt x="5121" y="7299"/>
                    <a:pt x="5073" y="7287"/>
                    <a:pt x="5037" y="7287"/>
                  </a:cubicBezTo>
                  <a:cubicBezTo>
                    <a:pt x="4990" y="7287"/>
                    <a:pt x="4942" y="7299"/>
                    <a:pt x="4918" y="7335"/>
                  </a:cubicBezTo>
                  <a:lnTo>
                    <a:pt x="2656" y="9597"/>
                  </a:lnTo>
                  <a:cubicBezTo>
                    <a:pt x="2608" y="9633"/>
                    <a:pt x="2537" y="9669"/>
                    <a:pt x="2454" y="9669"/>
                  </a:cubicBezTo>
                  <a:cubicBezTo>
                    <a:pt x="2382" y="9669"/>
                    <a:pt x="2323" y="9633"/>
                    <a:pt x="2263" y="9597"/>
                  </a:cubicBezTo>
                  <a:lnTo>
                    <a:pt x="453" y="7776"/>
                  </a:lnTo>
                  <a:cubicBezTo>
                    <a:pt x="346" y="7668"/>
                    <a:pt x="346" y="7490"/>
                    <a:pt x="453" y="7395"/>
                  </a:cubicBezTo>
                  <a:lnTo>
                    <a:pt x="2716" y="5132"/>
                  </a:lnTo>
                  <a:cubicBezTo>
                    <a:pt x="2739" y="5097"/>
                    <a:pt x="2751" y="5049"/>
                    <a:pt x="2751" y="5013"/>
                  </a:cubicBezTo>
                  <a:cubicBezTo>
                    <a:pt x="2751" y="4966"/>
                    <a:pt x="2739" y="4918"/>
                    <a:pt x="2716" y="4894"/>
                  </a:cubicBezTo>
                  <a:lnTo>
                    <a:pt x="453" y="2632"/>
                  </a:lnTo>
                  <a:cubicBezTo>
                    <a:pt x="346" y="2525"/>
                    <a:pt x="346" y="2346"/>
                    <a:pt x="453" y="2239"/>
                  </a:cubicBezTo>
                  <a:lnTo>
                    <a:pt x="2263" y="417"/>
                  </a:lnTo>
                  <a:cubicBezTo>
                    <a:pt x="2311" y="382"/>
                    <a:pt x="2382" y="346"/>
                    <a:pt x="2454" y="346"/>
                  </a:cubicBezTo>
                  <a:cubicBezTo>
                    <a:pt x="2537" y="346"/>
                    <a:pt x="2597" y="382"/>
                    <a:pt x="2656" y="417"/>
                  </a:cubicBezTo>
                  <a:lnTo>
                    <a:pt x="3168" y="941"/>
                  </a:lnTo>
                  <a:cubicBezTo>
                    <a:pt x="3198" y="971"/>
                    <a:pt x="3239" y="986"/>
                    <a:pt x="3283" y="986"/>
                  </a:cubicBezTo>
                  <a:cubicBezTo>
                    <a:pt x="3326" y="986"/>
                    <a:pt x="3370" y="971"/>
                    <a:pt x="3406" y="941"/>
                  </a:cubicBezTo>
                  <a:cubicBezTo>
                    <a:pt x="3466" y="882"/>
                    <a:pt x="3466" y="775"/>
                    <a:pt x="3406" y="703"/>
                  </a:cubicBezTo>
                  <a:lnTo>
                    <a:pt x="2882" y="179"/>
                  </a:lnTo>
                  <a:cubicBezTo>
                    <a:pt x="2775" y="60"/>
                    <a:pt x="2620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98" name="Google Shape;9098;p76"/>
          <p:cNvSpPr/>
          <p:nvPr/>
        </p:nvSpPr>
        <p:spPr>
          <a:xfrm>
            <a:off x="8379841" y="4925945"/>
            <a:ext cx="474928" cy="43788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99" name="Google Shape;9099;p76"/>
          <p:cNvGrpSpPr/>
          <p:nvPr/>
        </p:nvGrpSpPr>
        <p:grpSpPr>
          <a:xfrm>
            <a:off x="9827658" y="4907825"/>
            <a:ext cx="496097" cy="473657"/>
            <a:chOff x="7390435" y="3680868"/>
            <a:chExt cx="372073" cy="355243"/>
          </a:xfrm>
          <a:solidFill>
            <a:schemeClr val="bg1"/>
          </a:solidFill>
        </p:grpSpPr>
        <p:sp>
          <p:nvSpPr>
            <p:cNvPr id="9100" name="Google Shape;9100;p76"/>
            <p:cNvSpPr/>
            <p:nvPr/>
          </p:nvSpPr>
          <p:spPr>
            <a:xfrm>
              <a:off x="7390435" y="3744950"/>
              <a:ext cx="294178" cy="291162"/>
            </a:xfrm>
            <a:custGeom>
              <a:avLst/>
              <a:gdLst/>
              <a:ahLst/>
              <a:cxnLst/>
              <a:rect l="l" t="t" r="r" b="b"/>
              <a:pathLst>
                <a:path w="9264" h="9169" extrusionOk="0">
                  <a:moveTo>
                    <a:pt x="4668" y="0"/>
                  </a:moveTo>
                  <a:cubicBezTo>
                    <a:pt x="3441" y="0"/>
                    <a:pt x="2287" y="477"/>
                    <a:pt x="1417" y="1334"/>
                  </a:cubicBezTo>
                  <a:cubicBezTo>
                    <a:pt x="1358" y="1393"/>
                    <a:pt x="1358" y="1501"/>
                    <a:pt x="1417" y="1572"/>
                  </a:cubicBezTo>
                  <a:cubicBezTo>
                    <a:pt x="1447" y="1602"/>
                    <a:pt x="1489" y="1617"/>
                    <a:pt x="1532" y="1617"/>
                  </a:cubicBezTo>
                  <a:cubicBezTo>
                    <a:pt x="1575" y="1617"/>
                    <a:pt x="1620" y="1602"/>
                    <a:pt x="1655" y="1572"/>
                  </a:cubicBezTo>
                  <a:cubicBezTo>
                    <a:pt x="2465" y="774"/>
                    <a:pt x="3537" y="322"/>
                    <a:pt x="4668" y="322"/>
                  </a:cubicBezTo>
                  <a:cubicBezTo>
                    <a:pt x="5799" y="322"/>
                    <a:pt x="6870" y="774"/>
                    <a:pt x="7668" y="1572"/>
                  </a:cubicBezTo>
                  <a:cubicBezTo>
                    <a:pt x="8478" y="2382"/>
                    <a:pt x="8918" y="3453"/>
                    <a:pt x="8918" y="4584"/>
                  </a:cubicBezTo>
                  <a:cubicBezTo>
                    <a:pt x="8918" y="5715"/>
                    <a:pt x="8478" y="6787"/>
                    <a:pt x="7668" y="7585"/>
                  </a:cubicBezTo>
                  <a:cubicBezTo>
                    <a:pt x="6841" y="8412"/>
                    <a:pt x="5751" y="8826"/>
                    <a:pt x="4662" y="8826"/>
                  </a:cubicBezTo>
                  <a:cubicBezTo>
                    <a:pt x="3572" y="8826"/>
                    <a:pt x="2483" y="8412"/>
                    <a:pt x="1655" y="7585"/>
                  </a:cubicBezTo>
                  <a:cubicBezTo>
                    <a:pt x="953" y="6882"/>
                    <a:pt x="524" y="5965"/>
                    <a:pt x="441" y="4977"/>
                  </a:cubicBezTo>
                  <a:cubicBezTo>
                    <a:pt x="346" y="4013"/>
                    <a:pt x="596" y="3037"/>
                    <a:pt x="1132" y="2227"/>
                  </a:cubicBezTo>
                  <a:cubicBezTo>
                    <a:pt x="1179" y="2155"/>
                    <a:pt x="1167" y="2048"/>
                    <a:pt x="1096" y="1989"/>
                  </a:cubicBezTo>
                  <a:cubicBezTo>
                    <a:pt x="1066" y="1972"/>
                    <a:pt x="1035" y="1964"/>
                    <a:pt x="1005" y="1964"/>
                  </a:cubicBezTo>
                  <a:cubicBezTo>
                    <a:pt x="950" y="1964"/>
                    <a:pt x="896" y="1990"/>
                    <a:pt x="858" y="2036"/>
                  </a:cubicBezTo>
                  <a:cubicBezTo>
                    <a:pt x="274" y="2894"/>
                    <a:pt x="1" y="3953"/>
                    <a:pt x="108" y="5013"/>
                  </a:cubicBezTo>
                  <a:cubicBezTo>
                    <a:pt x="215" y="6073"/>
                    <a:pt x="679" y="7085"/>
                    <a:pt x="1429" y="7823"/>
                  </a:cubicBezTo>
                  <a:cubicBezTo>
                    <a:pt x="2322" y="8716"/>
                    <a:pt x="3501" y="9168"/>
                    <a:pt x="4680" y="9168"/>
                  </a:cubicBezTo>
                  <a:cubicBezTo>
                    <a:pt x="5858" y="9168"/>
                    <a:pt x="7025" y="8716"/>
                    <a:pt x="7918" y="7823"/>
                  </a:cubicBezTo>
                  <a:cubicBezTo>
                    <a:pt x="8787" y="6966"/>
                    <a:pt x="9264" y="5799"/>
                    <a:pt x="9264" y="4584"/>
                  </a:cubicBezTo>
                  <a:cubicBezTo>
                    <a:pt x="9264" y="3358"/>
                    <a:pt x="8787" y="2203"/>
                    <a:pt x="7906" y="1334"/>
                  </a:cubicBezTo>
                  <a:cubicBezTo>
                    <a:pt x="7049" y="477"/>
                    <a:pt x="5882" y="0"/>
                    <a:pt x="466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1" name="Google Shape;9101;p76"/>
            <p:cNvSpPr/>
            <p:nvPr/>
          </p:nvSpPr>
          <p:spPr>
            <a:xfrm>
              <a:off x="7408948" y="3772259"/>
              <a:ext cx="259407" cy="236257"/>
            </a:xfrm>
            <a:custGeom>
              <a:avLst/>
              <a:gdLst/>
              <a:ahLst/>
              <a:cxnLst/>
              <a:rect l="l" t="t" r="r" b="b"/>
              <a:pathLst>
                <a:path w="8169" h="7440" extrusionOk="0">
                  <a:moveTo>
                    <a:pt x="4085" y="319"/>
                  </a:moveTo>
                  <a:cubicBezTo>
                    <a:pt x="4942" y="319"/>
                    <a:pt x="5823" y="653"/>
                    <a:pt x="6478" y="1319"/>
                  </a:cubicBezTo>
                  <a:cubicBezTo>
                    <a:pt x="7800" y="2653"/>
                    <a:pt x="7800" y="4796"/>
                    <a:pt x="6478" y="6117"/>
                  </a:cubicBezTo>
                  <a:cubicBezTo>
                    <a:pt x="5817" y="6778"/>
                    <a:pt x="4951" y="7109"/>
                    <a:pt x="4083" y="7109"/>
                  </a:cubicBezTo>
                  <a:cubicBezTo>
                    <a:pt x="3216" y="7109"/>
                    <a:pt x="2346" y="6778"/>
                    <a:pt x="1680" y="6117"/>
                  </a:cubicBezTo>
                  <a:cubicBezTo>
                    <a:pt x="358" y="4796"/>
                    <a:pt x="358" y="2653"/>
                    <a:pt x="1680" y="1319"/>
                  </a:cubicBezTo>
                  <a:cubicBezTo>
                    <a:pt x="2335" y="664"/>
                    <a:pt x="3216" y="319"/>
                    <a:pt x="4085" y="319"/>
                  </a:cubicBezTo>
                  <a:close/>
                  <a:moveTo>
                    <a:pt x="4088" y="1"/>
                  </a:moveTo>
                  <a:cubicBezTo>
                    <a:pt x="3132" y="1"/>
                    <a:pt x="2174" y="361"/>
                    <a:pt x="1442" y="1081"/>
                  </a:cubicBezTo>
                  <a:cubicBezTo>
                    <a:pt x="1" y="2534"/>
                    <a:pt x="1" y="4891"/>
                    <a:pt x="1442" y="6356"/>
                  </a:cubicBezTo>
                  <a:cubicBezTo>
                    <a:pt x="2180" y="7082"/>
                    <a:pt x="3120" y="7439"/>
                    <a:pt x="4085" y="7439"/>
                  </a:cubicBezTo>
                  <a:cubicBezTo>
                    <a:pt x="5037" y="7439"/>
                    <a:pt x="5978" y="7082"/>
                    <a:pt x="6716" y="6356"/>
                  </a:cubicBezTo>
                  <a:cubicBezTo>
                    <a:pt x="8169" y="4891"/>
                    <a:pt x="8169" y="2546"/>
                    <a:pt x="6716" y="1081"/>
                  </a:cubicBezTo>
                  <a:cubicBezTo>
                    <a:pt x="5996" y="361"/>
                    <a:pt x="5043" y="1"/>
                    <a:pt x="408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2" name="Google Shape;9102;p76"/>
            <p:cNvSpPr/>
            <p:nvPr/>
          </p:nvSpPr>
          <p:spPr>
            <a:xfrm>
              <a:off x="7487986" y="3680868"/>
              <a:ext cx="274522" cy="259565"/>
            </a:xfrm>
            <a:custGeom>
              <a:avLst/>
              <a:gdLst/>
              <a:ahLst/>
              <a:cxnLst/>
              <a:rect l="l" t="t" r="r" b="b"/>
              <a:pathLst>
                <a:path w="8645" h="8174" extrusionOk="0">
                  <a:moveTo>
                    <a:pt x="3614" y="0"/>
                  </a:moveTo>
                  <a:cubicBezTo>
                    <a:pt x="2438" y="0"/>
                    <a:pt x="1262" y="447"/>
                    <a:pt x="369" y="1340"/>
                  </a:cubicBezTo>
                  <a:cubicBezTo>
                    <a:pt x="262" y="1447"/>
                    <a:pt x="167" y="1566"/>
                    <a:pt x="60" y="1685"/>
                  </a:cubicBezTo>
                  <a:cubicBezTo>
                    <a:pt x="0" y="1756"/>
                    <a:pt x="12" y="1864"/>
                    <a:pt x="84" y="1923"/>
                  </a:cubicBezTo>
                  <a:cubicBezTo>
                    <a:pt x="118" y="1948"/>
                    <a:pt x="155" y="1960"/>
                    <a:pt x="191" y="1960"/>
                  </a:cubicBezTo>
                  <a:cubicBezTo>
                    <a:pt x="240" y="1960"/>
                    <a:pt x="287" y="1936"/>
                    <a:pt x="322" y="1887"/>
                  </a:cubicBezTo>
                  <a:cubicBezTo>
                    <a:pt x="417" y="1792"/>
                    <a:pt x="500" y="1685"/>
                    <a:pt x="608" y="1578"/>
                  </a:cubicBezTo>
                  <a:cubicBezTo>
                    <a:pt x="1435" y="750"/>
                    <a:pt x="2524" y="337"/>
                    <a:pt x="3614" y="337"/>
                  </a:cubicBezTo>
                  <a:cubicBezTo>
                    <a:pt x="4703" y="337"/>
                    <a:pt x="5793" y="750"/>
                    <a:pt x="6620" y="1578"/>
                  </a:cubicBezTo>
                  <a:cubicBezTo>
                    <a:pt x="8275" y="3233"/>
                    <a:pt x="8275" y="5936"/>
                    <a:pt x="6620" y="7591"/>
                  </a:cubicBezTo>
                  <a:cubicBezTo>
                    <a:pt x="6513" y="7698"/>
                    <a:pt x="6418" y="7781"/>
                    <a:pt x="6311" y="7876"/>
                  </a:cubicBezTo>
                  <a:cubicBezTo>
                    <a:pt x="6239" y="7936"/>
                    <a:pt x="6215" y="8043"/>
                    <a:pt x="6275" y="8114"/>
                  </a:cubicBezTo>
                  <a:cubicBezTo>
                    <a:pt x="6311" y="8162"/>
                    <a:pt x="6358" y="8174"/>
                    <a:pt x="6418" y="8174"/>
                  </a:cubicBezTo>
                  <a:cubicBezTo>
                    <a:pt x="6454" y="8174"/>
                    <a:pt x="6489" y="8162"/>
                    <a:pt x="6513" y="8126"/>
                  </a:cubicBezTo>
                  <a:cubicBezTo>
                    <a:pt x="6632" y="8043"/>
                    <a:pt x="6751" y="7936"/>
                    <a:pt x="6858" y="7817"/>
                  </a:cubicBezTo>
                  <a:cubicBezTo>
                    <a:pt x="8644" y="6031"/>
                    <a:pt x="8644" y="3126"/>
                    <a:pt x="6858" y="1340"/>
                  </a:cubicBezTo>
                  <a:cubicBezTo>
                    <a:pt x="5965" y="447"/>
                    <a:pt x="4790" y="0"/>
                    <a:pt x="36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3" name="Google Shape;9103;p76"/>
            <p:cNvSpPr/>
            <p:nvPr/>
          </p:nvSpPr>
          <p:spPr>
            <a:xfrm>
              <a:off x="7691758" y="3789502"/>
              <a:ext cx="34073" cy="102918"/>
            </a:xfrm>
            <a:custGeom>
              <a:avLst/>
              <a:gdLst/>
              <a:ahLst/>
              <a:cxnLst/>
              <a:rect l="l" t="t" r="r" b="b"/>
              <a:pathLst>
                <a:path w="1073" h="3241" extrusionOk="0">
                  <a:moveTo>
                    <a:pt x="589" y="1"/>
                  </a:moveTo>
                  <a:cubicBezTo>
                    <a:pt x="580" y="1"/>
                    <a:pt x="570" y="1"/>
                    <a:pt x="560" y="2"/>
                  </a:cubicBezTo>
                  <a:cubicBezTo>
                    <a:pt x="477" y="38"/>
                    <a:pt x="429" y="121"/>
                    <a:pt x="441" y="217"/>
                  </a:cubicBezTo>
                  <a:cubicBezTo>
                    <a:pt x="715" y="1157"/>
                    <a:pt x="560" y="2145"/>
                    <a:pt x="37" y="2967"/>
                  </a:cubicBezTo>
                  <a:cubicBezTo>
                    <a:pt x="1" y="3038"/>
                    <a:pt x="13" y="3146"/>
                    <a:pt x="84" y="3205"/>
                  </a:cubicBezTo>
                  <a:cubicBezTo>
                    <a:pt x="120" y="3217"/>
                    <a:pt x="144" y="3241"/>
                    <a:pt x="167" y="3241"/>
                  </a:cubicBezTo>
                  <a:cubicBezTo>
                    <a:pt x="239" y="3241"/>
                    <a:pt x="275" y="3205"/>
                    <a:pt x="310" y="3158"/>
                  </a:cubicBezTo>
                  <a:cubicBezTo>
                    <a:pt x="906" y="2265"/>
                    <a:pt x="1072" y="1169"/>
                    <a:pt x="775" y="121"/>
                  </a:cubicBezTo>
                  <a:cubicBezTo>
                    <a:pt x="743" y="47"/>
                    <a:pt x="672" y="1"/>
                    <a:pt x="58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4" name="Google Shape;9104;p76"/>
            <p:cNvSpPr/>
            <p:nvPr/>
          </p:nvSpPr>
          <p:spPr>
            <a:xfrm>
              <a:off x="7536000" y="3708082"/>
              <a:ext cx="173192" cy="72052"/>
            </a:xfrm>
            <a:custGeom>
              <a:avLst/>
              <a:gdLst/>
              <a:ahLst/>
              <a:cxnLst/>
              <a:rect l="l" t="t" r="r" b="b"/>
              <a:pathLst>
                <a:path w="5454" h="2269" extrusionOk="0">
                  <a:moveTo>
                    <a:pt x="2121" y="0"/>
                  </a:moveTo>
                  <a:cubicBezTo>
                    <a:pt x="1410" y="0"/>
                    <a:pt x="707" y="204"/>
                    <a:pt x="108" y="590"/>
                  </a:cubicBezTo>
                  <a:cubicBezTo>
                    <a:pt x="36" y="638"/>
                    <a:pt x="0" y="733"/>
                    <a:pt x="60" y="828"/>
                  </a:cubicBezTo>
                  <a:cubicBezTo>
                    <a:pt x="91" y="874"/>
                    <a:pt x="147" y="906"/>
                    <a:pt x="205" y="906"/>
                  </a:cubicBezTo>
                  <a:cubicBezTo>
                    <a:pt x="237" y="906"/>
                    <a:pt x="269" y="897"/>
                    <a:pt x="298" y="876"/>
                  </a:cubicBezTo>
                  <a:cubicBezTo>
                    <a:pt x="841" y="534"/>
                    <a:pt x="1478" y="344"/>
                    <a:pt x="2123" y="344"/>
                  </a:cubicBezTo>
                  <a:cubicBezTo>
                    <a:pt x="2241" y="344"/>
                    <a:pt x="2359" y="351"/>
                    <a:pt x="2477" y="364"/>
                  </a:cubicBezTo>
                  <a:cubicBezTo>
                    <a:pt x="3251" y="435"/>
                    <a:pt x="3977" y="792"/>
                    <a:pt x="4513" y="1328"/>
                  </a:cubicBezTo>
                  <a:cubicBezTo>
                    <a:pt x="4763" y="1590"/>
                    <a:pt x="4977" y="1864"/>
                    <a:pt x="5120" y="2185"/>
                  </a:cubicBezTo>
                  <a:cubicBezTo>
                    <a:pt x="5156" y="2245"/>
                    <a:pt x="5215" y="2269"/>
                    <a:pt x="5275" y="2269"/>
                  </a:cubicBezTo>
                  <a:cubicBezTo>
                    <a:pt x="5299" y="2269"/>
                    <a:pt x="5323" y="2269"/>
                    <a:pt x="5346" y="2257"/>
                  </a:cubicBezTo>
                  <a:cubicBezTo>
                    <a:pt x="5418" y="2197"/>
                    <a:pt x="5453" y="2102"/>
                    <a:pt x="5406" y="2019"/>
                  </a:cubicBezTo>
                  <a:cubicBezTo>
                    <a:pt x="5227" y="1673"/>
                    <a:pt x="5001" y="1364"/>
                    <a:pt x="4739" y="1102"/>
                  </a:cubicBezTo>
                  <a:cubicBezTo>
                    <a:pt x="4144" y="507"/>
                    <a:pt x="3334" y="114"/>
                    <a:pt x="2489" y="18"/>
                  </a:cubicBezTo>
                  <a:cubicBezTo>
                    <a:pt x="2366" y="6"/>
                    <a:pt x="2243" y="0"/>
                    <a:pt x="21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5" name="Google Shape;9105;p76"/>
            <p:cNvSpPr/>
            <p:nvPr/>
          </p:nvSpPr>
          <p:spPr>
            <a:xfrm>
              <a:off x="7501228" y="3819415"/>
              <a:ext cx="75640" cy="141437"/>
            </a:xfrm>
            <a:custGeom>
              <a:avLst/>
              <a:gdLst/>
              <a:ahLst/>
              <a:cxnLst/>
              <a:rect l="l" t="t" r="r" b="b"/>
              <a:pathLst>
                <a:path w="2382" h="4454" extrusionOk="0">
                  <a:moveTo>
                    <a:pt x="1012" y="692"/>
                  </a:moveTo>
                  <a:lnTo>
                    <a:pt x="1012" y="2061"/>
                  </a:lnTo>
                  <a:cubicBezTo>
                    <a:pt x="607" y="2001"/>
                    <a:pt x="310" y="1715"/>
                    <a:pt x="310" y="1370"/>
                  </a:cubicBezTo>
                  <a:cubicBezTo>
                    <a:pt x="310" y="1025"/>
                    <a:pt x="607" y="763"/>
                    <a:pt x="1012" y="692"/>
                  </a:cubicBezTo>
                  <a:close/>
                  <a:moveTo>
                    <a:pt x="1357" y="2418"/>
                  </a:moveTo>
                  <a:cubicBezTo>
                    <a:pt x="1750" y="2477"/>
                    <a:pt x="2048" y="2751"/>
                    <a:pt x="2048" y="3097"/>
                  </a:cubicBezTo>
                  <a:cubicBezTo>
                    <a:pt x="2048" y="3430"/>
                    <a:pt x="1738" y="3704"/>
                    <a:pt x="1357" y="3763"/>
                  </a:cubicBezTo>
                  <a:lnTo>
                    <a:pt x="1357" y="2418"/>
                  </a:lnTo>
                  <a:close/>
                  <a:moveTo>
                    <a:pt x="1191" y="1"/>
                  </a:moveTo>
                  <a:cubicBezTo>
                    <a:pt x="1095" y="1"/>
                    <a:pt x="1024" y="72"/>
                    <a:pt x="1024" y="168"/>
                  </a:cubicBezTo>
                  <a:lnTo>
                    <a:pt x="1024" y="358"/>
                  </a:lnTo>
                  <a:cubicBezTo>
                    <a:pt x="441" y="430"/>
                    <a:pt x="0" y="870"/>
                    <a:pt x="0" y="1370"/>
                  </a:cubicBezTo>
                  <a:cubicBezTo>
                    <a:pt x="0" y="1882"/>
                    <a:pt x="441" y="2323"/>
                    <a:pt x="1024" y="2382"/>
                  </a:cubicBezTo>
                  <a:lnTo>
                    <a:pt x="1024" y="3763"/>
                  </a:lnTo>
                  <a:cubicBezTo>
                    <a:pt x="619" y="3704"/>
                    <a:pt x="322" y="3430"/>
                    <a:pt x="322" y="3085"/>
                  </a:cubicBezTo>
                  <a:cubicBezTo>
                    <a:pt x="322" y="2989"/>
                    <a:pt x="250" y="2918"/>
                    <a:pt x="167" y="2918"/>
                  </a:cubicBezTo>
                  <a:cubicBezTo>
                    <a:pt x="71" y="2918"/>
                    <a:pt x="0" y="2989"/>
                    <a:pt x="0" y="3085"/>
                  </a:cubicBezTo>
                  <a:cubicBezTo>
                    <a:pt x="0" y="3609"/>
                    <a:pt x="441" y="4037"/>
                    <a:pt x="1024" y="4097"/>
                  </a:cubicBezTo>
                  <a:lnTo>
                    <a:pt x="1024" y="4287"/>
                  </a:lnTo>
                  <a:cubicBezTo>
                    <a:pt x="1024" y="4371"/>
                    <a:pt x="1095" y="4454"/>
                    <a:pt x="1191" y="4454"/>
                  </a:cubicBezTo>
                  <a:cubicBezTo>
                    <a:pt x="1274" y="4454"/>
                    <a:pt x="1357" y="4371"/>
                    <a:pt x="1357" y="4287"/>
                  </a:cubicBezTo>
                  <a:lnTo>
                    <a:pt x="1357" y="4097"/>
                  </a:lnTo>
                  <a:cubicBezTo>
                    <a:pt x="1929" y="4025"/>
                    <a:pt x="2381" y="3585"/>
                    <a:pt x="2381" y="3085"/>
                  </a:cubicBezTo>
                  <a:cubicBezTo>
                    <a:pt x="2381" y="2573"/>
                    <a:pt x="1929" y="2144"/>
                    <a:pt x="1357" y="2073"/>
                  </a:cubicBezTo>
                  <a:lnTo>
                    <a:pt x="1357" y="692"/>
                  </a:lnTo>
                  <a:cubicBezTo>
                    <a:pt x="1750" y="751"/>
                    <a:pt x="2048" y="1025"/>
                    <a:pt x="2048" y="1370"/>
                  </a:cubicBezTo>
                  <a:cubicBezTo>
                    <a:pt x="2048" y="1465"/>
                    <a:pt x="2131" y="1537"/>
                    <a:pt x="2215" y="1537"/>
                  </a:cubicBezTo>
                  <a:cubicBezTo>
                    <a:pt x="2298" y="1537"/>
                    <a:pt x="2381" y="1465"/>
                    <a:pt x="2381" y="1370"/>
                  </a:cubicBezTo>
                  <a:cubicBezTo>
                    <a:pt x="2381" y="846"/>
                    <a:pt x="1929" y="418"/>
                    <a:pt x="1345" y="358"/>
                  </a:cubicBezTo>
                  <a:lnTo>
                    <a:pt x="1345" y="168"/>
                  </a:lnTo>
                  <a:cubicBezTo>
                    <a:pt x="1345" y="72"/>
                    <a:pt x="1274" y="1"/>
                    <a:pt x="11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06" name="Google Shape;9106;p76"/>
          <p:cNvGrpSpPr/>
          <p:nvPr/>
        </p:nvGrpSpPr>
        <p:grpSpPr>
          <a:xfrm>
            <a:off x="2208369" y="5500839"/>
            <a:ext cx="499612" cy="498680"/>
            <a:chOff x="1421638" y="4125629"/>
            <a:chExt cx="374709" cy="374010"/>
          </a:xfrm>
          <a:solidFill>
            <a:schemeClr val="bg1"/>
          </a:solidFill>
        </p:grpSpPr>
        <p:sp>
          <p:nvSpPr>
            <p:cNvPr id="9107" name="Google Shape;9107;p76"/>
            <p:cNvSpPr/>
            <p:nvPr/>
          </p:nvSpPr>
          <p:spPr>
            <a:xfrm>
              <a:off x="1421638" y="4265954"/>
              <a:ext cx="374709" cy="233685"/>
            </a:xfrm>
            <a:custGeom>
              <a:avLst/>
              <a:gdLst/>
              <a:ahLst/>
              <a:cxnLst/>
              <a:rect l="l" t="t" r="r" b="b"/>
              <a:pathLst>
                <a:path w="11800" h="7359" extrusionOk="0">
                  <a:moveTo>
                    <a:pt x="3180" y="3298"/>
                  </a:moveTo>
                  <a:lnTo>
                    <a:pt x="3180" y="7001"/>
                  </a:lnTo>
                  <a:lnTo>
                    <a:pt x="1691" y="7001"/>
                  </a:lnTo>
                  <a:lnTo>
                    <a:pt x="1691" y="3298"/>
                  </a:lnTo>
                  <a:close/>
                  <a:moveTo>
                    <a:pt x="6680" y="2370"/>
                  </a:moveTo>
                  <a:lnTo>
                    <a:pt x="6680" y="7001"/>
                  </a:lnTo>
                  <a:lnTo>
                    <a:pt x="5192" y="7001"/>
                  </a:lnTo>
                  <a:lnTo>
                    <a:pt x="5192" y="2370"/>
                  </a:lnTo>
                  <a:close/>
                  <a:moveTo>
                    <a:pt x="10180" y="345"/>
                  </a:moveTo>
                  <a:lnTo>
                    <a:pt x="10180" y="7001"/>
                  </a:lnTo>
                  <a:lnTo>
                    <a:pt x="8692" y="7001"/>
                  </a:lnTo>
                  <a:lnTo>
                    <a:pt x="8692" y="345"/>
                  </a:lnTo>
                  <a:close/>
                  <a:moveTo>
                    <a:pt x="8502" y="0"/>
                  </a:moveTo>
                  <a:cubicBezTo>
                    <a:pt x="8406" y="0"/>
                    <a:pt x="8323" y="84"/>
                    <a:pt x="8323" y="179"/>
                  </a:cubicBezTo>
                  <a:lnTo>
                    <a:pt x="8323" y="7001"/>
                  </a:lnTo>
                  <a:lnTo>
                    <a:pt x="7013" y="7001"/>
                  </a:lnTo>
                  <a:lnTo>
                    <a:pt x="7013" y="2203"/>
                  </a:lnTo>
                  <a:cubicBezTo>
                    <a:pt x="7013" y="2120"/>
                    <a:pt x="6930" y="2024"/>
                    <a:pt x="6835" y="2024"/>
                  </a:cubicBezTo>
                  <a:lnTo>
                    <a:pt x="4989" y="2024"/>
                  </a:lnTo>
                  <a:cubicBezTo>
                    <a:pt x="4894" y="2024"/>
                    <a:pt x="4811" y="2108"/>
                    <a:pt x="4811" y="2203"/>
                  </a:cubicBezTo>
                  <a:lnTo>
                    <a:pt x="4811" y="7001"/>
                  </a:lnTo>
                  <a:lnTo>
                    <a:pt x="3501" y="7001"/>
                  </a:lnTo>
                  <a:lnTo>
                    <a:pt x="3501" y="3132"/>
                  </a:lnTo>
                  <a:cubicBezTo>
                    <a:pt x="3501" y="3036"/>
                    <a:pt x="3418" y="2953"/>
                    <a:pt x="3322" y="2953"/>
                  </a:cubicBezTo>
                  <a:lnTo>
                    <a:pt x="1477" y="2953"/>
                  </a:lnTo>
                  <a:cubicBezTo>
                    <a:pt x="1382" y="2953"/>
                    <a:pt x="1298" y="3024"/>
                    <a:pt x="1298" y="3132"/>
                  </a:cubicBezTo>
                  <a:lnTo>
                    <a:pt x="1298" y="7001"/>
                  </a:lnTo>
                  <a:lnTo>
                    <a:pt x="179" y="7001"/>
                  </a:lnTo>
                  <a:cubicBezTo>
                    <a:pt x="84" y="7001"/>
                    <a:pt x="1" y="7073"/>
                    <a:pt x="1" y="7180"/>
                  </a:cubicBezTo>
                  <a:cubicBezTo>
                    <a:pt x="1" y="7287"/>
                    <a:pt x="72" y="7358"/>
                    <a:pt x="179" y="7358"/>
                  </a:cubicBezTo>
                  <a:lnTo>
                    <a:pt x="11597" y="7358"/>
                  </a:lnTo>
                  <a:cubicBezTo>
                    <a:pt x="11681" y="7358"/>
                    <a:pt x="11776" y="7287"/>
                    <a:pt x="11776" y="7180"/>
                  </a:cubicBezTo>
                  <a:cubicBezTo>
                    <a:pt x="11800" y="7073"/>
                    <a:pt x="11728" y="7001"/>
                    <a:pt x="11633" y="7001"/>
                  </a:cubicBezTo>
                  <a:lnTo>
                    <a:pt x="10526" y="7001"/>
                  </a:lnTo>
                  <a:lnTo>
                    <a:pt x="10526" y="179"/>
                  </a:lnTo>
                  <a:cubicBezTo>
                    <a:pt x="10526" y="95"/>
                    <a:pt x="10442" y="0"/>
                    <a:pt x="1034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8" name="Google Shape;9108;p76"/>
            <p:cNvSpPr/>
            <p:nvPr/>
          </p:nvSpPr>
          <p:spPr>
            <a:xfrm>
              <a:off x="1428052" y="4125629"/>
              <a:ext cx="356958" cy="215585"/>
            </a:xfrm>
            <a:custGeom>
              <a:avLst/>
              <a:gdLst/>
              <a:ahLst/>
              <a:cxnLst/>
              <a:rect l="l" t="t" r="r" b="b"/>
              <a:pathLst>
                <a:path w="11241" h="6789" extrusionOk="0">
                  <a:moveTo>
                    <a:pt x="10668" y="0"/>
                  </a:moveTo>
                  <a:cubicBezTo>
                    <a:pt x="10653" y="0"/>
                    <a:pt x="10637" y="1"/>
                    <a:pt x="10621" y="2"/>
                  </a:cubicBezTo>
                  <a:lnTo>
                    <a:pt x="9145" y="181"/>
                  </a:lnTo>
                  <a:cubicBezTo>
                    <a:pt x="8847" y="216"/>
                    <a:pt x="8633" y="490"/>
                    <a:pt x="8669" y="788"/>
                  </a:cubicBezTo>
                  <a:cubicBezTo>
                    <a:pt x="8691" y="1064"/>
                    <a:pt x="8938" y="1268"/>
                    <a:pt x="9211" y="1268"/>
                  </a:cubicBezTo>
                  <a:cubicBezTo>
                    <a:pt x="9232" y="1268"/>
                    <a:pt x="9254" y="1267"/>
                    <a:pt x="9276" y="1264"/>
                  </a:cubicBezTo>
                  <a:lnTo>
                    <a:pt x="9395" y="1252"/>
                  </a:lnTo>
                  <a:lnTo>
                    <a:pt x="9395" y="1252"/>
                  </a:lnTo>
                  <a:cubicBezTo>
                    <a:pt x="7597" y="3348"/>
                    <a:pt x="5442" y="4443"/>
                    <a:pt x="3918" y="4979"/>
                  </a:cubicBezTo>
                  <a:cubicBezTo>
                    <a:pt x="2025" y="5657"/>
                    <a:pt x="561" y="5717"/>
                    <a:pt x="537" y="5717"/>
                  </a:cubicBezTo>
                  <a:cubicBezTo>
                    <a:pt x="239" y="5729"/>
                    <a:pt x="1" y="5967"/>
                    <a:pt x="25" y="6265"/>
                  </a:cubicBezTo>
                  <a:cubicBezTo>
                    <a:pt x="37" y="6562"/>
                    <a:pt x="275" y="6789"/>
                    <a:pt x="561" y="6789"/>
                  </a:cubicBezTo>
                  <a:lnTo>
                    <a:pt x="572" y="6789"/>
                  </a:lnTo>
                  <a:cubicBezTo>
                    <a:pt x="632" y="6789"/>
                    <a:pt x="2192" y="6729"/>
                    <a:pt x="4263" y="6003"/>
                  </a:cubicBezTo>
                  <a:cubicBezTo>
                    <a:pt x="5418" y="5586"/>
                    <a:pt x="6514" y="5050"/>
                    <a:pt x="7490" y="4383"/>
                  </a:cubicBezTo>
                  <a:cubicBezTo>
                    <a:pt x="7561" y="4324"/>
                    <a:pt x="7597" y="4217"/>
                    <a:pt x="7538" y="4145"/>
                  </a:cubicBezTo>
                  <a:cubicBezTo>
                    <a:pt x="7501" y="4093"/>
                    <a:pt x="7445" y="4065"/>
                    <a:pt x="7391" y="4065"/>
                  </a:cubicBezTo>
                  <a:cubicBezTo>
                    <a:pt x="7358" y="4065"/>
                    <a:pt x="7326" y="4075"/>
                    <a:pt x="7299" y="4098"/>
                  </a:cubicBezTo>
                  <a:cubicBezTo>
                    <a:pt x="6335" y="4753"/>
                    <a:pt x="5275" y="5288"/>
                    <a:pt x="4144" y="5693"/>
                  </a:cubicBezTo>
                  <a:cubicBezTo>
                    <a:pt x="2132" y="6408"/>
                    <a:pt x="632" y="6467"/>
                    <a:pt x="561" y="6467"/>
                  </a:cubicBezTo>
                  <a:cubicBezTo>
                    <a:pt x="453" y="6467"/>
                    <a:pt x="358" y="6372"/>
                    <a:pt x="358" y="6265"/>
                  </a:cubicBezTo>
                  <a:cubicBezTo>
                    <a:pt x="358" y="6169"/>
                    <a:pt x="441" y="6074"/>
                    <a:pt x="561" y="6062"/>
                  </a:cubicBezTo>
                  <a:cubicBezTo>
                    <a:pt x="572" y="6062"/>
                    <a:pt x="2085" y="6003"/>
                    <a:pt x="4037" y="5300"/>
                  </a:cubicBezTo>
                  <a:cubicBezTo>
                    <a:pt x="5680" y="4717"/>
                    <a:pt x="8026" y="3514"/>
                    <a:pt x="9943" y="1133"/>
                  </a:cubicBezTo>
                  <a:cubicBezTo>
                    <a:pt x="10035" y="1018"/>
                    <a:pt x="9949" y="847"/>
                    <a:pt x="9813" y="847"/>
                  </a:cubicBezTo>
                  <a:cubicBezTo>
                    <a:pt x="9809" y="847"/>
                    <a:pt x="9804" y="847"/>
                    <a:pt x="9800" y="847"/>
                  </a:cubicBezTo>
                  <a:lnTo>
                    <a:pt x="9252" y="931"/>
                  </a:lnTo>
                  <a:cubicBezTo>
                    <a:pt x="9244" y="932"/>
                    <a:pt x="9236" y="932"/>
                    <a:pt x="9228" y="932"/>
                  </a:cubicBezTo>
                  <a:cubicBezTo>
                    <a:pt x="9139" y="932"/>
                    <a:pt x="9049" y="874"/>
                    <a:pt x="9038" y="776"/>
                  </a:cubicBezTo>
                  <a:cubicBezTo>
                    <a:pt x="9014" y="657"/>
                    <a:pt x="9085" y="550"/>
                    <a:pt x="9204" y="538"/>
                  </a:cubicBezTo>
                  <a:lnTo>
                    <a:pt x="10681" y="359"/>
                  </a:lnTo>
                  <a:cubicBezTo>
                    <a:pt x="10688" y="358"/>
                    <a:pt x="10696" y="358"/>
                    <a:pt x="10703" y="358"/>
                  </a:cubicBezTo>
                  <a:cubicBezTo>
                    <a:pt x="10812" y="358"/>
                    <a:pt x="10895" y="438"/>
                    <a:pt x="10895" y="550"/>
                  </a:cubicBezTo>
                  <a:lnTo>
                    <a:pt x="10895" y="2026"/>
                  </a:lnTo>
                  <a:cubicBezTo>
                    <a:pt x="10895" y="2133"/>
                    <a:pt x="10812" y="2217"/>
                    <a:pt x="10705" y="2217"/>
                  </a:cubicBezTo>
                  <a:cubicBezTo>
                    <a:pt x="10598" y="2217"/>
                    <a:pt x="10514" y="2133"/>
                    <a:pt x="10514" y="2026"/>
                  </a:cubicBezTo>
                  <a:lnTo>
                    <a:pt x="10514" y="1586"/>
                  </a:lnTo>
                  <a:cubicBezTo>
                    <a:pt x="10514" y="1502"/>
                    <a:pt x="10467" y="1443"/>
                    <a:pt x="10407" y="1419"/>
                  </a:cubicBezTo>
                  <a:cubicBezTo>
                    <a:pt x="10387" y="1409"/>
                    <a:pt x="10368" y="1405"/>
                    <a:pt x="10349" y="1405"/>
                  </a:cubicBezTo>
                  <a:cubicBezTo>
                    <a:pt x="10298" y="1405"/>
                    <a:pt x="10251" y="1435"/>
                    <a:pt x="10217" y="1478"/>
                  </a:cubicBezTo>
                  <a:cubicBezTo>
                    <a:pt x="9574" y="2264"/>
                    <a:pt x="8835" y="2979"/>
                    <a:pt x="8026" y="3610"/>
                  </a:cubicBezTo>
                  <a:cubicBezTo>
                    <a:pt x="7954" y="3669"/>
                    <a:pt x="7942" y="3764"/>
                    <a:pt x="8002" y="3848"/>
                  </a:cubicBezTo>
                  <a:cubicBezTo>
                    <a:pt x="8036" y="3888"/>
                    <a:pt x="8081" y="3910"/>
                    <a:pt x="8129" y="3910"/>
                  </a:cubicBezTo>
                  <a:cubicBezTo>
                    <a:pt x="8166" y="3910"/>
                    <a:pt x="8204" y="3897"/>
                    <a:pt x="8240" y="3872"/>
                  </a:cubicBezTo>
                  <a:cubicBezTo>
                    <a:pt x="8931" y="3336"/>
                    <a:pt x="9585" y="2729"/>
                    <a:pt x="10169" y="2062"/>
                  </a:cubicBezTo>
                  <a:cubicBezTo>
                    <a:pt x="10181" y="2336"/>
                    <a:pt x="10419" y="2574"/>
                    <a:pt x="10705" y="2574"/>
                  </a:cubicBezTo>
                  <a:cubicBezTo>
                    <a:pt x="11002" y="2574"/>
                    <a:pt x="11240" y="2336"/>
                    <a:pt x="11240" y="2038"/>
                  </a:cubicBezTo>
                  <a:lnTo>
                    <a:pt x="11240" y="573"/>
                  </a:lnTo>
                  <a:cubicBezTo>
                    <a:pt x="11240" y="395"/>
                    <a:pt x="11169" y="240"/>
                    <a:pt x="11050" y="133"/>
                  </a:cubicBezTo>
                  <a:cubicBezTo>
                    <a:pt x="10943" y="47"/>
                    <a:pt x="10807" y="0"/>
                    <a:pt x="1066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09" name="Google Shape;9109;p76"/>
          <p:cNvGrpSpPr/>
          <p:nvPr/>
        </p:nvGrpSpPr>
        <p:grpSpPr>
          <a:xfrm>
            <a:off x="2943856" y="5541739"/>
            <a:ext cx="476960" cy="456256"/>
            <a:chOff x="1973254" y="4156304"/>
            <a:chExt cx="357720" cy="342192"/>
          </a:xfrm>
          <a:solidFill>
            <a:schemeClr val="bg1"/>
          </a:solidFill>
        </p:grpSpPr>
        <p:sp>
          <p:nvSpPr>
            <p:cNvPr id="9110" name="Google Shape;9110;p76"/>
            <p:cNvSpPr/>
            <p:nvPr/>
          </p:nvSpPr>
          <p:spPr>
            <a:xfrm>
              <a:off x="2129044" y="4156304"/>
              <a:ext cx="18926" cy="97964"/>
            </a:xfrm>
            <a:custGeom>
              <a:avLst/>
              <a:gdLst/>
              <a:ahLst/>
              <a:cxnLst/>
              <a:rect l="l" t="t" r="r" b="b"/>
              <a:pathLst>
                <a:path w="596" h="3085" extrusionOk="0">
                  <a:moveTo>
                    <a:pt x="417" y="0"/>
                  </a:moveTo>
                  <a:cubicBezTo>
                    <a:pt x="310" y="0"/>
                    <a:pt x="238" y="72"/>
                    <a:pt x="238" y="179"/>
                  </a:cubicBezTo>
                  <a:cubicBezTo>
                    <a:pt x="238" y="358"/>
                    <a:pt x="191" y="453"/>
                    <a:pt x="131" y="560"/>
                  </a:cubicBezTo>
                  <a:cubicBezTo>
                    <a:pt x="72" y="667"/>
                    <a:pt x="0" y="822"/>
                    <a:pt x="0" y="1096"/>
                  </a:cubicBezTo>
                  <a:cubicBezTo>
                    <a:pt x="0" y="1358"/>
                    <a:pt x="72" y="1501"/>
                    <a:pt x="131" y="1632"/>
                  </a:cubicBezTo>
                  <a:cubicBezTo>
                    <a:pt x="191" y="1727"/>
                    <a:pt x="238" y="1822"/>
                    <a:pt x="238" y="2001"/>
                  </a:cubicBezTo>
                  <a:cubicBezTo>
                    <a:pt x="238" y="2179"/>
                    <a:pt x="191" y="2263"/>
                    <a:pt x="131" y="2370"/>
                  </a:cubicBezTo>
                  <a:cubicBezTo>
                    <a:pt x="72" y="2501"/>
                    <a:pt x="0" y="2644"/>
                    <a:pt x="0" y="2906"/>
                  </a:cubicBezTo>
                  <a:cubicBezTo>
                    <a:pt x="0" y="3013"/>
                    <a:pt x="72" y="3084"/>
                    <a:pt x="179" y="3084"/>
                  </a:cubicBezTo>
                  <a:cubicBezTo>
                    <a:pt x="286" y="3084"/>
                    <a:pt x="357" y="3013"/>
                    <a:pt x="357" y="2906"/>
                  </a:cubicBezTo>
                  <a:cubicBezTo>
                    <a:pt x="357" y="2727"/>
                    <a:pt x="405" y="2644"/>
                    <a:pt x="464" y="2536"/>
                  </a:cubicBezTo>
                  <a:cubicBezTo>
                    <a:pt x="524" y="2417"/>
                    <a:pt x="595" y="2263"/>
                    <a:pt x="595" y="2001"/>
                  </a:cubicBezTo>
                  <a:cubicBezTo>
                    <a:pt x="595" y="1727"/>
                    <a:pt x="524" y="1584"/>
                    <a:pt x="464" y="1465"/>
                  </a:cubicBezTo>
                  <a:cubicBezTo>
                    <a:pt x="405" y="1358"/>
                    <a:pt x="357" y="1274"/>
                    <a:pt x="357" y="1096"/>
                  </a:cubicBezTo>
                  <a:cubicBezTo>
                    <a:pt x="357" y="905"/>
                    <a:pt x="405" y="822"/>
                    <a:pt x="464" y="715"/>
                  </a:cubicBezTo>
                  <a:cubicBezTo>
                    <a:pt x="524" y="596"/>
                    <a:pt x="595" y="453"/>
                    <a:pt x="595" y="179"/>
                  </a:cubicBezTo>
                  <a:cubicBezTo>
                    <a:pt x="595" y="72"/>
                    <a:pt x="524" y="0"/>
                    <a:pt x="4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1" name="Google Shape;9111;p76"/>
            <p:cNvSpPr/>
            <p:nvPr/>
          </p:nvSpPr>
          <p:spPr>
            <a:xfrm>
              <a:off x="2174771" y="4156304"/>
              <a:ext cx="18958" cy="97964"/>
            </a:xfrm>
            <a:custGeom>
              <a:avLst/>
              <a:gdLst/>
              <a:ahLst/>
              <a:cxnLst/>
              <a:rect l="l" t="t" r="r" b="b"/>
              <a:pathLst>
                <a:path w="597" h="3085" extrusionOk="0">
                  <a:moveTo>
                    <a:pt x="418" y="0"/>
                  </a:moveTo>
                  <a:cubicBezTo>
                    <a:pt x="322" y="0"/>
                    <a:pt x="239" y="72"/>
                    <a:pt x="239" y="179"/>
                  </a:cubicBezTo>
                  <a:cubicBezTo>
                    <a:pt x="239" y="358"/>
                    <a:pt x="191" y="453"/>
                    <a:pt x="144" y="560"/>
                  </a:cubicBezTo>
                  <a:cubicBezTo>
                    <a:pt x="84" y="667"/>
                    <a:pt x="1" y="822"/>
                    <a:pt x="1" y="1096"/>
                  </a:cubicBezTo>
                  <a:cubicBezTo>
                    <a:pt x="1" y="1358"/>
                    <a:pt x="84" y="1501"/>
                    <a:pt x="144" y="1632"/>
                  </a:cubicBezTo>
                  <a:cubicBezTo>
                    <a:pt x="191" y="1727"/>
                    <a:pt x="239" y="1822"/>
                    <a:pt x="239" y="2001"/>
                  </a:cubicBezTo>
                  <a:cubicBezTo>
                    <a:pt x="239" y="2179"/>
                    <a:pt x="191" y="2263"/>
                    <a:pt x="144" y="2370"/>
                  </a:cubicBezTo>
                  <a:cubicBezTo>
                    <a:pt x="84" y="2501"/>
                    <a:pt x="1" y="2644"/>
                    <a:pt x="1" y="2906"/>
                  </a:cubicBezTo>
                  <a:cubicBezTo>
                    <a:pt x="1" y="3013"/>
                    <a:pt x="84" y="3084"/>
                    <a:pt x="179" y="3084"/>
                  </a:cubicBezTo>
                  <a:cubicBezTo>
                    <a:pt x="287" y="3084"/>
                    <a:pt x="358" y="3013"/>
                    <a:pt x="358" y="2906"/>
                  </a:cubicBezTo>
                  <a:cubicBezTo>
                    <a:pt x="358" y="2727"/>
                    <a:pt x="406" y="2644"/>
                    <a:pt x="465" y="2536"/>
                  </a:cubicBezTo>
                  <a:cubicBezTo>
                    <a:pt x="525" y="2417"/>
                    <a:pt x="596" y="2263"/>
                    <a:pt x="596" y="2001"/>
                  </a:cubicBezTo>
                  <a:cubicBezTo>
                    <a:pt x="596" y="1727"/>
                    <a:pt x="525" y="1584"/>
                    <a:pt x="465" y="1465"/>
                  </a:cubicBezTo>
                  <a:cubicBezTo>
                    <a:pt x="406" y="1358"/>
                    <a:pt x="358" y="1274"/>
                    <a:pt x="358" y="1096"/>
                  </a:cubicBezTo>
                  <a:cubicBezTo>
                    <a:pt x="358" y="905"/>
                    <a:pt x="406" y="822"/>
                    <a:pt x="465" y="715"/>
                  </a:cubicBezTo>
                  <a:cubicBezTo>
                    <a:pt x="525" y="596"/>
                    <a:pt x="596" y="453"/>
                    <a:pt x="596" y="179"/>
                  </a:cubicBezTo>
                  <a:cubicBezTo>
                    <a:pt x="596" y="72"/>
                    <a:pt x="525" y="0"/>
                    <a:pt x="4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2" name="Google Shape;9112;p76"/>
            <p:cNvSpPr/>
            <p:nvPr/>
          </p:nvSpPr>
          <p:spPr>
            <a:xfrm>
              <a:off x="1992529" y="4460644"/>
              <a:ext cx="338445" cy="37852"/>
            </a:xfrm>
            <a:custGeom>
              <a:avLst/>
              <a:gdLst/>
              <a:ahLst/>
              <a:cxnLst/>
              <a:rect l="l" t="t" r="r" b="b"/>
              <a:pathLst>
                <a:path w="10658" h="1192" extrusionOk="0">
                  <a:moveTo>
                    <a:pt x="10002" y="358"/>
                  </a:moveTo>
                  <a:lnTo>
                    <a:pt x="9931" y="632"/>
                  </a:lnTo>
                  <a:cubicBezTo>
                    <a:pt x="9895" y="751"/>
                    <a:pt x="9764" y="834"/>
                    <a:pt x="9645" y="834"/>
                  </a:cubicBezTo>
                  <a:lnTo>
                    <a:pt x="1013" y="834"/>
                  </a:lnTo>
                  <a:cubicBezTo>
                    <a:pt x="894" y="834"/>
                    <a:pt x="763" y="739"/>
                    <a:pt x="727" y="632"/>
                  </a:cubicBezTo>
                  <a:lnTo>
                    <a:pt x="656" y="358"/>
                  </a:lnTo>
                  <a:close/>
                  <a:moveTo>
                    <a:pt x="180" y="1"/>
                  </a:moveTo>
                  <a:cubicBezTo>
                    <a:pt x="72" y="1"/>
                    <a:pt x="1" y="84"/>
                    <a:pt x="1" y="180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287" y="358"/>
                  </a:lnTo>
                  <a:lnTo>
                    <a:pt x="382" y="715"/>
                  </a:lnTo>
                  <a:cubicBezTo>
                    <a:pt x="465" y="989"/>
                    <a:pt x="739" y="1192"/>
                    <a:pt x="1013" y="1192"/>
                  </a:cubicBezTo>
                  <a:lnTo>
                    <a:pt x="9645" y="1192"/>
                  </a:lnTo>
                  <a:cubicBezTo>
                    <a:pt x="9931" y="1192"/>
                    <a:pt x="10193" y="989"/>
                    <a:pt x="10264" y="715"/>
                  </a:cubicBezTo>
                  <a:lnTo>
                    <a:pt x="10371" y="358"/>
                  </a:lnTo>
                  <a:lnTo>
                    <a:pt x="10478" y="358"/>
                  </a:lnTo>
                  <a:cubicBezTo>
                    <a:pt x="10574" y="358"/>
                    <a:pt x="10657" y="287"/>
                    <a:pt x="10657" y="180"/>
                  </a:cubicBezTo>
                  <a:cubicBezTo>
                    <a:pt x="10657" y="96"/>
                    <a:pt x="10586" y="1"/>
                    <a:pt x="104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3" name="Google Shape;9113;p76"/>
            <p:cNvSpPr/>
            <p:nvPr/>
          </p:nvSpPr>
          <p:spPr>
            <a:xfrm>
              <a:off x="1996340" y="4288627"/>
              <a:ext cx="60525" cy="69226"/>
            </a:xfrm>
            <a:custGeom>
              <a:avLst/>
              <a:gdLst/>
              <a:ahLst/>
              <a:cxnLst/>
              <a:rect l="l" t="t" r="r" b="b"/>
              <a:pathLst>
                <a:path w="1906" h="2180" extrusionOk="0">
                  <a:moveTo>
                    <a:pt x="1500" y="358"/>
                  </a:moveTo>
                  <a:lnTo>
                    <a:pt x="1500" y="1346"/>
                  </a:lnTo>
                  <a:cubicBezTo>
                    <a:pt x="1500" y="1513"/>
                    <a:pt x="1512" y="1656"/>
                    <a:pt x="1524" y="1822"/>
                  </a:cubicBezTo>
                  <a:lnTo>
                    <a:pt x="1512" y="1822"/>
                  </a:lnTo>
                  <a:cubicBezTo>
                    <a:pt x="869" y="1822"/>
                    <a:pt x="369" y="1298"/>
                    <a:pt x="369" y="679"/>
                  </a:cubicBezTo>
                  <a:cubicBezTo>
                    <a:pt x="357" y="572"/>
                    <a:pt x="369" y="465"/>
                    <a:pt x="405" y="358"/>
                  </a:cubicBezTo>
                  <a:close/>
                  <a:moveTo>
                    <a:pt x="262" y="1"/>
                  </a:moveTo>
                  <a:cubicBezTo>
                    <a:pt x="191" y="1"/>
                    <a:pt x="131" y="48"/>
                    <a:pt x="107" y="120"/>
                  </a:cubicBezTo>
                  <a:cubicBezTo>
                    <a:pt x="24" y="298"/>
                    <a:pt x="0" y="477"/>
                    <a:pt x="0" y="679"/>
                  </a:cubicBezTo>
                  <a:cubicBezTo>
                    <a:pt x="0" y="1513"/>
                    <a:pt x="667" y="2179"/>
                    <a:pt x="1500" y="2179"/>
                  </a:cubicBezTo>
                  <a:lnTo>
                    <a:pt x="1726" y="2179"/>
                  </a:lnTo>
                  <a:cubicBezTo>
                    <a:pt x="1786" y="2179"/>
                    <a:pt x="1834" y="2144"/>
                    <a:pt x="1857" y="2120"/>
                  </a:cubicBezTo>
                  <a:cubicBezTo>
                    <a:pt x="1893" y="2084"/>
                    <a:pt x="1905" y="2025"/>
                    <a:pt x="1905" y="1965"/>
                  </a:cubicBezTo>
                  <a:cubicBezTo>
                    <a:pt x="1857" y="1763"/>
                    <a:pt x="1846" y="1548"/>
                    <a:pt x="1846" y="1358"/>
                  </a:cubicBezTo>
                  <a:lnTo>
                    <a:pt x="1846" y="179"/>
                  </a:lnTo>
                  <a:cubicBezTo>
                    <a:pt x="1846" y="84"/>
                    <a:pt x="1774" y="1"/>
                    <a:pt x="16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4" name="Google Shape;9114;p76"/>
            <p:cNvSpPr/>
            <p:nvPr/>
          </p:nvSpPr>
          <p:spPr>
            <a:xfrm>
              <a:off x="1973254" y="4265954"/>
              <a:ext cx="306658" cy="184147"/>
            </a:xfrm>
            <a:custGeom>
              <a:avLst/>
              <a:gdLst/>
              <a:ahLst/>
              <a:cxnLst/>
              <a:rect l="l" t="t" r="r" b="b"/>
              <a:pathLst>
                <a:path w="9657" h="5799" extrusionOk="0">
                  <a:moveTo>
                    <a:pt x="9288" y="357"/>
                  </a:moveTo>
                  <a:lnTo>
                    <a:pt x="9288" y="2072"/>
                  </a:lnTo>
                  <a:cubicBezTo>
                    <a:pt x="9288" y="3917"/>
                    <a:pt x="7776" y="5418"/>
                    <a:pt x="5930" y="5418"/>
                  </a:cubicBezTo>
                  <a:cubicBezTo>
                    <a:pt x="4585" y="5418"/>
                    <a:pt x="3358" y="4620"/>
                    <a:pt x="2834" y="3370"/>
                  </a:cubicBezTo>
                  <a:cubicBezTo>
                    <a:pt x="2811" y="3310"/>
                    <a:pt x="2751" y="3263"/>
                    <a:pt x="2668" y="3263"/>
                  </a:cubicBezTo>
                  <a:lnTo>
                    <a:pt x="2227" y="3263"/>
                  </a:lnTo>
                  <a:cubicBezTo>
                    <a:pt x="1203" y="3263"/>
                    <a:pt x="346" y="2429"/>
                    <a:pt x="346" y="1393"/>
                  </a:cubicBezTo>
                  <a:cubicBezTo>
                    <a:pt x="358" y="1012"/>
                    <a:pt x="477" y="655"/>
                    <a:pt x="668" y="357"/>
                  </a:cubicBezTo>
                  <a:lnTo>
                    <a:pt x="8335" y="357"/>
                  </a:lnTo>
                  <a:lnTo>
                    <a:pt x="8335" y="1131"/>
                  </a:lnTo>
                  <a:cubicBezTo>
                    <a:pt x="8335" y="1238"/>
                    <a:pt x="8407" y="1310"/>
                    <a:pt x="8514" y="1310"/>
                  </a:cubicBezTo>
                  <a:cubicBezTo>
                    <a:pt x="8609" y="1310"/>
                    <a:pt x="8692" y="1238"/>
                    <a:pt x="8692" y="1131"/>
                  </a:cubicBezTo>
                  <a:lnTo>
                    <a:pt x="8692" y="357"/>
                  </a:lnTo>
                  <a:close/>
                  <a:moveTo>
                    <a:pt x="572" y="0"/>
                  </a:moveTo>
                  <a:cubicBezTo>
                    <a:pt x="513" y="0"/>
                    <a:pt x="477" y="36"/>
                    <a:pt x="429" y="84"/>
                  </a:cubicBezTo>
                  <a:cubicBezTo>
                    <a:pt x="144" y="465"/>
                    <a:pt x="1" y="917"/>
                    <a:pt x="1" y="1381"/>
                  </a:cubicBezTo>
                  <a:cubicBezTo>
                    <a:pt x="1" y="2620"/>
                    <a:pt x="1013" y="3620"/>
                    <a:pt x="2227" y="3620"/>
                  </a:cubicBezTo>
                  <a:lnTo>
                    <a:pt x="2561" y="3620"/>
                  </a:lnTo>
                  <a:cubicBezTo>
                    <a:pt x="3168" y="4941"/>
                    <a:pt x="4478" y="5799"/>
                    <a:pt x="5930" y="5799"/>
                  </a:cubicBezTo>
                  <a:cubicBezTo>
                    <a:pt x="7990" y="5799"/>
                    <a:pt x="9657" y="4132"/>
                    <a:pt x="9657" y="2072"/>
                  </a:cubicBezTo>
                  <a:lnTo>
                    <a:pt x="9657" y="179"/>
                  </a:lnTo>
                  <a:cubicBezTo>
                    <a:pt x="9657" y="84"/>
                    <a:pt x="9585" y="0"/>
                    <a:pt x="947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5" name="Google Shape;9115;p76"/>
            <p:cNvSpPr/>
            <p:nvPr/>
          </p:nvSpPr>
          <p:spPr>
            <a:xfrm>
              <a:off x="2155877" y="4319620"/>
              <a:ext cx="93423" cy="99488"/>
            </a:xfrm>
            <a:custGeom>
              <a:avLst/>
              <a:gdLst/>
              <a:ahLst/>
              <a:cxnLst/>
              <a:rect l="l" t="t" r="r" b="b"/>
              <a:pathLst>
                <a:path w="2942" h="3133" extrusionOk="0">
                  <a:moveTo>
                    <a:pt x="2763" y="1"/>
                  </a:moveTo>
                  <a:cubicBezTo>
                    <a:pt x="2656" y="1"/>
                    <a:pt x="2584" y="72"/>
                    <a:pt x="2584" y="179"/>
                  </a:cubicBezTo>
                  <a:lnTo>
                    <a:pt x="2584" y="382"/>
                  </a:lnTo>
                  <a:cubicBezTo>
                    <a:pt x="2584" y="1703"/>
                    <a:pt x="1513" y="2775"/>
                    <a:pt x="179" y="2775"/>
                  </a:cubicBezTo>
                  <a:cubicBezTo>
                    <a:pt x="84" y="2775"/>
                    <a:pt x="0" y="2858"/>
                    <a:pt x="0" y="2954"/>
                  </a:cubicBezTo>
                  <a:cubicBezTo>
                    <a:pt x="0" y="3061"/>
                    <a:pt x="84" y="3132"/>
                    <a:pt x="179" y="3132"/>
                  </a:cubicBezTo>
                  <a:cubicBezTo>
                    <a:pt x="1703" y="3132"/>
                    <a:pt x="2941" y="1906"/>
                    <a:pt x="2941" y="382"/>
                  </a:cubicBezTo>
                  <a:lnTo>
                    <a:pt x="2941" y="179"/>
                  </a:lnTo>
                  <a:cubicBezTo>
                    <a:pt x="2941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16" name="Google Shape;9116;p76"/>
          <p:cNvGrpSpPr/>
          <p:nvPr/>
        </p:nvGrpSpPr>
        <p:grpSpPr>
          <a:xfrm>
            <a:off x="3677863" y="5514007"/>
            <a:ext cx="454732" cy="453757"/>
            <a:chOff x="2523759" y="4135505"/>
            <a:chExt cx="341049" cy="340318"/>
          </a:xfrm>
          <a:solidFill>
            <a:schemeClr val="bg1"/>
          </a:solidFill>
        </p:grpSpPr>
        <p:sp>
          <p:nvSpPr>
            <p:cNvPr id="9117" name="Google Shape;9117;p76"/>
            <p:cNvSpPr/>
            <p:nvPr/>
          </p:nvSpPr>
          <p:spPr>
            <a:xfrm>
              <a:off x="2523759" y="4135505"/>
              <a:ext cx="341049" cy="340318"/>
            </a:xfrm>
            <a:custGeom>
              <a:avLst/>
              <a:gdLst/>
              <a:ahLst/>
              <a:cxnLst/>
              <a:rect l="l" t="t" r="r" b="b"/>
              <a:pathLst>
                <a:path w="10740" h="10717" extrusionOk="0">
                  <a:moveTo>
                    <a:pt x="7882" y="358"/>
                  </a:moveTo>
                  <a:cubicBezTo>
                    <a:pt x="7501" y="703"/>
                    <a:pt x="6965" y="1286"/>
                    <a:pt x="6751" y="1906"/>
                  </a:cubicBezTo>
                  <a:cubicBezTo>
                    <a:pt x="6215" y="1644"/>
                    <a:pt x="5620" y="1489"/>
                    <a:pt x="5013" y="1489"/>
                  </a:cubicBezTo>
                  <a:cubicBezTo>
                    <a:pt x="4739" y="1489"/>
                    <a:pt x="4489" y="1513"/>
                    <a:pt x="4251" y="1536"/>
                  </a:cubicBezTo>
                  <a:cubicBezTo>
                    <a:pt x="5132" y="1060"/>
                    <a:pt x="6061" y="763"/>
                    <a:pt x="6727" y="584"/>
                  </a:cubicBezTo>
                  <a:cubicBezTo>
                    <a:pt x="7192" y="465"/>
                    <a:pt x="7585" y="405"/>
                    <a:pt x="7882" y="358"/>
                  </a:cubicBezTo>
                  <a:close/>
                  <a:moveTo>
                    <a:pt x="8013" y="3453"/>
                  </a:moveTo>
                  <a:cubicBezTo>
                    <a:pt x="8180" y="3727"/>
                    <a:pt x="8335" y="4025"/>
                    <a:pt x="8418" y="4323"/>
                  </a:cubicBezTo>
                  <a:cubicBezTo>
                    <a:pt x="8466" y="4453"/>
                    <a:pt x="8549" y="4561"/>
                    <a:pt x="8668" y="4620"/>
                  </a:cubicBezTo>
                  <a:cubicBezTo>
                    <a:pt x="8739" y="4650"/>
                    <a:pt x="8811" y="4665"/>
                    <a:pt x="8879" y="4665"/>
                  </a:cubicBezTo>
                  <a:cubicBezTo>
                    <a:pt x="8948" y="4665"/>
                    <a:pt x="9013" y="4650"/>
                    <a:pt x="9073" y="4620"/>
                  </a:cubicBezTo>
                  <a:lnTo>
                    <a:pt x="10299" y="4096"/>
                  </a:lnTo>
                  <a:lnTo>
                    <a:pt x="10002" y="5001"/>
                  </a:lnTo>
                  <a:cubicBezTo>
                    <a:pt x="9930" y="5215"/>
                    <a:pt x="9930" y="5430"/>
                    <a:pt x="10002" y="5632"/>
                  </a:cubicBezTo>
                  <a:lnTo>
                    <a:pt x="10299" y="6537"/>
                  </a:lnTo>
                  <a:lnTo>
                    <a:pt x="9073" y="6049"/>
                  </a:lnTo>
                  <a:cubicBezTo>
                    <a:pt x="9007" y="6019"/>
                    <a:pt x="8939" y="6004"/>
                    <a:pt x="8870" y="6004"/>
                  </a:cubicBezTo>
                  <a:cubicBezTo>
                    <a:pt x="8802" y="6004"/>
                    <a:pt x="8733" y="6019"/>
                    <a:pt x="8668" y="6049"/>
                  </a:cubicBezTo>
                  <a:cubicBezTo>
                    <a:pt x="8549" y="6108"/>
                    <a:pt x="8454" y="6216"/>
                    <a:pt x="8418" y="6347"/>
                  </a:cubicBezTo>
                  <a:cubicBezTo>
                    <a:pt x="8335" y="6656"/>
                    <a:pt x="8192" y="6942"/>
                    <a:pt x="8013" y="7204"/>
                  </a:cubicBezTo>
                  <a:cubicBezTo>
                    <a:pt x="7894" y="6644"/>
                    <a:pt x="7835" y="6001"/>
                    <a:pt x="7835" y="5335"/>
                  </a:cubicBezTo>
                  <a:cubicBezTo>
                    <a:pt x="7835" y="4668"/>
                    <a:pt x="7894" y="4025"/>
                    <a:pt x="8013" y="3453"/>
                  </a:cubicBezTo>
                  <a:close/>
                  <a:moveTo>
                    <a:pt x="3001" y="2298"/>
                  </a:moveTo>
                  <a:lnTo>
                    <a:pt x="3001" y="2298"/>
                  </a:lnTo>
                  <a:cubicBezTo>
                    <a:pt x="2691" y="3203"/>
                    <a:pt x="2548" y="4263"/>
                    <a:pt x="2548" y="5358"/>
                  </a:cubicBezTo>
                  <a:cubicBezTo>
                    <a:pt x="2548" y="6466"/>
                    <a:pt x="2703" y="7501"/>
                    <a:pt x="3001" y="8430"/>
                  </a:cubicBezTo>
                  <a:cubicBezTo>
                    <a:pt x="2858" y="8323"/>
                    <a:pt x="2703" y="8216"/>
                    <a:pt x="2572" y="8121"/>
                  </a:cubicBezTo>
                  <a:cubicBezTo>
                    <a:pt x="1989" y="7656"/>
                    <a:pt x="1572" y="7025"/>
                    <a:pt x="1179" y="6430"/>
                  </a:cubicBezTo>
                  <a:cubicBezTo>
                    <a:pt x="941" y="6061"/>
                    <a:pt x="679" y="5692"/>
                    <a:pt x="381" y="5346"/>
                  </a:cubicBezTo>
                  <a:cubicBezTo>
                    <a:pt x="667" y="5001"/>
                    <a:pt x="917" y="4632"/>
                    <a:pt x="1179" y="4263"/>
                  </a:cubicBezTo>
                  <a:cubicBezTo>
                    <a:pt x="1572" y="3656"/>
                    <a:pt x="1989" y="3025"/>
                    <a:pt x="2572" y="2584"/>
                  </a:cubicBezTo>
                  <a:cubicBezTo>
                    <a:pt x="2703" y="2477"/>
                    <a:pt x="2858" y="2370"/>
                    <a:pt x="3001" y="2298"/>
                  </a:cubicBezTo>
                  <a:close/>
                  <a:moveTo>
                    <a:pt x="6168" y="2013"/>
                  </a:moveTo>
                  <a:cubicBezTo>
                    <a:pt x="6465" y="2120"/>
                    <a:pt x="6751" y="2251"/>
                    <a:pt x="7001" y="2429"/>
                  </a:cubicBezTo>
                  <a:cubicBezTo>
                    <a:pt x="6942" y="2596"/>
                    <a:pt x="6906" y="2775"/>
                    <a:pt x="6858" y="2965"/>
                  </a:cubicBezTo>
                  <a:cubicBezTo>
                    <a:pt x="6846" y="3049"/>
                    <a:pt x="6882" y="3132"/>
                    <a:pt x="6977" y="3156"/>
                  </a:cubicBezTo>
                  <a:lnTo>
                    <a:pt x="7001" y="3156"/>
                  </a:lnTo>
                  <a:cubicBezTo>
                    <a:pt x="7084" y="3156"/>
                    <a:pt x="7144" y="3108"/>
                    <a:pt x="7156" y="3037"/>
                  </a:cubicBezTo>
                  <a:cubicBezTo>
                    <a:pt x="7180" y="2906"/>
                    <a:pt x="7227" y="2775"/>
                    <a:pt x="7263" y="2632"/>
                  </a:cubicBezTo>
                  <a:cubicBezTo>
                    <a:pt x="7442" y="2787"/>
                    <a:pt x="7596" y="2953"/>
                    <a:pt x="7751" y="3132"/>
                  </a:cubicBezTo>
                  <a:cubicBezTo>
                    <a:pt x="7585" y="3787"/>
                    <a:pt x="7513" y="4537"/>
                    <a:pt x="7513" y="5346"/>
                  </a:cubicBezTo>
                  <a:cubicBezTo>
                    <a:pt x="7513" y="6144"/>
                    <a:pt x="7596" y="6906"/>
                    <a:pt x="7751" y="7561"/>
                  </a:cubicBezTo>
                  <a:cubicBezTo>
                    <a:pt x="7632" y="7740"/>
                    <a:pt x="7465" y="7906"/>
                    <a:pt x="7287" y="8061"/>
                  </a:cubicBezTo>
                  <a:cubicBezTo>
                    <a:pt x="7049" y="7287"/>
                    <a:pt x="6918" y="6335"/>
                    <a:pt x="6918" y="5346"/>
                  </a:cubicBezTo>
                  <a:cubicBezTo>
                    <a:pt x="6918" y="4787"/>
                    <a:pt x="6965" y="4215"/>
                    <a:pt x="7037" y="3691"/>
                  </a:cubicBezTo>
                  <a:cubicBezTo>
                    <a:pt x="7049" y="3608"/>
                    <a:pt x="6989" y="3537"/>
                    <a:pt x="6906" y="3513"/>
                  </a:cubicBezTo>
                  <a:cubicBezTo>
                    <a:pt x="6898" y="3512"/>
                    <a:pt x="6890" y="3511"/>
                    <a:pt x="6882" y="3511"/>
                  </a:cubicBezTo>
                  <a:cubicBezTo>
                    <a:pt x="6799" y="3511"/>
                    <a:pt x="6738" y="3568"/>
                    <a:pt x="6727" y="3644"/>
                  </a:cubicBezTo>
                  <a:cubicBezTo>
                    <a:pt x="6632" y="4192"/>
                    <a:pt x="6584" y="4763"/>
                    <a:pt x="6584" y="5346"/>
                  </a:cubicBezTo>
                  <a:cubicBezTo>
                    <a:pt x="6584" y="6406"/>
                    <a:pt x="6739" y="7430"/>
                    <a:pt x="7001" y="8263"/>
                  </a:cubicBezTo>
                  <a:cubicBezTo>
                    <a:pt x="6739" y="8442"/>
                    <a:pt x="6465" y="8573"/>
                    <a:pt x="6168" y="8680"/>
                  </a:cubicBezTo>
                  <a:cubicBezTo>
                    <a:pt x="5977" y="7740"/>
                    <a:pt x="5870" y="6561"/>
                    <a:pt x="5870" y="5346"/>
                  </a:cubicBezTo>
                  <a:cubicBezTo>
                    <a:pt x="5870" y="4120"/>
                    <a:pt x="5977" y="2953"/>
                    <a:pt x="6168" y="2013"/>
                  </a:cubicBezTo>
                  <a:close/>
                  <a:moveTo>
                    <a:pt x="5263" y="1834"/>
                  </a:moveTo>
                  <a:cubicBezTo>
                    <a:pt x="5477" y="1846"/>
                    <a:pt x="5680" y="1882"/>
                    <a:pt x="5870" y="1929"/>
                  </a:cubicBezTo>
                  <a:cubicBezTo>
                    <a:pt x="5668" y="2894"/>
                    <a:pt x="5560" y="4096"/>
                    <a:pt x="5560" y="5346"/>
                  </a:cubicBezTo>
                  <a:cubicBezTo>
                    <a:pt x="5560" y="6597"/>
                    <a:pt x="5680" y="7799"/>
                    <a:pt x="5870" y="8775"/>
                  </a:cubicBezTo>
                  <a:cubicBezTo>
                    <a:pt x="5680" y="8811"/>
                    <a:pt x="5477" y="8847"/>
                    <a:pt x="5263" y="8859"/>
                  </a:cubicBezTo>
                  <a:cubicBezTo>
                    <a:pt x="5025" y="7882"/>
                    <a:pt x="4894" y="6632"/>
                    <a:pt x="4894" y="5346"/>
                  </a:cubicBezTo>
                  <a:cubicBezTo>
                    <a:pt x="4894" y="4049"/>
                    <a:pt x="5025" y="2822"/>
                    <a:pt x="5263" y="1834"/>
                  </a:cubicBezTo>
                  <a:close/>
                  <a:moveTo>
                    <a:pt x="4941" y="1822"/>
                  </a:moveTo>
                  <a:cubicBezTo>
                    <a:pt x="4703" y="2822"/>
                    <a:pt x="4584" y="4072"/>
                    <a:pt x="4584" y="5346"/>
                  </a:cubicBezTo>
                  <a:cubicBezTo>
                    <a:pt x="4584" y="6632"/>
                    <a:pt x="4715" y="7882"/>
                    <a:pt x="4941" y="8871"/>
                  </a:cubicBezTo>
                  <a:cubicBezTo>
                    <a:pt x="4668" y="8871"/>
                    <a:pt x="4429" y="8847"/>
                    <a:pt x="4191" y="8811"/>
                  </a:cubicBezTo>
                  <a:cubicBezTo>
                    <a:pt x="3977" y="7847"/>
                    <a:pt x="3834" y="6609"/>
                    <a:pt x="3834" y="5346"/>
                  </a:cubicBezTo>
                  <a:cubicBezTo>
                    <a:pt x="3834" y="4525"/>
                    <a:pt x="3882" y="3751"/>
                    <a:pt x="3989" y="3025"/>
                  </a:cubicBezTo>
                  <a:cubicBezTo>
                    <a:pt x="4013" y="2941"/>
                    <a:pt x="3953" y="2858"/>
                    <a:pt x="3870" y="2846"/>
                  </a:cubicBezTo>
                  <a:cubicBezTo>
                    <a:pt x="3862" y="2845"/>
                    <a:pt x="3854" y="2845"/>
                    <a:pt x="3846" y="2845"/>
                  </a:cubicBezTo>
                  <a:cubicBezTo>
                    <a:pt x="3763" y="2845"/>
                    <a:pt x="3702" y="2901"/>
                    <a:pt x="3691" y="2977"/>
                  </a:cubicBezTo>
                  <a:cubicBezTo>
                    <a:pt x="3584" y="3727"/>
                    <a:pt x="3536" y="4513"/>
                    <a:pt x="3536" y="5346"/>
                  </a:cubicBezTo>
                  <a:cubicBezTo>
                    <a:pt x="3536" y="6585"/>
                    <a:pt x="3655" y="7775"/>
                    <a:pt x="3870" y="8740"/>
                  </a:cubicBezTo>
                  <a:cubicBezTo>
                    <a:pt x="3703" y="8692"/>
                    <a:pt x="3548" y="8656"/>
                    <a:pt x="3394" y="8597"/>
                  </a:cubicBezTo>
                  <a:cubicBezTo>
                    <a:pt x="3036" y="7656"/>
                    <a:pt x="2834" y="6525"/>
                    <a:pt x="2834" y="5346"/>
                  </a:cubicBezTo>
                  <a:cubicBezTo>
                    <a:pt x="2834" y="4156"/>
                    <a:pt x="3036" y="3037"/>
                    <a:pt x="3394" y="2108"/>
                  </a:cubicBezTo>
                  <a:cubicBezTo>
                    <a:pt x="3536" y="2048"/>
                    <a:pt x="3703" y="2001"/>
                    <a:pt x="3870" y="1953"/>
                  </a:cubicBezTo>
                  <a:lnTo>
                    <a:pt x="3870" y="1953"/>
                  </a:lnTo>
                  <a:cubicBezTo>
                    <a:pt x="3834" y="2072"/>
                    <a:pt x="3822" y="2191"/>
                    <a:pt x="3786" y="2310"/>
                  </a:cubicBezTo>
                  <a:cubicBezTo>
                    <a:pt x="3775" y="2406"/>
                    <a:pt x="3834" y="2477"/>
                    <a:pt x="3906" y="2489"/>
                  </a:cubicBezTo>
                  <a:lnTo>
                    <a:pt x="3941" y="2489"/>
                  </a:lnTo>
                  <a:cubicBezTo>
                    <a:pt x="4013" y="2489"/>
                    <a:pt x="4072" y="2429"/>
                    <a:pt x="4084" y="2358"/>
                  </a:cubicBezTo>
                  <a:cubicBezTo>
                    <a:pt x="4120" y="2191"/>
                    <a:pt x="4144" y="2025"/>
                    <a:pt x="4191" y="1882"/>
                  </a:cubicBezTo>
                  <a:cubicBezTo>
                    <a:pt x="4429" y="1834"/>
                    <a:pt x="4679" y="1822"/>
                    <a:pt x="4941" y="1822"/>
                  </a:cubicBezTo>
                  <a:close/>
                  <a:moveTo>
                    <a:pt x="6751" y="8775"/>
                  </a:moveTo>
                  <a:cubicBezTo>
                    <a:pt x="6965" y="9406"/>
                    <a:pt x="7501" y="9978"/>
                    <a:pt x="7882" y="10335"/>
                  </a:cubicBezTo>
                  <a:cubicBezTo>
                    <a:pt x="7585" y="10288"/>
                    <a:pt x="7180" y="10228"/>
                    <a:pt x="6727" y="10109"/>
                  </a:cubicBezTo>
                  <a:cubicBezTo>
                    <a:pt x="6061" y="9942"/>
                    <a:pt x="5132" y="9645"/>
                    <a:pt x="4251" y="9145"/>
                  </a:cubicBezTo>
                  <a:lnTo>
                    <a:pt x="4251" y="9145"/>
                  </a:lnTo>
                  <a:cubicBezTo>
                    <a:pt x="4489" y="9168"/>
                    <a:pt x="4739" y="9192"/>
                    <a:pt x="5013" y="9192"/>
                  </a:cubicBezTo>
                  <a:cubicBezTo>
                    <a:pt x="5620" y="9192"/>
                    <a:pt x="6215" y="9049"/>
                    <a:pt x="6751" y="8775"/>
                  </a:cubicBezTo>
                  <a:close/>
                  <a:moveTo>
                    <a:pt x="8370" y="1"/>
                  </a:moveTo>
                  <a:cubicBezTo>
                    <a:pt x="8347" y="1"/>
                    <a:pt x="7632" y="48"/>
                    <a:pt x="6644" y="286"/>
                  </a:cubicBezTo>
                  <a:cubicBezTo>
                    <a:pt x="5739" y="513"/>
                    <a:pt x="4429" y="953"/>
                    <a:pt x="3298" y="1798"/>
                  </a:cubicBezTo>
                  <a:cubicBezTo>
                    <a:pt x="2953" y="1941"/>
                    <a:pt x="2655" y="2120"/>
                    <a:pt x="2382" y="2334"/>
                  </a:cubicBezTo>
                  <a:cubicBezTo>
                    <a:pt x="1750" y="2834"/>
                    <a:pt x="1322" y="3465"/>
                    <a:pt x="905" y="4096"/>
                  </a:cubicBezTo>
                  <a:cubicBezTo>
                    <a:pt x="631" y="4513"/>
                    <a:pt x="369" y="4894"/>
                    <a:pt x="60" y="5251"/>
                  </a:cubicBezTo>
                  <a:cubicBezTo>
                    <a:pt x="0" y="5311"/>
                    <a:pt x="0" y="5406"/>
                    <a:pt x="60" y="5466"/>
                  </a:cubicBezTo>
                  <a:cubicBezTo>
                    <a:pt x="369" y="5811"/>
                    <a:pt x="619" y="6204"/>
                    <a:pt x="905" y="6620"/>
                  </a:cubicBezTo>
                  <a:cubicBezTo>
                    <a:pt x="1322" y="7251"/>
                    <a:pt x="1750" y="7894"/>
                    <a:pt x="2382" y="8383"/>
                  </a:cubicBezTo>
                  <a:cubicBezTo>
                    <a:pt x="2655" y="8609"/>
                    <a:pt x="2977" y="8787"/>
                    <a:pt x="3298" y="8918"/>
                  </a:cubicBezTo>
                  <a:cubicBezTo>
                    <a:pt x="4429" y="9752"/>
                    <a:pt x="5751" y="10216"/>
                    <a:pt x="6668" y="10430"/>
                  </a:cubicBezTo>
                  <a:cubicBezTo>
                    <a:pt x="7644" y="10669"/>
                    <a:pt x="8358" y="10716"/>
                    <a:pt x="8394" y="10716"/>
                  </a:cubicBezTo>
                  <a:lnTo>
                    <a:pt x="8406" y="10716"/>
                  </a:lnTo>
                  <a:cubicBezTo>
                    <a:pt x="8466" y="10716"/>
                    <a:pt x="8525" y="10669"/>
                    <a:pt x="8549" y="10609"/>
                  </a:cubicBezTo>
                  <a:cubicBezTo>
                    <a:pt x="8585" y="10549"/>
                    <a:pt x="8549" y="10478"/>
                    <a:pt x="8501" y="10430"/>
                  </a:cubicBezTo>
                  <a:cubicBezTo>
                    <a:pt x="8478" y="10419"/>
                    <a:pt x="7323" y="9573"/>
                    <a:pt x="7049" y="8644"/>
                  </a:cubicBezTo>
                  <a:cubicBezTo>
                    <a:pt x="7156" y="8585"/>
                    <a:pt x="7263" y="8514"/>
                    <a:pt x="7358" y="8442"/>
                  </a:cubicBezTo>
                  <a:cubicBezTo>
                    <a:pt x="8013" y="7954"/>
                    <a:pt x="8513" y="7251"/>
                    <a:pt x="8739" y="6478"/>
                  </a:cubicBezTo>
                  <a:cubicBezTo>
                    <a:pt x="8751" y="6430"/>
                    <a:pt x="8775" y="6406"/>
                    <a:pt x="8823" y="6370"/>
                  </a:cubicBezTo>
                  <a:cubicBezTo>
                    <a:pt x="8850" y="6364"/>
                    <a:pt x="8882" y="6357"/>
                    <a:pt x="8913" y="6357"/>
                  </a:cubicBezTo>
                  <a:cubicBezTo>
                    <a:pt x="8935" y="6357"/>
                    <a:pt x="8957" y="6360"/>
                    <a:pt x="8978" y="6370"/>
                  </a:cubicBezTo>
                  <a:lnTo>
                    <a:pt x="10525" y="7037"/>
                  </a:lnTo>
                  <a:cubicBezTo>
                    <a:pt x="10549" y="7051"/>
                    <a:pt x="10570" y="7058"/>
                    <a:pt x="10591" y="7058"/>
                  </a:cubicBezTo>
                  <a:cubicBezTo>
                    <a:pt x="10622" y="7058"/>
                    <a:pt x="10651" y="7042"/>
                    <a:pt x="10680" y="7013"/>
                  </a:cubicBezTo>
                  <a:cubicBezTo>
                    <a:pt x="10728" y="6966"/>
                    <a:pt x="10740" y="6906"/>
                    <a:pt x="10728" y="6847"/>
                  </a:cubicBezTo>
                  <a:lnTo>
                    <a:pt x="10299" y="5561"/>
                  </a:lnTo>
                  <a:cubicBezTo>
                    <a:pt x="10252" y="5418"/>
                    <a:pt x="10252" y="5263"/>
                    <a:pt x="10299" y="5120"/>
                  </a:cubicBezTo>
                  <a:lnTo>
                    <a:pt x="10716" y="3870"/>
                  </a:lnTo>
                  <a:cubicBezTo>
                    <a:pt x="10728" y="3811"/>
                    <a:pt x="10716" y="3751"/>
                    <a:pt x="10668" y="3715"/>
                  </a:cubicBezTo>
                  <a:cubicBezTo>
                    <a:pt x="10637" y="3684"/>
                    <a:pt x="10599" y="3668"/>
                    <a:pt x="10561" y="3668"/>
                  </a:cubicBezTo>
                  <a:cubicBezTo>
                    <a:pt x="10541" y="3668"/>
                    <a:pt x="10521" y="3672"/>
                    <a:pt x="10502" y="3680"/>
                  </a:cubicBezTo>
                  <a:lnTo>
                    <a:pt x="8954" y="4346"/>
                  </a:lnTo>
                  <a:cubicBezTo>
                    <a:pt x="8936" y="4358"/>
                    <a:pt x="8909" y="4364"/>
                    <a:pt x="8882" y="4364"/>
                  </a:cubicBezTo>
                  <a:cubicBezTo>
                    <a:pt x="8856" y="4364"/>
                    <a:pt x="8829" y="4358"/>
                    <a:pt x="8811" y="4346"/>
                  </a:cubicBezTo>
                  <a:cubicBezTo>
                    <a:pt x="8763" y="4334"/>
                    <a:pt x="8739" y="4287"/>
                    <a:pt x="8716" y="4239"/>
                  </a:cubicBezTo>
                  <a:cubicBezTo>
                    <a:pt x="8478" y="3465"/>
                    <a:pt x="8001" y="2775"/>
                    <a:pt x="7346" y="2275"/>
                  </a:cubicBezTo>
                  <a:cubicBezTo>
                    <a:pt x="7239" y="2203"/>
                    <a:pt x="7144" y="2132"/>
                    <a:pt x="7037" y="2072"/>
                  </a:cubicBezTo>
                  <a:cubicBezTo>
                    <a:pt x="7299" y="1144"/>
                    <a:pt x="8466" y="286"/>
                    <a:pt x="8478" y="286"/>
                  </a:cubicBezTo>
                  <a:cubicBezTo>
                    <a:pt x="8537" y="239"/>
                    <a:pt x="8549" y="167"/>
                    <a:pt x="8537" y="108"/>
                  </a:cubicBezTo>
                  <a:cubicBezTo>
                    <a:pt x="8513" y="48"/>
                    <a:pt x="8454" y="1"/>
                    <a:pt x="837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8" name="Google Shape;9118;p76"/>
            <p:cNvSpPr/>
            <p:nvPr/>
          </p:nvSpPr>
          <p:spPr>
            <a:xfrm>
              <a:off x="2561547" y="4278815"/>
              <a:ext cx="36709" cy="37058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84" y="310"/>
                  </a:moveTo>
                  <a:cubicBezTo>
                    <a:pt x="727" y="310"/>
                    <a:pt x="846" y="429"/>
                    <a:pt x="846" y="583"/>
                  </a:cubicBezTo>
                  <a:cubicBezTo>
                    <a:pt x="846" y="726"/>
                    <a:pt x="727" y="845"/>
                    <a:pt x="584" y="845"/>
                  </a:cubicBezTo>
                  <a:cubicBezTo>
                    <a:pt x="430" y="845"/>
                    <a:pt x="310" y="726"/>
                    <a:pt x="310" y="583"/>
                  </a:cubicBezTo>
                  <a:cubicBezTo>
                    <a:pt x="310" y="429"/>
                    <a:pt x="430" y="310"/>
                    <a:pt x="584" y="310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3"/>
                  </a:cubicBezTo>
                  <a:cubicBezTo>
                    <a:pt x="1" y="893"/>
                    <a:pt x="251" y="1167"/>
                    <a:pt x="584" y="1167"/>
                  </a:cubicBezTo>
                  <a:cubicBezTo>
                    <a:pt x="894" y="1167"/>
                    <a:pt x="1156" y="905"/>
                    <a:pt x="1156" y="583"/>
                  </a:cubicBezTo>
                  <a:cubicBezTo>
                    <a:pt x="1156" y="274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19" name="Google Shape;9119;p76"/>
          <p:cNvGrpSpPr/>
          <p:nvPr/>
        </p:nvGrpSpPr>
        <p:grpSpPr>
          <a:xfrm>
            <a:off x="4366989" y="5507148"/>
            <a:ext cx="522772" cy="467137"/>
            <a:chOff x="3040603" y="4130360"/>
            <a:chExt cx="392079" cy="350353"/>
          </a:xfrm>
          <a:solidFill>
            <a:schemeClr val="bg1"/>
          </a:solidFill>
        </p:grpSpPr>
        <p:sp>
          <p:nvSpPr>
            <p:cNvPr id="9120" name="Google Shape;9120;p76"/>
            <p:cNvSpPr/>
            <p:nvPr/>
          </p:nvSpPr>
          <p:spPr>
            <a:xfrm>
              <a:off x="3081059" y="4144523"/>
              <a:ext cx="62780" cy="66241"/>
            </a:xfrm>
            <a:custGeom>
              <a:avLst/>
              <a:gdLst/>
              <a:ahLst/>
              <a:cxnLst/>
              <a:rect l="l" t="t" r="r" b="b"/>
              <a:pathLst>
                <a:path w="1977" h="2086" extrusionOk="0">
                  <a:moveTo>
                    <a:pt x="857" y="348"/>
                  </a:moveTo>
                  <a:cubicBezTo>
                    <a:pt x="1048" y="348"/>
                    <a:pt x="1250" y="467"/>
                    <a:pt x="1381" y="669"/>
                  </a:cubicBezTo>
                  <a:cubicBezTo>
                    <a:pt x="1524" y="931"/>
                    <a:pt x="1607" y="1264"/>
                    <a:pt x="1548" y="1491"/>
                  </a:cubicBezTo>
                  <a:cubicBezTo>
                    <a:pt x="1524" y="1550"/>
                    <a:pt x="1500" y="1645"/>
                    <a:pt x="1429" y="1681"/>
                  </a:cubicBezTo>
                  <a:cubicBezTo>
                    <a:pt x="1393" y="1705"/>
                    <a:pt x="1345" y="1717"/>
                    <a:pt x="1310" y="1717"/>
                  </a:cubicBezTo>
                  <a:cubicBezTo>
                    <a:pt x="1072" y="1717"/>
                    <a:pt x="714" y="1491"/>
                    <a:pt x="512" y="1193"/>
                  </a:cubicBezTo>
                  <a:cubicBezTo>
                    <a:pt x="417" y="1026"/>
                    <a:pt x="369" y="848"/>
                    <a:pt x="417" y="705"/>
                  </a:cubicBezTo>
                  <a:cubicBezTo>
                    <a:pt x="441" y="586"/>
                    <a:pt x="512" y="479"/>
                    <a:pt x="619" y="419"/>
                  </a:cubicBezTo>
                  <a:cubicBezTo>
                    <a:pt x="691" y="371"/>
                    <a:pt x="786" y="348"/>
                    <a:pt x="857" y="348"/>
                  </a:cubicBezTo>
                  <a:close/>
                  <a:moveTo>
                    <a:pt x="862" y="0"/>
                  </a:moveTo>
                  <a:cubicBezTo>
                    <a:pt x="713" y="0"/>
                    <a:pt x="565" y="40"/>
                    <a:pt x="429" y="121"/>
                  </a:cubicBezTo>
                  <a:cubicBezTo>
                    <a:pt x="238" y="240"/>
                    <a:pt x="119" y="419"/>
                    <a:pt x="60" y="633"/>
                  </a:cubicBezTo>
                  <a:cubicBezTo>
                    <a:pt x="0" y="883"/>
                    <a:pt x="60" y="1145"/>
                    <a:pt x="202" y="1407"/>
                  </a:cubicBezTo>
                  <a:cubicBezTo>
                    <a:pt x="357" y="1622"/>
                    <a:pt x="572" y="1836"/>
                    <a:pt x="834" y="1967"/>
                  </a:cubicBezTo>
                  <a:cubicBezTo>
                    <a:pt x="988" y="2062"/>
                    <a:pt x="1155" y="2086"/>
                    <a:pt x="1286" y="2086"/>
                  </a:cubicBezTo>
                  <a:cubicBezTo>
                    <a:pt x="1405" y="2086"/>
                    <a:pt x="1512" y="2050"/>
                    <a:pt x="1607" y="1991"/>
                  </a:cubicBezTo>
                  <a:cubicBezTo>
                    <a:pt x="1738" y="1907"/>
                    <a:pt x="1846" y="1776"/>
                    <a:pt x="1881" y="1574"/>
                  </a:cubicBezTo>
                  <a:cubicBezTo>
                    <a:pt x="1977" y="1252"/>
                    <a:pt x="1881" y="824"/>
                    <a:pt x="1679" y="490"/>
                  </a:cubicBezTo>
                  <a:cubicBezTo>
                    <a:pt x="1478" y="170"/>
                    <a:pt x="1170" y="0"/>
                    <a:pt x="8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1" name="Google Shape;9121;p76"/>
            <p:cNvSpPr/>
            <p:nvPr/>
          </p:nvSpPr>
          <p:spPr>
            <a:xfrm>
              <a:off x="3040603" y="4192981"/>
              <a:ext cx="58620" cy="55222"/>
            </a:xfrm>
            <a:custGeom>
              <a:avLst/>
              <a:gdLst/>
              <a:ahLst/>
              <a:cxnLst/>
              <a:rect l="l" t="t" r="r" b="b"/>
              <a:pathLst>
                <a:path w="1846" h="1739" extrusionOk="0">
                  <a:moveTo>
                    <a:pt x="750" y="369"/>
                  </a:moveTo>
                  <a:cubicBezTo>
                    <a:pt x="869" y="369"/>
                    <a:pt x="1000" y="429"/>
                    <a:pt x="1119" y="536"/>
                  </a:cubicBezTo>
                  <a:cubicBezTo>
                    <a:pt x="1357" y="727"/>
                    <a:pt x="1548" y="1155"/>
                    <a:pt x="1417" y="1310"/>
                  </a:cubicBezTo>
                  <a:cubicBezTo>
                    <a:pt x="1387" y="1347"/>
                    <a:pt x="1325" y="1366"/>
                    <a:pt x="1247" y="1366"/>
                  </a:cubicBezTo>
                  <a:cubicBezTo>
                    <a:pt x="1201" y="1366"/>
                    <a:pt x="1149" y="1359"/>
                    <a:pt x="1095" y="1346"/>
                  </a:cubicBezTo>
                  <a:cubicBezTo>
                    <a:pt x="905" y="1322"/>
                    <a:pt x="738" y="1227"/>
                    <a:pt x="595" y="1108"/>
                  </a:cubicBezTo>
                  <a:cubicBezTo>
                    <a:pt x="476" y="1000"/>
                    <a:pt x="405" y="893"/>
                    <a:pt x="393" y="774"/>
                  </a:cubicBezTo>
                  <a:cubicBezTo>
                    <a:pt x="381" y="667"/>
                    <a:pt x="405" y="560"/>
                    <a:pt x="476" y="488"/>
                  </a:cubicBezTo>
                  <a:cubicBezTo>
                    <a:pt x="560" y="417"/>
                    <a:pt x="643" y="369"/>
                    <a:pt x="750" y="369"/>
                  </a:cubicBezTo>
                  <a:close/>
                  <a:moveTo>
                    <a:pt x="753" y="0"/>
                  </a:moveTo>
                  <a:cubicBezTo>
                    <a:pt x="548" y="0"/>
                    <a:pt x="351" y="84"/>
                    <a:pt x="203" y="250"/>
                  </a:cubicBezTo>
                  <a:cubicBezTo>
                    <a:pt x="60" y="417"/>
                    <a:pt x="0" y="608"/>
                    <a:pt x="36" y="834"/>
                  </a:cubicBezTo>
                  <a:cubicBezTo>
                    <a:pt x="60" y="1036"/>
                    <a:pt x="179" y="1227"/>
                    <a:pt x="357" y="1393"/>
                  </a:cubicBezTo>
                  <a:cubicBezTo>
                    <a:pt x="536" y="1536"/>
                    <a:pt x="774" y="1655"/>
                    <a:pt x="1012" y="1727"/>
                  </a:cubicBezTo>
                  <a:cubicBezTo>
                    <a:pt x="1095" y="1739"/>
                    <a:pt x="1155" y="1739"/>
                    <a:pt x="1226" y="1739"/>
                  </a:cubicBezTo>
                  <a:cubicBezTo>
                    <a:pt x="1417" y="1739"/>
                    <a:pt x="1584" y="1679"/>
                    <a:pt x="1691" y="1560"/>
                  </a:cubicBezTo>
                  <a:cubicBezTo>
                    <a:pt x="1834" y="1381"/>
                    <a:pt x="1846" y="1143"/>
                    <a:pt x="1762" y="858"/>
                  </a:cubicBezTo>
                  <a:cubicBezTo>
                    <a:pt x="1691" y="631"/>
                    <a:pt x="1536" y="393"/>
                    <a:pt x="1357" y="250"/>
                  </a:cubicBezTo>
                  <a:cubicBezTo>
                    <a:pt x="1173" y="84"/>
                    <a:pt x="959" y="0"/>
                    <a:pt x="7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2" name="Google Shape;9122;p76"/>
            <p:cNvSpPr/>
            <p:nvPr/>
          </p:nvSpPr>
          <p:spPr>
            <a:xfrm>
              <a:off x="3147967" y="4130360"/>
              <a:ext cx="55984" cy="69067"/>
            </a:xfrm>
            <a:custGeom>
              <a:avLst/>
              <a:gdLst/>
              <a:ahLst/>
              <a:cxnLst/>
              <a:rect l="l" t="t" r="r" b="b"/>
              <a:pathLst>
                <a:path w="1763" h="2175" extrusionOk="0">
                  <a:moveTo>
                    <a:pt x="899" y="0"/>
                  </a:moveTo>
                  <a:cubicBezTo>
                    <a:pt x="581" y="0"/>
                    <a:pt x="279" y="177"/>
                    <a:pt x="120" y="496"/>
                  </a:cubicBezTo>
                  <a:cubicBezTo>
                    <a:pt x="72" y="579"/>
                    <a:pt x="108" y="686"/>
                    <a:pt x="191" y="734"/>
                  </a:cubicBezTo>
                  <a:cubicBezTo>
                    <a:pt x="220" y="749"/>
                    <a:pt x="249" y="755"/>
                    <a:pt x="277" y="755"/>
                  </a:cubicBezTo>
                  <a:cubicBezTo>
                    <a:pt x="340" y="755"/>
                    <a:pt x="396" y="720"/>
                    <a:pt x="429" y="663"/>
                  </a:cubicBezTo>
                  <a:cubicBezTo>
                    <a:pt x="524" y="474"/>
                    <a:pt x="701" y="359"/>
                    <a:pt x="881" y="359"/>
                  </a:cubicBezTo>
                  <a:cubicBezTo>
                    <a:pt x="905" y="359"/>
                    <a:pt x="929" y="361"/>
                    <a:pt x="953" y="365"/>
                  </a:cubicBezTo>
                  <a:cubicBezTo>
                    <a:pt x="1072" y="377"/>
                    <a:pt x="1179" y="436"/>
                    <a:pt x="1251" y="544"/>
                  </a:cubicBezTo>
                  <a:cubicBezTo>
                    <a:pt x="1346" y="675"/>
                    <a:pt x="1382" y="841"/>
                    <a:pt x="1358" y="1032"/>
                  </a:cubicBezTo>
                  <a:cubicBezTo>
                    <a:pt x="1301" y="1432"/>
                    <a:pt x="980" y="1832"/>
                    <a:pt x="744" y="1832"/>
                  </a:cubicBezTo>
                  <a:cubicBezTo>
                    <a:pt x="734" y="1832"/>
                    <a:pt x="724" y="1831"/>
                    <a:pt x="715" y="1829"/>
                  </a:cubicBezTo>
                  <a:cubicBezTo>
                    <a:pt x="548" y="1806"/>
                    <a:pt x="405" y="1556"/>
                    <a:pt x="358" y="1210"/>
                  </a:cubicBezTo>
                  <a:cubicBezTo>
                    <a:pt x="346" y="1103"/>
                    <a:pt x="251" y="1044"/>
                    <a:pt x="167" y="1044"/>
                  </a:cubicBezTo>
                  <a:cubicBezTo>
                    <a:pt x="60" y="1056"/>
                    <a:pt x="0" y="1151"/>
                    <a:pt x="0" y="1234"/>
                  </a:cubicBezTo>
                  <a:cubicBezTo>
                    <a:pt x="48" y="1663"/>
                    <a:pt x="274" y="2115"/>
                    <a:pt x="667" y="2175"/>
                  </a:cubicBezTo>
                  <a:lnTo>
                    <a:pt x="751" y="2175"/>
                  </a:lnTo>
                  <a:cubicBezTo>
                    <a:pt x="953" y="2175"/>
                    <a:pt x="1179" y="2056"/>
                    <a:pt x="1370" y="1818"/>
                  </a:cubicBezTo>
                  <a:cubicBezTo>
                    <a:pt x="1548" y="1603"/>
                    <a:pt x="1679" y="1329"/>
                    <a:pt x="1727" y="1056"/>
                  </a:cubicBezTo>
                  <a:cubicBezTo>
                    <a:pt x="1763" y="805"/>
                    <a:pt x="1703" y="544"/>
                    <a:pt x="1548" y="329"/>
                  </a:cubicBezTo>
                  <a:cubicBezTo>
                    <a:pt x="1417" y="151"/>
                    <a:pt x="1215" y="43"/>
                    <a:pt x="1013" y="8"/>
                  </a:cubicBezTo>
                  <a:cubicBezTo>
                    <a:pt x="974" y="3"/>
                    <a:pt x="936" y="0"/>
                    <a:pt x="8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3" name="Google Shape;9123;p76"/>
            <p:cNvSpPr/>
            <p:nvPr/>
          </p:nvSpPr>
          <p:spPr>
            <a:xfrm>
              <a:off x="3205443" y="4158082"/>
              <a:ext cx="52586" cy="59890"/>
            </a:xfrm>
            <a:custGeom>
              <a:avLst/>
              <a:gdLst/>
              <a:ahLst/>
              <a:cxnLst/>
              <a:rect l="l" t="t" r="r" b="b"/>
              <a:pathLst>
                <a:path w="1656" h="1886" extrusionOk="0">
                  <a:moveTo>
                    <a:pt x="905" y="349"/>
                  </a:moveTo>
                  <a:cubicBezTo>
                    <a:pt x="941" y="349"/>
                    <a:pt x="1000" y="361"/>
                    <a:pt x="1048" y="385"/>
                  </a:cubicBezTo>
                  <a:cubicBezTo>
                    <a:pt x="1143" y="421"/>
                    <a:pt x="1215" y="516"/>
                    <a:pt x="1238" y="623"/>
                  </a:cubicBezTo>
                  <a:cubicBezTo>
                    <a:pt x="1286" y="742"/>
                    <a:pt x="1274" y="885"/>
                    <a:pt x="1203" y="1016"/>
                  </a:cubicBezTo>
                  <a:cubicBezTo>
                    <a:pt x="1077" y="1268"/>
                    <a:pt x="774" y="1530"/>
                    <a:pt x="582" y="1530"/>
                  </a:cubicBezTo>
                  <a:cubicBezTo>
                    <a:pt x="556" y="1530"/>
                    <a:pt x="533" y="1526"/>
                    <a:pt x="512" y="1516"/>
                  </a:cubicBezTo>
                  <a:cubicBezTo>
                    <a:pt x="334" y="1421"/>
                    <a:pt x="346" y="945"/>
                    <a:pt x="465" y="683"/>
                  </a:cubicBezTo>
                  <a:cubicBezTo>
                    <a:pt x="524" y="540"/>
                    <a:pt x="631" y="444"/>
                    <a:pt x="750" y="385"/>
                  </a:cubicBezTo>
                  <a:cubicBezTo>
                    <a:pt x="798" y="361"/>
                    <a:pt x="857" y="349"/>
                    <a:pt x="905" y="349"/>
                  </a:cubicBezTo>
                  <a:close/>
                  <a:moveTo>
                    <a:pt x="917" y="1"/>
                  </a:moveTo>
                  <a:cubicBezTo>
                    <a:pt x="816" y="1"/>
                    <a:pt x="715" y="22"/>
                    <a:pt x="619" y="63"/>
                  </a:cubicBezTo>
                  <a:cubicBezTo>
                    <a:pt x="429" y="159"/>
                    <a:pt x="262" y="325"/>
                    <a:pt x="155" y="528"/>
                  </a:cubicBezTo>
                  <a:cubicBezTo>
                    <a:pt x="48" y="742"/>
                    <a:pt x="0" y="1004"/>
                    <a:pt x="24" y="1242"/>
                  </a:cubicBezTo>
                  <a:cubicBezTo>
                    <a:pt x="48" y="1540"/>
                    <a:pt x="167" y="1742"/>
                    <a:pt x="357" y="1837"/>
                  </a:cubicBezTo>
                  <a:cubicBezTo>
                    <a:pt x="441" y="1873"/>
                    <a:pt x="512" y="1885"/>
                    <a:pt x="584" y="1885"/>
                  </a:cubicBezTo>
                  <a:cubicBezTo>
                    <a:pt x="953" y="1885"/>
                    <a:pt x="1358" y="1504"/>
                    <a:pt x="1524" y="1171"/>
                  </a:cubicBezTo>
                  <a:cubicBezTo>
                    <a:pt x="1631" y="956"/>
                    <a:pt x="1655" y="742"/>
                    <a:pt x="1596" y="528"/>
                  </a:cubicBezTo>
                  <a:cubicBezTo>
                    <a:pt x="1536" y="325"/>
                    <a:pt x="1405" y="159"/>
                    <a:pt x="1215" y="63"/>
                  </a:cubicBezTo>
                  <a:cubicBezTo>
                    <a:pt x="1119" y="22"/>
                    <a:pt x="1018" y="1"/>
                    <a:pt x="91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4" name="Google Shape;9124;p76"/>
            <p:cNvSpPr/>
            <p:nvPr/>
          </p:nvSpPr>
          <p:spPr>
            <a:xfrm>
              <a:off x="3092777" y="4212002"/>
              <a:ext cx="144453" cy="102759"/>
            </a:xfrm>
            <a:custGeom>
              <a:avLst/>
              <a:gdLst/>
              <a:ahLst/>
              <a:cxnLst/>
              <a:rect l="l" t="t" r="r" b="b"/>
              <a:pathLst>
                <a:path w="4549" h="3236" extrusionOk="0">
                  <a:moveTo>
                    <a:pt x="2386" y="0"/>
                  </a:moveTo>
                  <a:cubicBezTo>
                    <a:pt x="2223" y="0"/>
                    <a:pt x="2061" y="17"/>
                    <a:pt x="1905" y="56"/>
                  </a:cubicBezTo>
                  <a:cubicBezTo>
                    <a:pt x="1334" y="175"/>
                    <a:pt x="834" y="485"/>
                    <a:pt x="476" y="949"/>
                  </a:cubicBezTo>
                  <a:cubicBezTo>
                    <a:pt x="131" y="1390"/>
                    <a:pt x="0" y="1914"/>
                    <a:pt x="84" y="2378"/>
                  </a:cubicBezTo>
                  <a:cubicBezTo>
                    <a:pt x="179" y="2830"/>
                    <a:pt x="488" y="3116"/>
                    <a:pt x="1000" y="3211"/>
                  </a:cubicBezTo>
                  <a:cubicBezTo>
                    <a:pt x="1119" y="3235"/>
                    <a:pt x="1262" y="3235"/>
                    <a:pt x="1417" y="3235"/>
                  </a:cubicBezTo>
                  <a:cubicBezTo>
                    <a:pt x="1715" y="3235"/>
                    <a:pt x="2084" y="3187"/>
                    <a:pt x="2524" y="3104"/>
                  </a:cubicBezTo>
                  <a:cubicBezTo>
                    <a:pt x="3203" y="2973"/>
                    <a:pt x="3679" y="2806"/>
                    <a:pt x="3989" y="2592"/>
                  </a:cubicBezTo>
                  <a:cubicBezTo>
                    <a:pt x="4394" y="2283"/>
                    <a:pt x="4548" y="1902"/>
                    <a:pt x="4465" y="1437"/>
                  </a:cubicBezTo>
                  <a:cubicBezTo>
                    <a:pt x="4394" y="1044"/>
                    <a:pt x="4132" y="687"/>
                    <a:pt x="3774" y="425"/>
                  </a:cubicBezTo>
                  <a:cubicBezTo>
                    <a:pt x="3746" y="401"/>
                    <a:pt x="3709" y="389"/>
                    <a:pt x="3672" y="389"/>
                  </a:cubicBezTo>
                  <a:cubicBezTo>
                    <a:pt x="3617" y="389"/>
                    <a:pt x="3560" y="416"/>
                    <a:pt x="3524" y="473"/>
                  </a:cubicBezTo>
                  <a:cubicBezTo>
                    <a:pt x="3465" y="544"/>
                    <a:pt x="3477" y="663"/>
                    <a:pt x="3572" y="723"/>
                  </a:cubicBezTo>
                  <a:cubicBezTo>
                    <a:pt x="3870" y="949"/>
                    <a:pt x="4060" y="1211"/>
                    <a:pt x="4120" y="1509"/>
                  </a:cubicBezTo>
                  <a:cubicBezTo>
                    <a:pt x="4179" y="1818"/>
                    <a:pt x="4072" y="2056"/>
                    <a:pt x="3774" y="2271"/>
                  </a:cubicBezTo>
                  <a:cubicBezTo>
                    <a:pt x="3501" y="2449"/>
                    <a:pt x="3084" y="2592"/>
                    <a:pt x="2453" y="2735"/>
                  </a:cubicBezTo>
                  <a:cubicBezTo>
                    <a:pt x="2024" y="2818"/>
                    <a:pt x="1679" y="2866"/>
                    <a:pt x="1417" y="2866"/>
                  </a:cubicBezTo>
                  <a:cubicBezTo>
                    <a:pt x="679" y="2866"/>
                    <a:pt x="500" y="2580"/>
                    <a:pt x="441" y="2283"/>
                  </a:cubicBezTo>
                  <a:cubicBezTo>
                    <a:pt x="298" y="1568"/>
                    <a:pt x="917" y="616"/>
                    <a:pt x="1977" y="390"/>
                  </a:cubicBezTo>
                  <a:cubicBezTo>
                    <a:pt x="2115" y="360"/>
                    <a:pt x="2254" y="344"/>
                    <a:pt x="2393" y="344"/>
                  </a:cubicBezTo>
                  <a:cubicBezTo>
                    <a:pt x="2587" y="344"/>
                    <a:pt x="2782" y="375"/>
                    <a:pt x="2977" y="437"/>
                  </a:cubicBezTo>
                  <a:cubicBezTo>
                    <a:pt x="2992" y="444"/>
                    <a:pt x="3008" y="447"/>
                    <a:pt x="3024" y="447"/>
                  </a:cubicBezTo>
                  <a:cubicBezTo>
                    <a:pt x="3097" y="447"/>
                    <a:pt x="3174" y="386"/>
                    <a:pt x="3203" y="318"/>
                  </a:cubicBezTo>
                  <a:cubicBezTo>
                    <a:pt x="3227" y="235"/>
                    <a:pt x="3167" y="128"/>
                    <a:pt x="3084" y="92"/>
                  </a:cubicBezTo>
                  <a:cubicBezTo>
                    <a:pt x="2859" y="36"/>
                    <a:pt x="2621" y="0"/>
                    <a:pt x="23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5" name="Google Shape;9125;p76"/>
            <p:cNvSpPr/>
            <p:nvPr/>
          </p:nvSpPr>
          <p:spPr>
            <a:xfrm>
              <a:off x="3283307" y="4290469"/>
              <a:ext cx="55254" cy="70782"/>
            </a:xfrm>
            <a:custGeom>
              <a:avLst/>
              <a:gdLst/>
              <a:ahLst/>
              <a:cxnLst/>
              <a:rect l="l" t="t" r="r" b="b"/>
              <a:pathLst>
                <a:path w="1740" h="2229" extrusionOk="0">
                  <a:moveTo>
                    <a:pt x="858" y="347"/>
                  </a:moveTo>
                  <a:cubicBezTo>
                    <a:pt x="1144" y="383"/>
                    <a:pt x="1346" y="645"/>
                    <a:pt x="1334" y="1002"/>
                  </a:cubicBezTo>
                  <a:cubicBezTo>
                    <a:pt x="1334" y="1288"/>
                    <a:pt x="1203" y="1598"/>
                    <a:pt x="1025" y="1764"/>
                  </a:cubicBezTo>
                  <a:cubicBezTo>
                    <a:pt x="985" y="1804"/>
                    <a:pt x="928" y="1853"/>
                    <a:pt x="854" y="1853"/>
                  </a:cubicBezTo>
                  <a:cubicBezTo>
                    <a:pt x="840" y="1853"/>
                    <a:pt x="825" y="1851"/>
                    <a:pt x="811" y="1848"/>
                  </a:cubicBezTo>
                  <a:cubicBezTo>
                    <a:pt x="572" y="1836"/>
                    <a:pt x="322" y="1359"/>
                    <a:pt x="334" y="943"/>
                  </a:cubicBezTo>
                  <a:cubicBezTo>
                    <a:pt x="334" y="752"/>
                    <a:pt x="418" y="586"/>
                    <a:pt x="525" y="466"/>
                  </a:cubicBezTo>
                  <a:cubicBezTo>
                    <a:pt x="620" y="395"/>
                    <a:pt x="727" y="347"/>
                    <a:pt x="822" y="347"/>
                  </a:cubicBezTo>
                  <a:close/>
                  <a:moveTo>
                    <a:pt x="824" y="1"/>
                  </a:moveTo>
                  <a:cubicBezTo>
                    <a:pt x="626" y="1"/>
                    <a:pt x="431" y="73"/>
                    <a:pt x="299" y="216"/>
                  </a:cubicBezTo>
                  <a:cubicBezTo>
                    <a:pt x="96" y="395"/>
                    <a:pt x="1" y="645"/>
                    <a:pt x="1" y="943"/>
                  </a:cubicBezTo>
                  <a:cubicBezTo>
                    <a:pt x="1" y="1205"/>
                    <a:pt x="72" y="1502"/>
                    <a:pt x="203" y="1764"/>
                  </a:cubicBezTo>
                  <a:cubicBezTo>
                    <a:pt x="370" y="2062"/>
                    <a:pt x="596" y="2229"/>
                    <a:pt x="834" y="2229"/>
                  </a:cubicBezTo>
                  <a:lnTo>
                    <a:pt x="858" y="2229"/>
                  </a:lnTo>
                  <a:cubicBezTo>
                    <a:pt x="1013" y="2229"/>
                    <a:pt x="1168" y="2169"/>
                    <a:pt x="1311" y="2026"/>
                  </a:cubicBezTo>
                  <a:cubicBezTo>
                    <a:pt x="1561" y="1812"/>
                    <a:pt x="1727" y="1395"/>
                    <a:pt x="1739" y="1014"/>
                  </a:cubicBezTo>
                  <a:cubicBezTo>
                    <a:pt x="1704" y="466"/>
                    <a:pt x="1346" y="26"/>
                    <a:pt x="870" y="2"/>
                  </a:cubicBezTo>
                  <a:cubicBezTo>
                    <a:pt x="855" y="1"/>
                    <a:pt x="839" y="1"/>
                    <a:pt x="8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6" name="Google Shape;9126;p76"/>
            <p:cNvSpPr/>
            <p:nvPr/>
          </p:nvSpPr>
          <p:spPr>
            <a:xfrm>
              <a:off x="3221702" y="4306728"/>
              <a:ext cx="54460" cy="62462"/>
            </a:xfrm>
            <a:custGeom>
              <a:avLst/>
              <a:gdLst/>
              <a:ahLst/>
              <a:cxnLst/>
              <a:rect l="l" t="t" r="r" b="b"/>
              <a:pathLst>
                <a:path w="1715" h="1967" extrusionOk="0">
                  <a:moveTo>
                    <a:pt x="834" y="359"/>
                  </a:moveTo>
                  <a:cubicBezTo>
                    <a:pt x="905" y="359"/>
                    <a:pt x="988" y="371"/>
                    <a:pt x="1048" y="419"/>
                  </a:cubicBezTo>
                  <a:cubicBezTo>
                    <a:pt x="1143" y="490"/>
                    <a:pt x="1227" y="609"/>
                    <a:pt x="1262" y="752"/>
                  </a:cubicBezTo>
                  <a:cubicBezTo>
                    <a:pt x="1322" y="1074"/>
                    <a:pt x="1250" y="1538"/>
                    <a:pt x="1060" y="1598"/>
                  </a:cubicBezTo>
                  <a:cubicBezTo>
                    <a:pt x="1053" y="1599"/>
                    <a:pt x="1045" y="1599"/>
                    <a:pt x="1037" y="1599"/>
                  </a:cubicBezTo>
                  <a:cubicBezTo>
                    <a:pt x="965" y="1599"/>
                    <a:pt x="859" y="1550"/>
                    <a:pt x="762" y="1443"/>
                  </a:cubicBezTo>
                  <a:cubicBezTo>
                    <a:pt x="643" y="1324"/>
                    <a:pt x="536" y="1145"/>
                    <a:pt x="488" y="966"/>
                  </a:cubicBezTo>
                  <a:cubicBezTo>
                    <a:pt x="417" y="681"/>
                    <a:pt x="524" y="431"/>
                    <a:pt x="750" y="371"/>
                  </a:cubicBezTo>
                  <a:cubicBezTo>
                    <a:pt x="774" y="359"/>
                    <a:pt x="810" y="359"/>
                    <a:pt x="834" y="359"/>
                  </a:cubicBezTo>
                  <a:close/>
                  <a:moveTo>
                    <a:pt x="822" y="0"/>
                  </a:moveTo>
                  <a:cubicBezTo>
                    <a:pt x="762" y="0"/>
                    <a:pt x="702" y="9"/>
                    <a:pt x="643" y="26"/>
                  </a:cubicBezTo>
                  <a:cubicBezTo>
                    <a:pt x="226" y="133"/>
                    <a:pt x="0" y="585"/>
                    <a:pt x="131" y="1074"/>
                  </a:cubicBezTo>
                  <a:cubicBezTo>
                    <a:pt x="191" y="1288"/>
                    <a:pt x="334" y="1526"/>
                    <a:pt x="512" y="1705"/>
                  </a:cubicBezTo>
                  <a:cubicBezTo>
                    <a:pt x="667" y="1871"/>
                    <a:pt x="846" y="1967"/>
                    <a:pt x="1024" y="1967"/>
                  </a:cubicBezTo>
                  <a:cubicBezTo>
                    <a:pt x="1072" y="1967"/>
                    <a:pt x="1119" y="1967"/>
                    <a:pt x="1167" y="1943"/>
                  </a:cubicBezTo>
                  <a:cubicBezTo>
                    <a:pt x="1608" y="1812"/>
                    <a:pt x="1715" y="1121"/>
                    <a:pt x="1596" y="669"/>
                  </a:cubicBezTo>
                  <a:cubicBezTo>
                    <a:pt x="1536" y="431"/>
                    <a:pt x="1405" y="240"/>
                    <a:pt x="1238" y="133"/>
                  </a:cubicBezTo>
                  <a:cubicBezTo>
                    <a:pt x="1112" y="49"/>
                    <a:pt x="968" y="0"/>
                    <a:pt x="82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7" name="Google Shape;9127;p76"/>
            <p:cNvSpPr/>
            <p:nvPr/>
          </p:nvSpPr>
          <p:spPr>
            <a:xfrm>
              <a:off x="3333606" y="4316667"/>
              <a:ext cx="66940" cy="62748"/>
            </a:xfrm>
            <a:custGeom>
              <a:avLst/>
              <a:gdLst/>
              <a:ahLst/>
              <a:cxnLst/>
              <a:rect l="l" t="t" r="r" b="b"/>
              <a:pathLst>
                <a:path w="2108" h="1976" extrusionOk="0">
                  <a:moveTo>
                    <a:pt x="1255" y="0"/>
                  </a:moveTo>
                  <a:cubicBezTo>
                    <a:pt x="1107" y="0"/>
                    <a:pt x="954" y="38"/>
                    <a:pt x="810" y="118"/>
                  </a:cubicBezTo>
                  <a:cubicBezTo>
                    <a:pt x="715" y="165"/>
                    <a:pt x="691" y="284"/>
                    <a:pt x="739" y="356"/>
                  </a:cubicBezTo>
                  <a:cubicBezTo>
                    <a:pt x="762" y="419"/>
                    <a:pt x="823" y="451"/>
                    <a:pt x="886" y="451"/>
                  </a:cubicBezTo>
                  <a:cubicBezTo>
                    <a:pt x="917" y="451"/>
                    <a:pt x="949" y="443"/>
                    <a:pt x="977" y="427"/>
                  </a:cubicBezTo>
                  <a:cubicBezTo>
                    <a:pt x="1064" y="376"/>
                    <a:pt x="1156" y="351"/>
                    <a:pt x="1246" y="351"/>
                  </a:cubicBezTo>
                  <a:cubicBezTo>
                    <a:pt x="1364" y="351"/>
                    <a:pt x="1477" y="394"/>
                    <a:pt x="1572" y="475"/>
                  </a:cubicBezTo>
                  <a:cubicBezTo>
                    <a:pt x="1655" y="570"/>
                    <a:pt x="1715" y="665"/>
                    <a:pt x="1715" y="784"/>
                  </a:cubicBezTo>
                  <a:cubicBezTo>
                    <a:pt x="1715" y="951"/>
                    <a:pt x="1655" y="1118"/>
                    <a:pt x="1524" y="1249"/>
                  </a:cubicBezTo>
                  <a:cubicBezTo>
                    <a:pt x="1314" y="1468"/>
                    <a:pt x="975" y="1622"/>
                    <a:pt x="739" y="1622"/>
                  </a:cubicBezTo>
                  <a:cubicBezTo>
                    <a:pt x="655" y="1622"/>
                    <a:pt x="583" y="1602"/>
                    <a:pt x="536" y="1558"/>
                  </a:cubicBezTo>
                  <a:cubicBezTo>
                    <a:pt x="417" y="1463"/>
                    <a:pt x="441" y="1142"/>
                    <a:pt x="584" y="844"/>
                  </a:cubicBezTo>
                  <a:cubicBezTo>
                    <a:pt x="631" y="761"/>
                    <a:pt x="596" y="653"/>
                    <a:pt x="512" y="606"/>
                  </a:cubicBezTo>
                  <a:cubicBezTo>
                    <a:pt x="485" y="595"/>
                    <a:pt x="457" y="590"/>
                    <a:pt x="430" y="590"/>
                  </a:cubicBezTo>
                  <a:cubicBezTo>
                    <a:pt x="366" y="590"/>
                    <a:pt x="308" y="622"/>
                    <a:pt x="274" y="689"/>
                  </a:cubicBezTo>
                  <a:cubicBezTo>
                    <a:pt x="84" y="1070"/>
                    <a:pt x="0" y="1558"/>
                    <a:pt x="298" y="1832"/>
                  </a:cubicBezTo>
                  <a:cubicBezTo>
                    <a:pt x="417" y="1939"/>
                    <a:pt x="572" y="1975"/>
                    <a:pt x="751" y="1975"/>
                  </a:cubicBezTo>
                  <a:cubicBezTo>
                    <a:pt x="858" y="1975"/>
                    <a:pt x="953" y="1963"/>
                    <a:pt x="1072" y="1939"/>
                  </a:cubicBezTo>
                  <a:cubicBezTo>
                    <a:pt x="1346" y="1856"/>
                    <a:pt x="1608" y="1701"/>
                    <a:pt x="1786" y="1499"/>
                  </a:cubicBezTo>
                  <a:cubicBezTo>
                    <a:pt x="2001" y="1296"/>
                    <a:pt x="2108" y="1046"/>
                    <a:pt x="2084" y="773"/>
                  </a:cubicBezTo>
                  <a:cubicBezTo>
                    <a:pt x="2072" y="546"/>
                    <a:pt x="1989" y="356"/>
                    <a:pt x="1822" y="213"/>
                  </a:cubicBezTo>
                  <a:cubicBezTo>
                    <a:pt x="1663" y="74"/>
                    <a:pt x="1463" y="0"/>
                    <a:pt x="125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8" name="Google Shape;9128;p76"/>
            <p:cNvSpPr/>
            <p:nvPr/>
          </p:nvSpPr>
          <p:spPr>
            <a:xfrm>
              <a:off x="3371046" y="4372587"/>
              <a:ext cx="61636" cy="51792"/>
            </a:xfrm>
            <a:custGeom>
              <a:avLst/>
              <a:gdLst/>
              <a:ahLst/>
              <a:cxnLst/>
              <a:rect l="l" t="t" r="r" b="b"/>
              <a:pathLst>
                <a:path w="1941" h="1631" extrusionOk="0">
                  <a:moveTo>
                    <a:pt x="1181" y="373"/>
                  </a:moveTo>
                  <a:cubicBezTo>
                    <a:pt x="1315" y="373"/>
                    <a:pt x="1432" y="430"/>
                    <a:pt x="1500" y="547"/>
                  </a:cubicBezTo>
                  <a:cubicBezTo>
                    <a:pt x="1548" y="631"/>
                    <a:pt x="1560" y="738"/>
                    <a:pt x="1536" y="845"/>
                  </a:cubicBezTo>
                  <a:cubicBezTo>
                    <a:pt x="1488" y="964"/>
                    <a:pt x="1405" y="1071"/>
                    <a:pt x="1262" y="1143"/>
                  </a:cubicBezTo>
                  <a:cubicBezTo>
                    <a:pt x="1119" y="1226"/>
                    <a:pt x="929" y="1286"/>
                    <a:pt x="750" y="1286"/>
                  </a:cubicBezTo>
                  <a:cubicBezTo>
                    <a:pt x="595" y="1286"/>
                    <a:pt x="476" y="1250"/>
                    <a:pt x="429" y="1190"/>
                  </a:cubicBezTo>
                  <a:cubicBezTo>
                    <a:pt x="393" y="1131"/>
                    <a:pt x="417" y="988"/>
                    <a:pt x="488" y="857"/>
                  </a:cubicBezTo>
                  <a:cubicBezTo>
                    <a:pt x="584" y="702"/>
                    <a:pt x="726" y="559"/>
                    <a:pt x="869" y="464"/>
                  </a:cubicBezTo>
                  <a:cubicBezTo>
                    <a:pt x="975" y="404"/>
                    <a:pt x="1083" y="373"/>
                    <a:pt x="1181" y="373"/>
                  </a:cubicBezTo>
                  <a:close/>
                  <a:moveTo>
                    <a:pt x="1161" y="0"/>
                  </a:moveTo>
                  <a:cubicBezTo>
                    <a:pt x="998" y="0"/>
                    <a:pt x="826" y="47"/>
                    <a:pt x="667" y="143"/>
                  </a:cubicBezTo>
                  <a:cubicBezTo>
                    <a:pt x="465" y="262"/>
                    <a:pt x="286" y="452"/>
                    <a:pt x="167" y="667"/>
                  </a:cubicBezTo>
                  <a:cubicBezTo>
                    <a:pt x="12" y="917"/>
                    <a:pt x="0" y="1167"/>
                    <a:pt x="107" y="1345"/>
                  </a:cubicBezTo>
                  <a:cubicBezTo>
                    <a:pt x="214" y="1524"/>
                    <a:pt x="429" y="1631"/>
                    <a:pt x="726" y="1631"/>
                  </a:cubicBezTo>
                  <a:cubicBezTo>
                    <a:pt x="965" y="1631"/>
                    <a:pt x="1238" y="1559"/>
                    <a:pt x="1429" y="1440"/>
                  </a:cubicBezTo>
                  <a:cubicBezTo>
                    <a:pt x="1643" y="1321"/>
                    <a:pt x="1786" y="1143"/>
                    <a:pt x="1858" y="952"/>
                  </a:cubicBezTo>
                  <a:cubicBezTo>
                    <a:pt x="1941" y="750"/>
                    <a:pt x="1917" y="536"/>
                    <a:pt x="1798" y="357"/>
                  </a:cubicBezTo>
                  <a:cubicBezTo>
                    <a:pt x="1666" y="122"/>
                    <a:pt x="1425" y="0"/>
                    <a:pt x="116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9" name="Google Shape;9129;p76"/>
            <p:cNvSpPr/>
            <p:nvPr/>
          </p:nvSpPr>
          <p:spPr>
            <a:xfrm>
              <a:off x="3227735" y="4370904"/>
              <a:ext cx="142961" cy="109809"/>
            </a:xfrm>
            <a:custGeom>
              <a:avLst/>
              <a:gdLst/>
              <a:ahLst/>
              <a:cxnLst/>
              <a:rect l="l" t="t" r="r" b="b"/>
              <a:pathLst>
                <a:path w="4502" h="3458" extrusionOk="0">
                  <a:moveTo>
                    <a:pt x="2067" y="1"/>
                  </a:moveTo>
                  <a:cubicBezTo>
                    <a:pt x="1808" y="1"/>
                    <a:pt x="1548" y="43"/>
                    <a:pt x="1298" y="124"/>
                  </a:cubicBezTo>
                  <a:cubicBezTo>
                    <a:pt x="763" y="303"/>
                    <a:pt x="358" y="660"/>
                    <a:pt x="179" y="1089"/>
                  </a:cubicBezTo>
                  <a:cubicBezTo>
                    <a:pt x="1" y="1517"/>
                    <a:pt x="96" y="1934"/>
                    <a:pt x="465" y="2291"/>
                  </a:cubicBezTo>
                  <a:cubicBezTo>
                    <a:pt x="739" y="2565"/>
                    <a:pt x="1168" y="2803"/>
                    <a:pt x="1810" y="3065"/>
                  </a:cubicBezTo>
                  <a:cubicBezTo>
                    <a:pt x="2441" y="3339"/>
                    <a:pt x="2918" y="3458"/>
                    <a:pt x="3299" y="3458"/>
                  </a:cubicBezTo>
                  <a:cubicBezTo>
                    <a:pt x="3799" y="3458"/>
                    <a:pt x="4156" y="3232"/>
                    <a:pt x="4335" y="2803"/>
                  </a:cubicBezTo>
                  <a:cubicBezTo>
                    <a:pt x="4501" y="2434"/>
                    <a:pt x="4501" y="1982"/>
                    <a:pt x="4335" y="1565"/>
                  </a:cubicBezTo>
                  <a:cubicBezTo>
                    <a:pt x="4316" y="1498"/>
                    <a:pt x="4244" y="1447"/>
                    <a:pt x="4167" y="1447"/>
                  </a:cubicBezTo>
                  <a:cubicBezTo>
                    <a:pt x="4147" y="1447"/>
                    <a:pt x="4128" y="1450"/>
                    <a:pt x="4108" y="1458"/>
                  </a:cubicBezTo>
                  <a:cubicBezTo>
                    <a:pt x="4025" y="1493"/>
                    <a:pt x="3965" y="1589"/>
                    <a:pt x="4013" y="1684"/>
                  </a:cubicBezTo>
                  <a:cubicBezTo>
                    <a:pt x="4120" y="2029"/>
                    <a:pt x="4144" y="2374"/>
                    <a:pt x="4025" y="2648"/>
                  </a:cubicBezTo>
                  <a:cubicBezTo>
                    <a:pt x="3927" y="2880"/>
                    <a:pt x="3758" y="3083"/>
                    <a:pt x="3320" y="3083"/>
                  </a:cubicBezTo>
                  <a:cubicBezTo>
                    <a:pt x="3016" y="3083"/>
                    <a:pt x="2583" y="2985"/>
                    <a:pt x="1953" y="2732"/>
                  </a:cubicBezTo>
                  <a:cubicBezTo>
                    <a:pt x="1358" y="2482"/>
                    <a:pt x="977" y="2267"/>
                    <a:pt x="739" y="2029"/>
                  </a:cubicBezTo>
                  <a:cubicBezTo>
                    <a:pt x="477" y="1767"/>
                    <a:pt x="406" y="1517"/>
                    <a:pt x="525" y="1220"/>
                  </a:cubicBezTo>
                  <a:cubicBezTo>
                    <a:pt x="656" y="886"/>
                    <a:pt x="989" y="612"/>
                    <a:pt x="1418" y="458"/>
                  </a:cubicBezTo>
                  <a:cubicBezTo>
                    <a:pt x="1628" y="393"/>
                    <a:pt x="1846" y="360"/>
                    <a:pt x="2065" y="360"/>
                  </a:cubicBezTo>
                  <a:cubicBezTo>
                    <a:pt x="2328" y="360"/>
                    <a:pt x="2593" y="408"/>
                    <a:pt x="2846" y="505"/>
                  </a:cubicBezTo>
                  <a:cubicBezTo>
                    <a:pt x="3156" y="636"/>
                    <a:pt x="3442" y="839"/>
                    <a:pt x="3656" y="1101"/>
                  </a:cubicBezTo>
                  <a:cubicBezTo>
                    <a:pt x="3692" y="1144"/>
                    <a:pt x="3751" y="1170"/>
                    <a:pt x="3807" y="1170"/>
                  </a:cubicBezTo>
                  <a:cubicBezTo>
                    <a:pt x="3843" y="1170"/>
                    <a:pt x="3878" y="1159"/>
                    <a:pt x="3906" y="1136"/>
                  </a:cubicBezTo>
                  <a:cubicBezTo>
                    <a:pt x="3977" y="1077"/>
                    <a:pt x="3989" y="958"/>
                    <a:pt x="3930" y="874"/>
                  </a:cubicBezTo>
                  <a:cubicBezTo>
                    <a:pt x="3680" y="577"/>
                    <a:pt x="3358" y="339"/>
                    <a:pt x="2977" y="184"/>
                  </a:cubicBezTo>
                  <a:cubicBezTo>
                    <a:pt x="2686" y="61"/>
                    <a:pt x="2376" y="1"/>
                    <a:pt x="20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30" name="Google Shape;9130;p76"/>
          <p:cNvGrpSpPr/>
          <p:nvPr/>
        </p:nvGrpSpPr>
        <p:grpSpPr>
          <a:xfrm>
            <a:off x="5195710" y="5514007"/>
            <a:ext cx="310607" cy="453757"/>
            <a:chOff x="3662144" y="4135505"/>
            <a:chExt cx="232955" cy="340318"/>
          </a:xfrm>
          <a:solidFill>
            <a:schemeClr val="bg1"/>
          </a:solidFill>
        </p:grpSpPr>
        <p:sp>
          <p:nvSpPr>
            <p:cNvPr id="9131" name="Google Shape;9131;p76"/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2" name="Google Shape;9132;p76"/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3" name="Google Shape;9133;p76"/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4" name="Google Shape;9134;p76"/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35" name="Google Shape;9135;p76"/>
          <p:cNvGrpSpPr/>
          <p:nvPr/>
        </p:nvGrpSpPr>
        <p:grpSpPr>
          <a:xfrm>
            <a:off x="5845036" y="5494868"/>
            <a:ext cx="458753" cy="491525"/>
            <a:chOff x="4149138" y="4121151"/>
            <a:chExt cx="344065" cy="368644"/>
          </a:xfrm>
          <a:solidFill>
            <a:schemeClr val="bg1"/>
          </a:solidFill>
        </p:grpSpPr>
        <p:sp>
          <p:nvSpPr>
            <p:cNvPr id="9136" name="Google Shape;9136;p76"/>
            <p:cNvSpPr/>
            <p:nvPr/>
          </p:nvSpPr>
          <p:spPr>
            <a:xfrm>
              <a:off x="4205853" y="4182724"/>
              <a:ext cx="225746" cy="307071"/>
            </a:xfrm>
            <a:custGeom>
              <a:avLst/>
              <a:gdLst/>
              <a:ahLst/>
              <a:cxnLst/>
              <a:rect l="l" t="t" r="r" b="b"/>
              <a:pathLst>
                <a:path w="7109" h="9670" extrusionOk="0">
                  <a:moveTo>
                    <a:pt x="3643" y="359"/>
                  </a:moveTo>
                  <a:cubicBezTo>
                    <a:pt x="4417" y="359"/>
                    <a:pt x="5132" y="645"/>
                    <a:pt x="5703" y="1157"/>
                  </a:cubicBezTo>
                  <a:cubicBezTo>
                    <a:pt x="6358" y="1752"/>
                    <a:pt x="6751" y="2597"/>
                    <a:pt x="6751" y="3478"/>
                  </a:cubicBezTo>
                  <a:cubicBezTo>
                    <a:pt x="6739" y="4074"/>
                    <a:pt x="6572" y="4669"/>
                    <a:pt x="6251" y="5157"/>
                  </a:cubicBezTo>
                  <a:cubicBezTo>
                    <a:pt x="5929" y="5645"/>
                    <a:pt x="5489" y="6038"/>
                    <a:pt x="4953" y="6288"/>
                  </a:cubicBezTo>
                  <a:cubicBezTo>
                    <a:pt x="4620" y="6431"/>
                    <a:pt x="4417" y="6776"/>
                    <a:pt x="4417" y="7146"/>
                  </a:cubicBezTo>
                  <a:lnTo>
                    <a:pt x="4417" y="7360"/>
                  </a:lnTo>
                  <a:lnTo>
                    <a:pt x="2834" y="7360"/>
                  </a:lnTo>
                  <a:lnTo>
                    <a:pt x="2834" y="7146"/>
                  </a:lnTo>
                  <a:cubicBezTo>
                    <a:pt x="2834" y="6776"/>
                    <a:pt x="2631" y="6455"/>
                    <a:pt x="2298" y="6288"/>
                  </a:cubicBezTo>
                  <a:cubicBezTo>
                    <a:pt x="1084" y="5705"/>
                    <a:pt x="381" y="4407"/>
                    <a:pt x="548" y="3074"/>
                  </a:cubicBezTo>
                  <a:cubicBezTo>
                    <a:pt x="726" y="1669"/>
                    <a:pt x="1869" y="526"/>
                    <a:pt x="3286" y="383"/>
                  </a:cubicBezTo>
                  <a:cubicBezTo>
                    <a:pt x="3405" y="359"/>
                    <a:pt x="3524" y="359"/>
                    <a:pt x="3643" y="359"/>
                  </a:cubicBezTo>
                  <a:close/>
                  <a:moveTo>
                    <a:pt x="4417" y="7729"/>
                  </a:moveTo>
                  <a:lnTo>
                    <a:pt x="4417" y="8324"/>
                  </a:lnTo>
                  <a:cubicBezTo>
                    <a:pt x="4417" y="8443"/>
                    <a:pt x="4322" y="8539"/>
                    <a:pt x="4203" y="8539"/>
                  </a:cubicBezTo>
                  <a:lnTo>
                    <a:pt x="3048" y="8539"/>
                  </a:lnTo>
                  <a:cubicBezTo>
                    <a:pt x="2929" y="8539"/>
                    <a:pt x="2834" y="8443"/>
                    <a:pt x="2834" y="8324"/>
                  </a:cubicBezTo>
                  <a:lnTo>
                    <a:pt x="2834" y="7729"/>
                  </a:lnTo>
                  <a:close/>
                  <a:moveTo>
                    <a:pt x="4024" y="8896"/>
                  </a:moveTo>
                  <a:lnTo>
                    <a:pt x="4024" y="9098"/>
                  </a:lnTo>
                  <a:cubicBezTo>
                    <a:pt x="4024" y="9217"/>
                    <a:pt x="3941" y="9313"/>
                    <a:pt x="3822" y="9313"/>
                  </a:cubicBezTo>
                  <a:lnTo>
                    <a:pt x="3429" y="9313"/>
                  </a:lnTo>
                  <a:cubicBezTo>
                    <a:pt x="3310" y="9313"/>
                    <a:pt x="3227" y="9217"/>
                    <a:pt x="3227" y="9098"/>
                  </a:cubicBezTo>
                  <a:lnTo>
                    <a:pt x="3227" y="8896"/>
                  </a:lnTo>
                  <a:close/>
                  <a:moveTo>
                    <a:pt x="3658" y="1"/>
                  </a:moveTo>
                  <a:cubicBezTo>
                    <a:pt x="3519" y="1"/>
                    <a:pt x="3379" y="9"/>
                    <a:pt x="3239" y="26"/>
                  </a:cubicBezTo>
                  <a:cubicBezTo>
                    <a:pt x="1667" y="204"/>
                    <a:pt x="381" y="1466"/>
                    <a:pt x="191" y="3026"/>
                  </a:cubicBezTo>
                  <a:cubicBezTo>
                    <a:pt x="0" y="4526"/>
                    <a:pt x="786" y="5979"/>
                    <a:pt x="2155" y="6610"/>
                  </a:cubicBezTo>
                  <a:cubicBezTo>
                    <a:pt x="2358" y="6705"/>
                    <a:pt x="2477" y="6931"/>
                    <a:pt x="2477" y="7146"/>
                  </a:cubicBezTo>
                  <a:lnTo>
                    <a:pt x="2477" y="8324"/>
                  </a:lnTo>
                  <a:cubicBezTo>
                    <a:pt x="2477" y="8574"/>
                    <a:pt x="2643" y="8789"/>
                    <a:pt x="2870" y="8860"/>
                  </a:cubicBezTo>
                  <a:lnTo>
                    <a:pt x="2870" y="9098"/>
                  </a:lnTo>
                  <a:cubicBezTo>
                    <a:pt x="2870" y="9408"/>
                    <a:pt x="3120" y="9670"/>
                    <a:pt x="3429" y="9670"/>
                  </a:cubicBezTo>
                  <a:lnTo>
                    <a:pt x="3822" y="9670"/>
                  </a:lnTo>
                  <a:cubicBezTo>
                    <a:pt x="4132" y="9670"/>
                    <a:pt x="4382" y="9408"/>
                    <a:pt x="4382" y="9098"/>
                  </a:cubicBezTo>
                  <a:lnTo>
                    <a:pt x="4382" y="8860"/>
                  </a:lnTo>
                  <a:cubicBezTo>
                    <a:pt x="4608" y="8789"/>
                    <a:pt x="4775" y="8574"/>
                    <a:pt x="4775" y="8324"/>
                  </a:cubicBezTo>
                  <a:lnTo>
                    <a:pt x="4775" y="7146"/>
                  </a:lnTo>
                  <a:cubicBezTo>
                    <a:pt x="4775" y="6931"/>
                    <a:pt x="4906" y="6717"/>
                    <a:pt x="5096" y="6610"/>
                  </a:cubicBezTo>
                  <a:cubicBezTo>
                    <a:pt x="5691" y="6336"/>
                    <a:pt x="6191" y="5895"/>
                    <a:pt x="6549" y="5348"/>
                  </a:cubicBezTo>
                  <a:cubicBezTo>
                    <a:pt x="6906" y="4788"/>
                    <a:pt x="7096" y="4133"/>
                    <a:pt x="7096" y="3455"/>
                  </a:cubicBezTo>
                  <a:cubicBezTo>
                    <a:pt x="7108" y="2490"/>
                    <a:pt x="6680" y="1538"/>
                    <a:pt x="5953" y="883"/>
                  </a:cubicBezTo>
                  <a:cubicBezTo>
                    <a:pt x="5309" y="310"/>
                    <a:pt x="4506" y="1"/>
                    <a:pt x="36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7" name="Google Shape;9137;p76"/>
            <p:cNvSpPr/>
            <p:nvPr/>
          </p:nvSpPr>
          <p:spPr>
            <a:xfrm>
              <a:off x="4444777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80" y="358"/>
                  </a:cubicBezTo>
                  <a:lnTo>
                    <a:pt x="1346" y="358"/>
                  </a:lnTo>
                  <a:cubicBezTo>
                    <a:pt x="1442" y="358"/>
                    <a:pt x="1525" y="275"/>
                    <a:pt x="1525" y="179"/>
                  </a:cubicBezTo>
                  <a:cubicBezTo>
                    <a:pt x="1525" y="72"/>
                    <a:pt x="1430" y="1"/>
                    <a:pt x="134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8" name="Google Shape;9138;p76"/>
            <p:cNvSpPr/>
            <p:nvPr/>
          </p:nvSpPr>
          <p:spPr>
            <a:xfrm>
              <a:off x="4149138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34" y="358"/>
                  </a:lnTo>
                  <a:cubicBezTo>
                    <a:pt x="1441" y="358"/>
                    <a:pt x="1512" y="275"/>
                    <a:pt x="1512" y="179"/>
                  </a:cubicBezTo>
                  <a:cubicBezTo>
                    <a:pt x="1524" y="72"/>
                    <a:pt x="1441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9" name="Google Shape;9139;p76"/>
            <p:cNvSpPr/>
            <p:nvPr/>
          </p:nvSpPr>
          <p:spPr>
            <a:xfrm>
              <a:off x="4315471" y="4121151"/>
              <a:ext cx="11400" cy="4804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80" y="0"/>
                  </a:moveTo>
                  <a:cubicBezTo>
                    <a:pt x="72" y="0"/>
                    <a:pt x="1" y="72"/>
                    <a:pt x="1" y="179"/>
                  </a:cubicBezTo>
                  <a:lnTo>
                    <a:pt x="1" y="1334"/>
                  </a:lnTo>
                  <a:cubicBezTo>
                    <a:pt x="1" y="1441"/>
                    <a:pt x="72" y="1512"/>
                    <a:pt x="180" y="1512"/>
                  </a:cubicBezTo>
                  <a:cubicBezTo>
                    <a:pt x="275" y="1512"/>
                    <a:pt x="358" y="1441"/>
                    <a:pt x="358" y="1334"/>
                  </a:cubicBezTo>
                  <a:lnTo>
                    <a:pt x="358" y="179"/>
                  </a:lnTo>
                  <a:cubicBezTo>
                    <a:pt x="358" y="72"/>
                    <a:pt x="275" y="0"/>
                    <a:pt x="18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0" name="Google Shape;9140;p76"/>
            <p:cNvSpPr/>
            <p:nvPr/>
          </p:nvSpPr>
          <p:spPr>
            <a:xfrm>
              <a:off x="4378632" y="4159575"/>
              <a:ext cx="22705" cy="27754"/>
            </a:xfrm>
            <a:custGeom>
              <a:avLst/>
              <a:gdLst/>
              <a:ahLst/>
              <a:cxnLst/>
              <a:rect l="l" t="t" r="r" b="b"/>
              <a:pathLst>
                <a:path w="715" h="874" extrusionOk="0">
                  <a:moveTo>
                    <a:pt x="513" y="0"/>
                  </a:moveTo>
                  <a:cubicBezTo>
                    <a:pt x="451" y="0"/>
                    <a:pt x="387" y="27"/>
                    <a:pt x="346" y="76"/>
                  </a:cubicBezTo>
                  <a:lnTo>
                    <a:pt x="48" y="588"/>
                  </a:lnTo>
                  <a:cubicBezTo>
                    <a:pt x="0" y="671"/>
                    <a:pt x="24" y="778"/>
                    <a:pt x="107" y="838"/>
                  </a:cubicBezTo>
                  <a:cubicBezTo>
                    <a:pt x="131" y="850"/>
                    <a:pt x="167" y="874"/>
                    <a:pt x="191" y="874"/>
                  </a:cubicBezTo>
                  <a:cubicBezTo>
                    <a:pt x="250" y="874"/>
                    <a:pt x="310" y="838"/>
                    <a:pt x="358" y="778"/>
                  </a:cubicBezTo>
                  <a:lnTo>
                    <a:pt x="655" y="278"/>
                  </a:lnTo>
                  <a:cubicBezTo>
                    <a:pt x="715" y="171"/>
                    <a:pt x="691" y="64"/>
                    <a:pt x="596" y="16"/>
                  </a:cubicBezTo>
                  <a:cubicBezTo>
                    <a:pt x="570" y="5"/>
                    <a:pt x="542" y="0"/>
                    <a:pt x="51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1" name="Google Shape;9141;p76"/>
            <p:cNvSpPr/>
            <p:nvPr/>
          </p:nvSpPr>
          <p:spPr>
            <a:xfrm>
              <a:off x="4240243" y="4399103"/>
              <a:ext cx="22705" cy="27563"/>
            </a:xfrm>
            <a:custGeom>
              <a:avLst/>
              <a:gdLst/>
              <a:ahLst/>
              <a:cxnLst/>
              <a:rect l="l" t="t" r="r" b="b"/>
              <a:pathLst>
                <a:path w="715" h="868" extrusionOk="0">
                  <a:moveTo>
                    <a:pt x="507" y="0"/>
                  </a:moveTo>
                  <a:cubicBezTo>
                    <a:pt x="444" y="0"/>
                    <a:pt x="387" y="33"/>
                    <a:pt x="346" y="82"/>
                  </a:cubicBezTo>
                  <a:lnTo>
                    <a:pt x="48" y="594"/>
                  </a:lnTo>
                  <a:cubicBezTo>
                    <a:pt x="1" y="677"/>
                    <a:pt x="24" y="784"/>
                    <a:pt x="108" y="844"/>
                  </a:cubicBezTo>
                  <a:cubicBezTo>
                    <a:pt x="132" y="855"/>
                    <a:pt x="155" y="867"/>
                    <a:pt x="191" y="867"/>
                  </a:cubicBezTo>
                  <a:cubicBezTo>
                    <a:pt x="251" y="867"/>
                    <a:pt x="310" y="844"/>
                    <a:pt x="358" y="784"/>
                  </a:cubicBezTo>
                  <a:lnTo>
                    <a:pt x="655" y="272"/>
                  </a:lnTo>
                  <a:cubicBezTo>
                    <a:pt x="715" y="189"/>
                    <a:pt x="679" y="82"/>
                    <a:pt x="596" y="22"/>
                  </a:cubicBezTo>
                  <a:cubicBezTo>
                    <a:pt x="566" y="7"/>
                    <a:pt x="536" y="0"/>
                    <a:pt x="50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2" name="Google Shape;9142;p76"/>
            <p:cNvSpPr/>
            <p:nvPr/>
          </p:nvSpPr>
          <p:spPr>
            <a:xfrm>
              <a:off x="4240243" y="41591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13" y="1"/>
                  </a:moveTo>
                  <a:cubicBezTo>
                    <a:pt x="181" y="1"/>
                    <a:pt x="148" y="10"/>
                    <a:pt x="120" y="30"/>
                  </a:cubicBezTo>
                  <a:cubicBezTo>
                    <a:pt x="24" y="78"/>
                    <a:pt x="1" y="197"/>
                    <a:pt x="60" y="292"/>
                  </a:cubicBezTo>
                  <a:lnTo>
                    <a:pt x="358" y="792"/>
                  </a:lnTo>
                  <a:cubicBezTo>
                    <a:pt x="382" y="852"/>
                    <a:pt x="441" y="888"/>
                    <a:pt x="525" y="888"/>
                  </a:cubicBezTo>
                  <a:cubicBezTo>
                    <a:pt x="548" y="888"/>
                    <a:pt x="584" y="864"/>
                    <a:pt x="608" y="852"/>
                  </a:cubicBezTo>
                  <a:cubicBezTo>
                    <a:pt x="679" y="792"/>
                    <a:pt x="715" y="685"/>
                    <a:pt x="667" y="602"/>
                  </a:cubicBezTo>
                  <a:lnTo>
                    <a:pt x="370" y="90"/>
                  </a:lnTo>
                  <a:cubicBezTo>
                    <a:pt x="338" y="35"/>
                    <a:pt x="276" y="1"/>
                    <a:pt x="21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3" name="Google Shape;9143;p76"/>
            <p:cNvSpPr/>
            <p:nvPr/>
          </p:nvSpPr>
          <p:spPr>
            <a:xfrm>
              <a:off x="4378632" y="43992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21" y="0"/>
                  </a:moveTo>
                  <a:cubicBezTo>
                    <a:pt x="187" y="0"/>
                    <a:pt x="152" y="10"/>
                    <a:pt x="119" y="30"/>
                  </a:cubicBezTo>
                  <a:cubicBezTo>
                    <a:pt x="24" y="78"/>
                    <a:pt x="0" y="197"/>
                    <a:pt x="60" y="292"/>
                  </a:cubicBezTo>
                  <a:lnTo>
                    <a:pt x="358" y="792"/>
                  </a:lnTo>
                  <a:cubicBezTo>
                    <a:pt x="393" y="851"/>
                    <a:pt x="453" y="887"/>
                    <a:pt x="524" y="887"/>
                  </a:cubicBezTo>
                  <a:cubicBezTo>
                    <a:pt x="548" y="887"/>
                    <a:pt x="584" y="863"/>
                    <a:pt x="608" y="851"/>
                  </a:cubicBezTo>
                  <a:cubicBezTo>
                    <a:pt x="691" y="792"/>
                    <a:pt x="715" y="673"/>
                    <a:pt x="667" y="601"/>
                  </a:cubicBezTo>
                  <a:lnTo>
                    <a:pt x="369" y="89"/>
                  </a:lnTo>
                  <a:cubicBezTo>
                    <a:pt x="346" y="35"/>
                    <a:pt x="286" y="0"/>
                    <a:pt x="2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4" name="Google Shape;9144;p76"/>
            <p:cNvSpPr/>
            <p:nvPr/>
          </p:nvSpPr>
          <p:spPr>
            <a:xfrm>
              <a:off x="4426264" y="4351851"/>
              <a:ext cx="29532" cy="21117"/>
            </a:xfrm>
            <a:custGeom>
              <a:avLst/>
              <a:gdLst/>
              <a:ahLst/>
              <a:cxnLst/>
              <a:rect l="l" t="t" r="r" b="b"/>
              <a:pathLst>
                <a:path w="930" h="665" extrusionOk="0">
                  <a:moveTo>
                    <a:pt x="215" y="0"/>
                  </a:moveTo>
                  <a:cubicBezTo>
                    <a:pt x="152" y="0"/>
                    <a:pt x="89" y="32"/>
                    <a:pt x="48" y="81"/>
                  </a:cubicBezTo>
                  <a:cubicBezTo>
                    <a:pt x="1" y="177"/>
                    <a:pt x="36" y="272"/>
                    <a:pt x="108" y="331"/>
                  </a:cubicBezTo>
                  <a:lnTo>
                    <a:pt x="608" y="629"/>
                  </a:lnTo>
                  <a:cubicBezTo>
                    <a:pt x="643" y="653"/>
                    <a:pt x="667" y="665"/>
                    <a:pt x="703" y="665"/>
                  </a:cubicBezTo>
                  <a:cubicBezTo>
                    <a:pt x="763" y="665"/>
                    <a:pt x="822" y="629"/>
                    <a:pt x="870" y="569"/>
                  </a:cubicBezTo>
                  <a:cubicBezTo>
                    <a:pt x="929" y="486"/>
                    <a:pt x="893" y="367"/>
                    <a:pt x="810" y="319"/>
                  </a:cubicBezTo>
                  <a:lnTo>
                    <a:pt x="298" y="22"/>
                  </a:lnTo>
                  <a:cubicBezTo>
                    <a:pt x="272" y="7"/>
                    <a:pt x="244" y="0"/>
                    <a:pt x="2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5" name="Google Shape;9145;p76"/>
            <p:cNvSpPr/>
            <p:nvPr/>
          </p:nvSpPr>
          <p:spPr>
            <a:xfrm>
              <a:off x="4186196" y="4213463"/>
              <a:ext cx="29500" cy="21117"/>
            </a:xfrm>
            <a:custGeom>
              <a:avLst/>
              <a:gdLst/>
              <a:ahLst/>
              <a:cxnLst/>
              <a:rect l="l" t="t" r="r" b="b"/>
              <a:pathLst>
                <a:path w="929" h="665" extrusionOk="0">
                  <a:moveTo>
                    <a:pt x="214" y="0"/>
                  </a:moveTo>
                  <a:cubicBezTo>
                    <a:pt x="152" y="0"/>
                    <a:pt x="89" y="33"/>
                    <a:pt x="48" y="82"/>
                  </a:cubicBezTo>
                  <a:cubicBezTo>
                    <a:pt x="0" y="165"/>
                    <a:pt x="36" y="272"/>
                    <a:pt x="107" y="332"/>
                  </a:cubicBezTo>
                  <a:lnTo>
                    <a:pt x="619" y="629"/>
                  </a:lnTo>
                  <a:cubicBezTo>
                    <a:pt x="643" y="641"/>
                    <a:pt x="667" y="665"/>
                    <a:pt x="703" y="665"/>
                  </a:cubicBezTo>
                  <a:cubicBezTo>
                    <a:pt x="762" y="665"/>
                    <a:pt x="822" y="629"/>
                    <a:pt x="869" y="570"/>
                  </a:cubicBezTo>
                  <a:cubicBezTo>
                    <a:pt x="929" y="463"/>
                    <a:pt x="893" y="367"/>
                    <a:pt x="810" y="320"/>
                  </a:cubicBezTo>
                  <a:lnTo>
                    <a:pt x="298" y="22"/>
                  </a:lnTo>
                  <a:cubicBezTo>
                    <a:pt x="272" y="7"/>
                    <a:pt x="243" y="0"/>
                    <a:pt x="21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6" name="Google Shape;9146;p76"/>
            <p:cNvSpPr/>
            <p:nvPr/>
          </p:nvSpPr>
          <p:spPr>
            <a:xfrm>
              <a:off x="4425883" y="4213590"/>
              <a:ext cx="29913" cy="21371"/>
            </a:xfrm>
            <a:custGeom>
              <a:avLst/>
              <a:gdLst/>
              <a:ahLst/>
              <a:cxnLst/>
              <a:rect l="l" t="t" r="r" b="b"/>
              <a:pathLst>
                <a:path w="942" h="673" extrusionOk="0">
                  <a:moveTo>
                    <a:pt x="725" y="0"/>
                  </a:moveTo>
                  <a:cubicBezTo>
                    <a:pt x="693" y="0"/>
                    <a:pt x="660" y="10"/>
                    <a:pt x="632" y="30"/>
                  </a:cubicBezTo>
                  <a:lnTo>
                    <a:pt x="120" y="328"/>
                  </a:lnTo>
                  <a:cubicBezTo>
                    <a:pt x="36" y="375"/>
                    <a:pt x="1" y="494"/>
                    <a:pt x="60" y="578"/>
                  </a:cubicBezTo>
                  <a:cubicBezTo>
                    <a:pt x="96" y="637"/>
                    <a:pt x="155" y="673"/>
                    <a:pt x="227" y="673"/>
                  </a:cubicBezTo>
                  <a:cubicBezTo>
                    <a:pt x="251" y="673"/>
                    <a:pt x="286" y="661"/>
                    <a:pt x="310" y="637"/>
                  </a:cubicBezTo>
                  <a:lnTo>
                    <a:pt x="822" y="340"/>
                  </a:lnTo>
                  <a:cubicBezTo>
                    <a:pt x="905" y="280"/>
                    <a:pt x="941" y="161"/>
                    <a:pt x="882" y="89"/>
                  </a:cubicBezTo>
                  <a:cubicBezTo>
                    <a:pt x="850" y="35"/>
                    <a:pt x="788" y="0"/>
                    <a:pt x="7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7" name="Google Shape;9147;p76"/>
            <p:cNvSpPr/>
            <p:nvPr/>
          </p:nvSpPr>
          <p:spPr>
            <a:xfrm>
              <a:off x="4186196" y="4351978"/>
              <a:ext cx="29500" cy="21371"/>
            </a:xfrm>
            <a:custGeom>
              <a:avLst/>
              <a:gdLst/>
              <a:ahLst/>
              <a:cxnLst/>
              <a:rect l="l" t="t" r="r" b="b"/>
              <a:pathLst>
                <a:path w="929" h="673" extrusionOk="0">
                  <a:moveTo>
                    <a:pt x="725" y="0"/>
                  </a:moveTo>
                  <a:cubicBezTo>
                    <a:pt x="692" y="0"/>
                    <a:pt x="660" y="9"/>
                    <a:pt x="631" y="30"/>
                  </a:cubicBezTo>
                  <a:lnTo>
                    <a:pt x="119" y="327"/>
                  </a:lnTo>
                  <a:cubicBezTo>
                    <a:pt x="36" y="375"/>
                    <a:pt x="0" y="494"/>
                    <a:pt x="60" y="589"/>
                  </a:cubicBezTo>
                  <a:cubicBezTo>
                    <a:pt x="95" y="649"/>
                    <a:pt x="155" y="673"/>
                    <a:pt x="226" y="673"/>
                  </a:cubicBezTo>
                  <a:cubicBezTo>
                    <a:pt x="262" y="673"/>
                    <a:pt x="286" y="661"/>
                    <a:pt x="322" y="649"/>
                  </a:cubicBezTo>
                  <a:lnTo>
                    <a:pt x="822" y="351"/>
                  </a:lnTo>
                  <a:cubicBezTo>
                    <a:pt x="893" y="292"/>
                    <a:pt x="929" y="173"/>
                    <a:pt x="881" y="89"/>
                  </a:cubicBezTo>
                  <a:cubicBezTo>
                    <a:pt x="850" y="34"/>
                    <a:pt x="787" y="0"/>
                    <a:pt x="7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148" name="Google Shape;9148;p76"/>
          <p:cNvSpPr/>
          <p:nvPr/>
        </p:nvSpPr>
        <p:spPr>
          <a:xfrm>
            <a:off x="6568923" y="5513880"/>
            <a:ext cx="458796" cy="453377"/>
          </a:xfrm>
          <a:custGeom>
            <a:avLst/>
            <a:gdLst/>
            <a:ahLst/>
            <a:cxnLst/>
            <a:rect l="l" t="t" r="r" b="b"/>
            <a:pathLst>
              <a:path w="10836" h="10708" extrusionOk="0">
                <a:moveTo>
                  <a:pt x="7677" y="328"/>
                </a:moveTo>
                <a:cubicBezTo>
                  <a:pt x="7821" y="328"/>
                  <a:pt x="7960" y="378"/>
                  <a:pt x="8061" y="480"/>
                </a:cubicBezTo>
                <a:lnTo>
                  <a:pt x="10288" y="2706"/>
                </a:lnTo>
                <a:cubicBezTo>
                  <a:pt x="10502" y="2897"/>
                  <a:pt x="10490" y="3278"/>
                  <a:pt x="10252" y="3516"/>
                </a:cubicBezTo>
                <a:cubicBezTo>
                  <a:pt x="10125" y="3643"/>
                  <a:pt x="9961" y="3709"/>
                  <a:pt x="9802" y="3709"/>
                </a:cubicBezTo>
                <a:cubicBezTo>
                  <a:pt x="9661" y="3709"/>
                  <a:pt x="9524" y="3657"/>
                  <a:pt x="9418" y="3552"/>
                </a:cubicBezTo>
                <a:lnTo>
                  <a:pt x="8264" y="2385"/>
                </a:lnTo>
                <a:cubicBezTo>
                  <a:pt x="8234" y="2355"/>
                  <a:pt x="8195" y="2340"/>
                  <a:pt x="8156" y="2340"/>
                </a:cubicBezTo>
                <a:cubicBezTo>
                  <a:pt x="8118" y="2340"/>
                  <a:pt x="8079" y="2355"/>
                  <a:pt x="8049" y="2385"/>
                </a:cubicBezTo>
                <a:cubicBezTo>
                  <a:pt x="7990" y="2444"/>
                  <a:pt x="7990" y="2540"/>
                  <a:pt x="8049" y="2599"/>
                </a:cubicBezTo>
                <a:lnTo>
                  <a:pt x="8930" y="3480"/>
                </a:lnTo>
                <a:lnTo>
                  <a:pt x="7811" y="4587"/>
                </a:lnTo>
                <a:cubicBezTo>
                  <a:pt x="7549" y="4861"/>
                  <a:pt x="7382" y="5207"/>
                  <a:pt x="7335" y="5564"/>
                </a:cubicBezTo>
                <a:cubicBezTo>
                  <a:pt x="7287" y="5921"/>
                  <a:pt x="7371" y="6290"/>
                  <a:pt x="7561" y="6588"/>
                </a:cubicBezTo>
                <a:cubicBezTo>
                  <a:pt x="7930" y="7171"/>
                  <a:pt x="7859" y="7838"/>
                  <a:pt x="7728" y="8028"/>
                </a:cubicBezTo>
                <a:cubicBezTo>
                  <a:pt x="7644" y="8016"/>
                  <a:pt x="7406" y="7897"/>
                  <a:pt x="6751" y="7350"/>
                </a:cubicBezTo>
                <a:cubicBezTo>
                  <a:pt x="6335" y="6993"/>
                  <a:pt x="5835" y="6528"/>
                  <a:pt x="5311" y="6004"/>
                </a:cubicBezTo>
                <a:lnTo>
                  <a:pt x="5204" y="5897"/>
                </a:lnTo>
                <a:lnTo>
                  <a:pt x="5180" y="5873"/>
                </a:lnTo>
                <a:cubicBezTo>
                  <a:pt x="5085" y="5778"/>
                  <a:pt x="4977" y="5695"/>
                  <a:pt x="4894" y="5588"/>
                </a:cubicBezTo>
                <a:lnTo>
                  <a:pt x="4846" y="5540"/>
                </a:lnTo>
                <a:lnTo>
                  <a:pt x="4739" y="5445"/>
                </a:lnTo>
                <a:cubicBezTo>
                  <a:pt x="4239" y="4921"/>
                  <a:pt x="3763" y="4409"/>
                  <a:pt x="3406" y="3992"/>
                </a:cubicBezTo>
                <a:cubicBezTo>
                  <a:pt x="2858" y="3337"/>
                  <a:pt x="2751" y="3099"/>
                  <a:pt x="2715" y="3028"/>
                </a:cubicBezTo>
                <a:cubicBezTo>
                  <a:pt x="2805" y="2970"/>
                  <a:pt x="2986" y="2926"/>
                  <a:pt x="3210" y="2926"/>
                </a:cubicBezTo>
                <a:cubicBezTo>
                  <a:pt x="3492" y="2926"/>
                  <a:pt x="3843" y="2995"/>
                  <a:pt x="4168" y="3194"/>
                </a:cubicBezTo>
                <a:cubicBezTo>
                  <a:pt x="4416" y="3353"/>
                  <a:pt x="4715" y="3430"/>
                  <a:pt x="5014" y="3430"/>
                </a:cubicBezTo>
                <a:cubicBezTo>
                  <a:pt x="5073" y="3430"/>
                  <a:pt x="5133" y="3427"/>
                  <a:pt x="5192" y="3421"/>
                </a:cubicBezTo>
                <a:cubicBezTo>
                  <a:pt x="5549" y="3373"/>
                  <a:pt x="5894" y="3194"/>
                  <a:pt x="6156" y="2944"/>
                </a:cubicBezTo>
                <a:lnTo>
                  <a:pt x="7275" y="1825"/>
                </a:lnTo>
                <a:lnTo>
                  <a:pt x="7359" y="1909"/>
                </a:lnTo>
                <a:cubicBezTo>
                  <a:pt x="7394" y="1938"/>
                  <a:pt x="7433" y="1953"/>
                  <a:pt x="7470" y="1953"/>
                </a:cubicBezTo>
                <a:cubicBezTo>
                  <a:pt x="7507" y="1953"/>
                  <a:pt x="7543" y="1938"/>
                  <a:pt x="7573" y="1909"/>
                </a:cubicBezTo>
                <a:cubicBezTo>
                  <a:pt x="7633" y="1849"/>
                  <a:pt x="7633" y="1766"/>
                  <a:pt x="7573" y="1706"/>
                </a:cubicBezTo>
                <a:lnTo>
                  <a:pt x="7204" y="1337"/>
                </a:lnTo>
                <a:lnTo>
                  <a:pt x="7192" y="1313"/>
                </a:lnTo>
                <a:cubicBezTo>
                  <a:pt x="7025" y="1123"/>
                  <a:pt x="7013" y="837"/>
                  <a:pt x="7144" y="635"/>
                </a:cubicBezTo>
                <a:cubicBezTo>
                  <a:pt x="7168" y="587"/>
                  <a:pt x="7204" y="539"/>
                  <a:pt x="7228" y="516"/>
                </a:cubicBezTo>
                <a:cubicBezTo>
                  <a:pt x="7353" y="390"/>
                  <a:pt x="7518" y="328"/>
                  <a:pt x="7677" y="328"/>
                </a:cubicBezTo>
                <a:close/>
                <a:moveTo>
                  <a:pt x="7667" y="0"/>
                </a:moveTo>
                <a:cubicBezTo>
                  <a:pt x="7428" y="0"/>
                  <a:pt x="7186" y="93"/>
                  <a:pt x="7001" y="277"/>
                </a:cubicBezTo>
                <a:cubicBezTo>
                  <a:pt x="6644" y="635"/>
                  <a:pt x="6632" y="1194"/>
                  <a:pt x="6978" y="1539"/>
                </a:cubicBezTo>
                <a:lnTo>
                  <a:pt x="7037" y="1599"/>
                </a:lnTo>
                <a:lnTo>
                  <a:pt x="5918" y="2718"/>
                </a:lnTo>
                <a:cubicBezTo>
                  <a:pt x="5651" y="2985"/>
                  <a:pt x="5292" y="3125"/>
                  <a:pt x="4942" y="3125"/>
                </a:cubicBezTo>
                <a:cubicBezTo>
                  <a:pt x="4715" y="3125"/>
                  <a:pt x="4491" y="3066"/>
                  <a:pt x="4299" y="2944"/>
                </a:cubicBezTo>
                <a:cubicBezTo>
                  <a:pt x="3965" y="2730"/>
                  <a:pt x="3596" y="2623"/>
                  <a:pt x="3215" y="2623"/>
                </a:cubicBezTo>
                <a:cubicBezTo>
                  <a:pt x="2882" y="2623"/>
                  <a:pt x="2584" y="2706"/>
                  <a:pt x="2453" y="2849"/>
                </a:cubicBezTo>
                <a:cubicBezTo>
                  <a:pt x="2322" y="2980"/>
                  <a:pt x="2418" y="3194"/>
                  <a:pt x="2525" y="3385"/>
                </a:cubicBezTo>
                <a:cubicBezTo>
                  <a:pt x="2632" y="3564"/>
                  <a:pt x="2810" y="3802"/>
                  <a:pt x="3049" y="4087"/>
                </a:cubicBezTo>
                <a:cubicBezTo>
                  <a:pt x="3394" y="4504"/>
                  <a:pt x="3846" y="5004"/>
                  <a:pt x="4370" y="5540"/>
                </a:cubicBezTo>
                <a:lnTo>
                  <a:pt x="3180" y="6731"/>
                </a:lnTo>
                <a:cubicBezTo>
                  <a:pt x="2763" y="7147"/>
                  <a:pt x="2346" y="7600"/>
                  <a:pt x="1965" y="8064"/>
                </a:cubicBezTo>
                <a:lnTo>
                  <a:pt x="84" y="10291"/>
                </a:lnTo>
                <a:cubicBezTo>
                  <a:pt x="1" y="10398"/>
                  <a:pt x="1" y="10541"/>
                  <a:pt x="84" y="10636"/>
                </a:cubicBezTo>
                <a:cubicBezTo>
                  <a:pt x="132" y="10683"/>
                  <a:pt x="191" y="10707"/>
                  <a:pt x="251" y="10707"/>
                </a:cubicBezTo>
                <a:cubicBezTo>
                  <a:pt x="310" y="10707"/>
                  <a:pt x="370" y="10683"/>
                  <a:pt x="429" y="10636"/>
                </a:cubicBezTo>
                <a:lnTo>
                  <a:pt x="2572" y="8850"/>
                </a:lnTo>
                <a:cubicBezTo>
                  <a:pt x="2632" y="8790"/>
                  <a:pt x="2644" y="8695"/>
                  <a:pt x="2584" y="8636"/>
                </a:cubicBezTo>
                <a:cubicBezTo>
                  <a:pt x="2552" y="8603"/>
                  <a:pt x="2512" y="8585"/>
                  <a:pt x="2472" y="8585"/>
                </a:cubicBezTo>
                <a:cubicBezTo>
                  <a:pt x="2440" y="8585"/>
                  <a:pt x="2409" y="8597"/>
                  <a:pt x="2382" y="8624"/>
                </a:cubicBezTo>
                <a:lnTo>
                  <a:pt x="739" y="9993"/>
                </a:lnTo>
                <a:lnTo>
                  <a:pt x="2191" y="8266"/>
                </a:lnTo>
                <a:cubicBezTo>
                  <a:pt x="2560" y="7826"/>
                  <a:pt x="2965" y="7374"/>
                  <a:pt x="3382" y="6957"/>
                </a:cubicBezTo>
                <a:lnTo>
                  <a:pt x="4573" y="5766"/>
                </a:lnTo>
                <a:lnTo>
                  <a:pt x="4585" y="5778"/>
                </a:lnTo>
                <a:lnTo>
                  <a:pt x="4763" y="5957"/>
                </a:lnTo>
                <a:lnTo>
                  <a:pt x="4942" y="6135"/>
                </a:lnTo>
                <a:lnTo>
                  <a:pt x="4954" y="6159"/>
                </a:lnTo>
                <a:lnTo>
                  <a:pt x="3763" y="7350"/>
                </a:lnTo>
                <a:cubicBezTo>
                  <a:pt x="3537" y="7564"/>
                  <a:pt x="3299" y="7790"/>
                  <a:pt x="3084" y="8005"/>
                </a:cubicBezTo>
                <a:cubicBezTo>
                  <a:pt x="3025" y="8064"/>
                  <a:pt x="3025" y="8147"/>
                  <a:pt x="3061" y="8207"/>
                </a:cubicBezTo>
                <a:cubicBezTo>
                  <a:pt x="3092" y="8238"/>
                  <a:pt x="3133" y="8253"/>
                  <a:pt x="3174" y="8253"/>
                </a:cubicBezTo>
                <a:cubicBezTo>
                  <a:pt x="3211" y="8253"/>
                  <a:pt x="3247" y="8241"/>
                  <a:pt x="3275" y="8219"/>
                </a:cubicBezTo>
                <a:cubicBezTo>
                  <a:pt x="3513" y="8005"/>
                  <a:pt x="3751" y="7778"/>
                  <a:pt x="3977" y="7552"/>
                </a:cubicBezTo>
                <a:lnTo>
                  <a:pt x="5168" y="6361"/>
                </a:lnTo>
                <a:cubicBezTo>
                  <a:pt x="5704" y="6885"/>
                  <a:pt x="6204" y="7350"/>
                  <a:pt x="6620" y="7683"/>
                </a:cubicBezTo>
                <a:cubicBezTo>
                  <a:pt x="6906" y="7921"/>
                  <a:pt x="7144" y="8088"/>
                  <a:pt x="7323" y="8207"/>
                </a:cubicBezTo>
                <a:cubicBezTo>
                  <a:pt x="7442" y="8278"/>
                  <a:pt x="7573" y="8362"/>
                  <a:pt x="7692" y="8362"/>
                </a:cubicBezTo>
                <a:cubicBezTo>
                  <a:pt x="7752" y="8362"/>
                  <a:pt x="7811" y="8338"/>
                  <a:pt x="7859" y="8302"/>
                </a:cubicBezTo>
                <a:cubicBezTo>
                  <a:pt x="7990" y="8159"/>
                  <a:pt x="8073" y="7862"/>
                  <a:pt x="8073" y="7540"/>
                </a:cubicBezTo>
                <a:cubicBezTo>
                  <a:pt x="8073" y="7171"/>
                  <a:pt x="7954" y="6778"/>
                  <a:pt x="7763" y="6457"/>
                </a:cubicBezTo>
                <a:cubicBezTo>
                  <a:pt x="7454" y="5957"/>
                  <a:pt x="7549" y="5278"/>
                  <a:pt x="7990" y="4826"/>
                </a:cubicBezTo>
                <a:lnTo>
                  <a:pt x="9109" y="3718"/>
                </a:lnTo>
                <a:lnTo>
                  <a:pt x="9168" y="3778"/>
                </a:lnTo>
                <a:lnTo>
                  <a:pt x="9192" y="3802"/>
                </a:lnTo>
                <a:lnTo>
                  <a:pt x="9216" y="3814"/>
                </a:lnTo>
                <a:cubicBezTo>
                  <a:pt x="9216" y="3814"/>
                  <a:pt x="9228" y="3837"/>
                  <a:pt x="9240" y="3837"/>
                </a:cubicBezTo>
                <a:cubicBezTo>
                  <a:pt x="9240" y="3837"/>
                  <a:pt x="9252" y="3837"/>
                  <a:pt x="9252" y="3849"/>
                </a:cubicBezTo>
                <a:lnTo>
                  <a:pt x="9264" y="3861"/>
                </a:lnTo>
                <a:cubicBezTo>
                  <a:pt x="9264" y="3861"/>
                  <a:pt x="9287" y="3861"/>
                  <a:pt x="9287" y="3873"/>
                </a:cubicBezTo>
                <a:lnTo>
                  <a:pt x="9299" y="3897"/>
                </a:lnTo>
                <a:cubicBezTo>
                  <a:pt x="9299" y="3897"/>
                  <a:pt x="9311" y="3897"/>
                  <a:pt x="9311" y="3909"/>
                </a:cubicBezTo>
                <a:lnTo>
                  <a:pt x="9323" y="3921"/>
                </a:lnTo>
                <a:cubicBezTo>
                  <a:pt x="9323" y="3921"/>
                  <a:pt x="9347" y="3921"/>
                  <a:pt x="9347" y="3933"/>
                </a:cubicBezTo>
                <a:lnTo>
                  <a:pt x="9359" y="3956"/>
                </a:lnTo>
                <a:cubicBezTo>
                  <a:pt x="9359" y="3956"/>
                  <a:pt x="9371" y="3956"/>
                  <a:pt x="9371" y="3968"/>
                </a:cubicBezTo>
                <a:cubicBezTo>
                  <a:pt x="9371" y="3968"/>
                  <a:pt x="9383" y="3968"/>
                  <a:pt x="9383" y="3980"/>
                </a:cubicBezTo>
                <a:cubicBezTo>
                  <a:pt x="9383" y="3980"/>
                  <a:pt x="9407" y="3980"/>
                  <a:pt x="9407" y="3992"/>
                </a:cubicBezTo>
                <a:cubicBezTo>
                  <a:pt x="9407" y="3992"/>
                  <a:pt x="9418" y="3992"/>
                  <a:pt x="9418" y="4016"/>
                </a:cubicBezTo>
                <a:lnTo>
                  <a:pt x="9430" y="4016"/>
                </a:lnTo>
                <a:cubicBezTo>
                  <a:pt x="9430" y="4016"/>
                  <a:pt x="9442" y="4016"/>
                  <a:pt x="9442" y="4028"/>
                </a:cubicBezTo>
                <a:lnTo>
                  <a:pt x="9942" y="4028"/>
                </a:lnTo>
                <a:cubicBezTo>
                  <a:pt x="9954" y="4028"/>
                  <a:pt x="9954" y="4028"/>
                  <a:pt x="9966" y="4016"/>
                </a:cubicBezTo>
                <a:lnTo>
                  <a:pt x="9978" y="4016"/>
                </a:lnTo>
                <a:cubicBezTo>
                  <a:pt x="10002" y="4016"/>
                  <a:pt x="10002" y="4016"/>
                  <a:pt x="10014" y="3992"/>
                </a:cubicBezTo>
                <a:lnTo>
                  <a:pt x="10026" y="3992"/>
                </a:lnTo>
                <a:cubicBezTo>
                  <a:pt x="10038" y="3992"/>
                  <a:pt x="10038" y="3992"/>
                  <a:pt x="10061" y="3980"/>
                </a:cubicBezTo>
                <a:cubicBezTo>
                  <a:pt x="10061" y="3980"/>
                  <a:pt x="10073" y="3980"/>
                  <a:pt x="10073" y="3968"/>
                </a:cubicBezTo>
                <a:cubicBezTo>
                  <a:pt x="10085" y="3968"/>
                  <a:pt x="10085" y="3956"/>
                  <a:pt x="10097" y="3956"/>
                </a:cubicBezTo>
                <a:cubicBezTo>
                  <a:pt x="10097" y="3956"/>
                  <a:pt x="10121" y="3956"/>
                  <a:pt x="10121" y="3933"/>
                </a:cubicBezTo>
                <a:cubicBezTo>
                  <a:pt x="10133" y="3933"/>
                  <a:pt x="10133" y="3921"/>
                  <a:pt x="10145" y="3921"/>
                </a:cubicBezTo>
                <a:cubicBezTo>
                  <a:pt x="10145" y="3921"/>
                  <a:pt x="10157" y="3921"/>
                  <a:pt x="10157" y="3909"/>
                </a:cubicBezTo>
                <a:cubicBezTo>
                  <a:pt x="10180" y="3909"/>
                  <a:pt x="10180" y="3897"/>
                  <a:pt x="10192" y="3897"/>
                </a:cubicBezTo>
                <a:cubicBezTo>
                  <a:pt x="10192" y="3897"/>
                  <a:pt x="10204" y="3897"/>
                  <a:pt x="10204" y="3873"/>
                </a:cubicBezTo>
                <a:cubicBezTo>
                  <a:pt x="10216" y="3873"/>
                  <a:pt x="10216" y="3861"/>
                  <a:pt x="10240" y="3861"/>
                </a:cubicBezTo>
                <a:cubicBezTo>
                  <a:pt x="10240" y="3861"/>
                  <a:pt x="10252" y="3861"/>
                  <a:pt x="10252" y="3849"/>
                </a:cubicBezTo>
                <a:cubicBezTo>
                  <a:pt x="10264" y="3849"/>
                  <a:pt x="10264" y="3837"/>
                  <a:pt x="10276" y="3837"/>
                </a:cubicBezTo>
                <a:cubicBezTo>
                  <a:pt x="10276" y="3837"/>
                  <a:pt x="10300" y="3837"/>
                  <a:pt x="10300" y="3814"/>
                </a:cubicBezTo>
                <a:cubicBezTo>
                  <a:pt x="10311" y="3814"/>
                  <a:pt x="10311" y="3802"/>
                  <a:pt x="10323" y="3802"/>
                </a:cubicBezTo>
                <a:cubicBezTo>
                  <a:pt x="10323" y="3802"/>
                  <a:pt x="10335" y="3802"/>
                  <a:pt x="10335" y="3790"/>
                </a:cubicBezTo>
                <a:cubicBezTo>
                  <a:pt x="10359" y="3778"/>
                  <a:pt x="10371" y="3778"/>
                  <a:pt x="10371" y="3754"/>
                </a:cubicBezTo>
                <a:cubicBezTo>
                  <a:pt x="10823" y="3373"/>
                  <a:pt x="10835" y="2802"/>
                  <a:pt x="10490" y="2468"/>
                </a:cubicBezTo>
                <a:lnTo>
                  <a:pt x="8275" y="242"/>
                </a:lnTo>
                <a:cubicBezTo>
                  <a:pt x="8109" y="81"/>
                  <a:pt x="7889" y="0"/>
                  <a:pt x="766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149" name="Google Shape;9149;p76"/>
          <p:cNvGrpSpPr/>
          <p:nvPr/>
        </p:nvGrpSpPr>
        <p:grpSpPr>
          <a:xfrm>
            <a:off x="7254534" y="5566423"/>
            <a:ext cx="530351" cy="350405"/>
            <a:chOff x="5206262" y="4174817"/>
            <a:chExt cx="397763" cy="262804"/>
          </a:xfrm>
          <a:solidFill>
            <a:schemeClr val="bg1"/>
          </a:solidFill>
        </p:grpSpPr>
        <p:sp>
          <p:nvSpPr>
            <p:cNvPr id="9150" name="Google Shape;9150;p76"/>
            <p:cNvSpPr/>
            <p:nvPr/>
          </p:nvSpPr>
          <p:spPr>
            <a:xfrm>
              <a:off x="5206262" y="4177104"/>
              <a:ext cx="397763" cy="260518"/>
            </a:xfrm>
            <a:custGeom>
              <a:avLst/>
              <a:gdLst/>
              <a:ahLst/>
              <a:cxnLst/>
              <a:rect l="l" t="t" r="r" b="b"/>
              <a:pathLst>
                <a:path w="12526" h="8204" extrusionOk="0">
                  <a:moveTo>
                    <a:pt x="3655" y="381"/>
                  </a:moveTo>
                  <a:cubicBezTo>
                    <a:pt x="3989" y="381"/>
                    <a:pt x="4298" y="500"/>
                    <a:pt x="4536" y="738"/>
                  </a:cubicBezTo>
                  <a:lnTo>
                    <a:pt x="7049" y="3120"/>
                  </a:lnTo>
                  <a:lnTo>
                    <a:pt x="5644" y="3120"/>
                  </a:lnTo>
                  <a:lnTo>
                    <a:pt x="3512" y="381"/>
                  </a:lnTo>
                  <a:close/>
                  <a:moveTo>
                    <a:pt x="10585" y="3477"/>
                  </a:moveTo>
                  <a:cubicBezTo>
                    <a:pt x="10882" y="3501"/>
                    <a:pt x="11156" y="3620"/>
                    <a:pt x="11382" y="3846"/>
                  </a:cubicBezTo>
                  <a:lnTo>
                    <a:pt x="11502" y="3965"/>
                  </a:lnTo>
                  <a:lnTo>
                    <a:pt x="10763" y="3965"/>
                  </a:lnTo>
                  <a:lnTo>
                    <a:pt x="10763" y="3953"/>
                  </a:lnTo>
                  <a:cubicBezTo>
                    <a:pt x="10656" y="3953"/>
                    <a:pt x="10585" y="3858"/>
                    <a:pt x="10585" y="3775"/>
                  </a:cubicBezTo>
                  <a:lnTo>
                    <a:pt x="10585" y="3477"/>
                  </a:lnTo>
                  <a:close/>
                  <a:moveTo>
                    <a:pt x="7906" y="4263"/>
                  </a:moveTo>
                  <a:lnTo>
                    <a:pt x="4536" y="7430"/>
                  </a:lnTo>
                  <a:cubicBezTo>
                    <a:pt x="4298" y="7656"/>
                    <a:pt x="3989" y="7787"/>
                    <a:pt x="3655" y="7787"/>
                  </a:cubicBezTo>
                  <a:lnTo>
                    <a:pt x="3512" y="7787"/>
                  </a:lnTo>
                  <a:lnTo>
                    <a:pt x="6263" y="4263"/>
                  </a:lnTo>
                  <a:close/>
                  <a:moveTo>
                    <a:pt x="3381" y="0"/>
                  </a:moveTo>
                  <a:cubicBezTo>
                    <a:pt x="3262" y="0"/>
                    <a:pt x="3155" y="60"/>
                    <a:pt x="3108" y="179"/>
                  </a:cubicBezTo>
                  <a:cubicBezTo>
                    <a:pt x="3060" y="286"/>
                    <a:pt x="3060" y="405"/>
                    <a:pt x="3143" y="512"/>
                  </a:cubicBezTo>
                  <a:lnTo>
                    <a:pt x="5167" y="3120"/>
                  </a:lnTo>
                  <a:lnTo>
                    <a:pt x="2512" y="3120"/>
                  </a:lnTo>
                  <a:cubicBezTo>
                    <a:pt x="2405" y="3120"/>
                    <a:pt x="2310" y="3060"/>
                    <a:pt x="2250" y="2965"/>
                  </a:cubicBezTo>
                  <a:lnTo>
                    <a:pt x="1429" y="1536"/>
                  </a:lnTo>
                  <a:cubicBezTo>
                    <a:pt x="1310" y="1334"/>
                    <a:pt x="1084" y="1215"/>
                    <a:pt x="845" y="1215"/>
                  </a:cubicBezTo>
                  <a:lnTo>
                    <a:pt x="310" y="1215"/>
                  </a:lnTo>
                  <a:cubicBezTo>
                    <a:pt x="143" y="1215"/>
                    <a:pt x="0" y="1346"/>
                    <a:pt x="0" y="1524"/>
                  </a:cubicBezTo>
                  <a:lnTo>
                    <a:pt x="0" y="4394"/>
                  </a:lnTo>
                  <a:cubicBezTo>
                    <a:pt x="0" y="4763"/>
                    <a:pt x="310" y="5084"/>
                    <a:pt x="679" y="5084"/>
                  </a:cubicBezTo>
                  <a:lnTo>
                    <a:pt x="2262" y="5084"/>
                  </a:lnTo>
                  <a:cubicBezTo>
                    <a:pt x="2369" y="5084"/>
                    <a:pt x="2441" y="4989"/>
                    <a:pt x="2441" y="4906"/>
                  </a:cubicBezTo>
                  <a:cubicBezTo>
                    <a:pt x="2441" y="4810"/>
                    <a:pt x="2346" y="4727"/>
                    <a:pt x="2262" y="4727"/>
                  </a:cubicBezTo>
                  <a:lnTo>
                    <a:pt x="679" y="4727"/>
                  </a:lnTo>
                  <a:cubicBezTo>
                    <a:pt x="500" y="4727"/>
                    <a:pt x="369" y="4572"/>
                    <a:pt x="369" y="4406"/>
                  </a:cubicBezTo>
                  <a:lnTo>
                    <a:pt x="369" y="1596"/>
                  </a:lnTo>
                  <a:lnTo>
                    <a:pt x="845" y="1596"/>
                  </a:lnTo>
                  <a:cubicBezTo>
                    <a:pt x="965" y="1596"/>
                    <a:pt x="1060" y="1655"/>
                    <a:pt x="1119" y="1750"/>
                  </a:cubicBezTo>
                  <a:lnTo>
                    <a:pt x="1929" y="3179"/>
                  </a:lnTo>
                  <a:cubicBezTo>
                    <a:pt x="2048" y="3382"/>
                    <a:pt x="2274" y="3513"/>
                    <a:pt x="2512" y="3513"/>
                  </a:cubicBezTo>
                  <a:lnTo>
                    <a:pt x="10192" y="3513"/>
                  </a:lnTo>
                  <a:lnTo>
                    <a:pt x="10192" y="3834"/>
                  </a:lnTo>
                  <a:cubicBezTo>
                    <a:pt x="10192" y="4132"/>
                    <a:pt x="10442" y="4382"/>
                    <a:pt x="10740" y="4382"/>
                  </a:cubicBezTo>
                  <a:lnTo>
                    <a:pt x="11835" y="4382"/>
                  </a:lnTo>
                  <a:lnTo>
                    <a:pt x="12049" y="4620"/>
                  </a:lnTo>
                  <a:cubicBezTo>
                    <a:pt x="12085" y="4644"/>
                    <a:pt x="12109" y="4703"/>
                    <a:pt x="12133" y="4751"/>
                  </a:cubicBezTo>
                  <a:lnTo>
                    <a:pt x="7942" y="4751"/>
                  </a:lnTo>
                  <a:lnTo>
                    <a:pt x="8454" y="4275"/>
                  </a:lnTo>
                  <a:cubicBezTo>
                    <a:pt x="8513" y="4227"/>
                    <a:pt x="8525" y="4144"/>
                    <a:pt x="8501" y="4072"/>
                  </a:cubicBezTo>
                  <a:cubicBezTo>
                    <a:pt x="8465" y="3989"/>
                    <a:pt x="8406" y="3953"/>
                    <a:pt x="8334" y="3953"/>
                  </a:cubicBezTo>
                  <a:lnTo>
                    <a:pt x="6203" y="3953"/>
                  </a:lnTo>
                  <a:cubicBezTo>
                    <a:pt x="6120" y="3953"/>
                    <a:pt x="6025" y="3989"/>
                    <a:pt x="5965" y="4072"/>
                  </a:cubicBezTo>
                  <a:lnTo>
                    <a:pt x="5441" y="4739"/>
                  </a:lnTo>
                  <a:lnTo>
                    <a:pt x="3120" y="4739"/>
                  </a:lnTo>
                  <a:cubicBezTo>
                    <a:pt x="3024" y="4739"/>
                    <a:pt x="2941" y="4822"/>
                    <a:pt x="2941" y="4918"/>
                  </a:cubicBezTo>
                  <a:cubicBezTo>
                    <a:pt x="2941" y="5001"/>
                    <a:pt x="3036" y="5096"/>
                    <a:pt x="3120" y="5096"/>
                  </a:cubicBezTo>
                  <a:lnTo>
                    <a:pt x="5167" y="5096"/>
                  </a:lnTo>
                  <a:lnTo>
                    <a:pt x="3143" y="7704"/>
                  </a:lnTo>
                  <a:cubicBezTo>
                    <a:pt x="3060" y="7787"/>
                    <a:pt x="3048" y="7918"/>
                    <a:pt x="3108" y="8025"/>
                  </a:cubicBezTo>
                  <a:cubicBezTo>
                    <a:pt x="3155" y="8132"/>
                    <a:pt x="3274" y="8204"/>
                    <a:pt x="3381" y="8204"/>
                  </a:cubicBezTo>
                  <a:lnTo>
                    <a:pt x="3643" y="8204"/>
                  </a:lnTo>
                  <a:cubicBezTo>
                    <a:pt x="4060" y="8204"/>
                    <a:pt x="4477" y="8037"/>
                    <a:pt x="4775" y="7763"/>
                  </a:cubicBezTo>
                  <a:lnTo>
                    <a:pt x="7572" y="5108"/>
                  </a:lnTo>
                  <a:lnTo>
                    <a:pt x="12252" y="5108"/>
                  </a:lnTo>
                  <a:cubicBezTo>
                    <a:pt x="12395" y="5108"/>
                    <a:pt x="12525" y="4989"/>
                    <a:pt x="12525" y="4822"/>
                  </a:cubicBezTo>
                  <a:cubicBezTo>
                    <a:pt x="12525" y="4584"/>
                    <a:pt x="12466" y="4406"/>
                    <a:pt x="12335" y="4286"/>
                  </a:cubicBezTo>
                  <a:lnTo>
                    <a:pt x="11621" y="3572"/>
                  </a:lnTo>
                  <a:cubicBezTo>
                    <a:pt x="11311" y="3263"/>
                    <a:pt x="10894" y="3096"/>
                    <a:pt x="10466" y="3096"/>
                  </a:cubicBezTo>
                  <a:lnTo>
                    <a:pt x="7572" y="3096"/>
                  </a:lnTo>
                  <a:lnTo>
                    <a:pt x="4775" y="453"/>
                  </a:lnTo>
                  <a:cubicBezTo>
                    <a:pt x="4465" y="155"/>
                    <a:pt x="4060" y="0"/>
                    <a:pt x="364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1" name="Google Shape;9151;p76"/>
            <p:cNvSpPr/>
            <p:nvPr/>
          </p:nvSpPr>
          <p:spPr>
            <a:xfrm>
              <a:off x="5434231" y="4174817"/>
              <a:ext cx="167539" cy="70369"/>
            </a:xfrm>
            <a:custGeom>
              <a:avLst/>
              <a:gdLst/>
              <a:ahLst/>
              <a:cxnLst/>
              <a:rect l="l" t="t" r="r" b="b"/>
              <a:pathLst>
                <a:path w="5276" h="2216" extrusionOk="0">
                  <a:moveTo>
                    <a:pt x="2596" y="1"/>
                  </a:moveTo>
                  <a:cubicBezTo>
                    <a:pt x="1965" y="1"/>
                    <a:pt x="1417" y="418"/>
                    <a:pt x="1251" y="1013"/>
                  </a:cubicBezTo>
                  <a:cubicBezTo>
                    <a:pt x="1179" y="1001"/>
                    <a:pt x="1108" y="1001"/>
                    <a:pt x="1048" y="1001"/>
                  </a:cubicBezTo>
                  <a:cubicBezTo>
                    <a:pt x="465" y="1001"/>
                    <a:pt x="1" y="1465"/>
                    <a:pt x="1" y="2037"/>
                  </a:cubicBezTo>
                  <a:cubicBezTo>
                    <a:pt x="24" y="2132"/>
                    <a:pt x="96" y="2203"/>
                    <a:pt x="203" y="2203"/>
                  </a:cubicBezTo>
                  <a:lnTo>
                    <a:pt x="3358" y="2203"/>
                  </a:lnTo>
                  <a:cubicBezTo>
                    <a:pt x="3465" y="2203"/>
                    <a:pt x="3537" y="2120"/>
                    <a:pt x="3537" y="2025"/>
                  </a:cubicBezTo>
                  <a:cubicBezTo>
                    <a:pt x="3537" y="1918"/>
                    <a:pt x="3441" y="1846"/>
                    <a:pt x="3358" y="1846"/>
                  </a:cubicBezTo>
                  <a:lnTo>
                    <a:pt x="405" y="1846"/>
                  </a:lnTo>
                  <a:cubicBezTo>
                    <a:pt x="489" y="1561"/>
                    <a:pt x="751" y="1358"/>
                    <a:pt x="1048" y="1358"/>
                  </a:cubicBezTo>
                  <a:cubicBezTo>
                    <a:pt x="1144" y="1358"/>
                    <a:pt x="1239" y="1370"/>
                    <a:pt x="1334" y="1418"/>
                  </a:cubicBezTo>
                  <a:cubicBezTo>
                    <a:pt x="1359" y="1428"/>
                    <a:pt x="1384" y="1431"/>
                    <a:pt x="1409" y="1431"/>
                  </a:cubicBezTo>
                  <a:cubicBezTo>
                    <a:pt x="1442" y="1431"/>
                    <a:pt x="1473" y="1425"/>
                    <a:pt x="1501" y="1418"/>
                  </a:cubicBezTo>
                  <a:cubicBezTo>
                    <a:pt x="1536" y="1382"/>
                    <a:pt x="1584" y="1346"/>
                    <a:pt x="1584" y="1287"/>
                  </a:cubicBezTo>
                  <a:cubicBezTo>
                    <a:pt x="1644" y="763"/>
                    <a:pt x="2096" y="370"/>
                    <a:pt x="2608" y="370"/>
                  </a:cubicBezTo>
                  <a:cubicBezTo>
                    <a:pt x="3084" y="370"/>
                    <a:pt x="3489" y="691"/>
                    <a:pt x="3608" y="1144"/>
                  </a:cubicBezTo>
                  <a:cubicBezTo>
                    <a:pt x="3620" y="1191"/>
                    <a:pt x="3656" y="1239"/>
                    <a:pt x="3703" y="1263"/>
                  </a:cubicBezTo>
                  <a:cubicBezTo>
                    <a:pt x="3726" y="1286"/>
                    <a:pt x="3758" y="1294"/>
                    <a:pt x="3791" y="1294"/>
                  </a:cubicBezTo>
                  <a:cubicBezTo>
                    <a:pt x="3810" y="1294"/>
                    <a:pt x="3829" y="1291"/>
                    <a:pt x="3846" y="1287"/>
                  </a:cubicBezTo>
                  <a:cubicBezTo>
                    <a:pt x="3930" y="1251"/>
                    <a:pt x="4025" y="1239"/>
                    <a:pt x="4120" y="1239"/>
                  </a:cubicBezTo>
                  <a:cubicBezTo>
                    <a:pt x="4501" y="1239"/>
                    <a:pt x="4811" y="1501"/>
                    <a:pt x="4906" y="1858"/>
                  </a:cubicBezTo>
                  <a:lnTo>
                    <a:pt x="4215" y="1858"/>
                  </a:lnTo>
                  <a:cubicBezTo>
                    <a:pt x="4120" y="1858"/>
                    <a:pt x="4037" y="1953"/>
                    <a:pt x="4037" y="2037"/>
                  </a:cubicBezTo>
                  <a:cubicBezTo>
                    <a:pt x="4037" y="2132"/>
                    <a:pt x="4132" y="2215"/>
                    <a:pt x="4215" y="2215"/>
                  </a:cubicBezTo>
                  <a:lnTo>
                    <a:pt x="5096" y="2215"/>
                  </a:lnTo>
                  <a:cubicBezTo>
                    <a:pt x="5204" y="2215"/>
                    <a:pt x="5275" y="2132"/>
                    <a:pt x="5275" y="2037"/>
                  </a:cubicBezTo>
                  <a:cubicBezTo>
                    <a:pt x="5275" y="1406"/>
                    <a:pt x="4751" y="870"/>
                    <a:pt x="4096" y="870"/>
                  </a:cubicBezTo>
                  <a:cubicBezTo>
                    <a:pt x="4025" y="870"/>
                    <a:pt x="3965" y="870"/>
                    <a:pt x="3894" y="882"/>
                  </a:cubicBezTo>
                  <a:cubicBezTo>
                    <a:pt x="3680" y="358"/>
                    <a:pt x="3180" y="1"/>
                    <a:pt x="25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2" name="Google Shape;9152;p76"/>
            <p:cNvSpPr/>
            <p:nvPr/>
          </p:nvSpPr>
          <p:spPr>
            <a:xfrm>
              <a:off x="536087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96" y="0"/>
                    <a:pt x="1" y="95"/>
                    <a:pt x="1" y="238"/>
                  </a:cubicBezTo>
                  <a:cubicBezTo>
                    <a:pt x="1" y="369"/>
                    <a:pt x="96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3" name="Google Shape;9153;p76"/>
            <p:cNvSpPr/>
            <p:nvPr/>
          </p:nvSpPr>
          <p:spPr>
            <a:xfrm>
              <a:off x="5329503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95"/>
                    <a:pt x="1" y="238"/>
                  </a:cubicBezTo>
                  <a:cubicBezTo>
                    <a:pt x="1" y="369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4" name="Google Shape;9154;p76"/>
            <p:cNvSpPr/>
            <p:nvPr/>
          </p:nvSpPr>
          <p:spPr>
            <a:xfrm>
              <a:off x="5298511" y="4299202"/>
              <a:ext cx="14766" cy="15179"/>
            </a:xfrm>
            <a:custGeom>
              <a:avLst/>
              <a:gdLst/>
              <a:ahLst/>
              <a:cxnLst/>
              <a:rect l="l" t="t" r="r" b="b"/>
              <a:pathLst>
                <a:path w="465" h="478" extrusionOk="0">
                  <a:moveTo>
                    <a:pt x="238" y="1"/>
                  </a:moveTo>
                  <a:cubicBezTo>
                    <a:pt x="95" y="1"/>
                    <a:pt x="0" y="108"/>
                    <a:pt x="0" y="239"/>
                  </a:cubicBezTo>
                  <a:cubicBezTo>
                    <a:pt x="0" y="370"/>
                    <a:pt x="95" y="477"/>
                    <a:pt x="238" y="477"/>
                  </a:cubicBezTo>
                  <a:cubicBezTo>
                    <a:pt x="369" y="477"/>
                    <a:pt x="465" y="370"/>
                    <a:pt x="465" y="239"/>
                  </a:cubicBezTo>
                  <a:cubicBezTo>
                    <a:pt x="465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5" name="Google Shape;9155;p76"/>
            <p:cNvSpPr/>
            <p:nvPr/>
          </p:nvSpPr>
          <p:spPr>
            <a:xfrm>
              <a:off x="526713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69" y="476"/>
                    <a:pt x="476" y="369"/>
                    <a:pt x="476" y="238"/>
                  </a:cubicBezTo>
                  <a:cubicBezTo>
                    <a:pt x="476" y="95"/>
                    <a:pt x="36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6" name="Google Shape;9156;p76"/>
            <p:cNvSpPr/>
            <p:nvPr/>
          </p:nvSpPr>
          <p:spPr>
            <a:xfrm>
              <a:off x="5492470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81" y="476"/>
                    <a:pt x="476" y="381"/>
                    <a:pt x="476" y="238"/>
                  </a:cubicBezTo>
                  <a:cubicBezTo>
                    <a:pt x="476" y="95"/>
                    <a:pt x="381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57" name="Google Shape;9157;p76"/>
          <p:cNvGrpSpPr/>
          <p:nvPr/>
        </p:nvGrpSpPr>
        <p:grpSpPr>
          <a:xfrm>
            <a:off x="7949673" y="5606265"/>
            <a:ext cx="587340" cy="386691"/>
            <a:chOff x="5727616" y="4204699"/>
            <a:chExt cx="440505" cy="290018"/>
          </a:xfrm>
          <a:solidFill>
            <a:schemeClr val="bg1"/>
          </a:solidFill>
        </p:grpSpPr>
        <p:sp>
          <p:nvSpPr>
            <p:cNvPr id="9158" name="Google Shape;9158;p76"/>
            <p:cNvSpPr/>
            <p:nvPr/>
          </p:nvSpPr>
          <p:spPr>
            <a:xfrm>
              <a:off x="5727616" y="4204699"/>
              <a:ext cx="440505" cy="290018"/>
            </a:xfrm>
            <a:custGeom>
              <a:avLst/>
              <a:gdLst/>
              <a:ahLst/>
              <a:cxnLst/>
              <a:rect l="l" t="t" r="r" b="b"/>
              <a:pathLst>
                <a:path w="13872" h="9133" extrusionOk="0">
                  <a:moveTo>
                    <a:pt x="13145" y="4465"/>
                  </a:moveTo>
                  <a:lnTo>
                    <a:pt x="13145" y="4870"/>
                  </a:lnTo>
                  <a:lnTo>
                    <a:pt x="12752" y="4870"/>
                  </a:lnTo>
                  <a:lnTo>
                    <a:pt x="12752" y="4465"/>
                  </a:lnTo>
                  <a:close/>
                  <a:moveTo>
                    <a:pt x="1275" y="3941"/>
                  </a:moveTo>
                  <a:lnTo>
                    <a:pt x="1275" y="4430"/>
                  </a:lnTo>
                  <a:cubicBezTo>
                    <a:pt x="1275" y="4775"/>
                    <a:pt x="1013" y="5049"/>
                    <a:pt x="668" y="5049"/>
                  </a:cubicBezTo>
                  <a:lnTo>
                    <a:pt x="418" y="5049"/>
                  </a:lnTo>
                  <a:cubicBezTo>
                    <a:pt x="501" y="4549"/>
                    <a:pt x="810" y="4120"/>
                    <a:pt x="1275" y="3941"/>
                  </a:cubicBezTo>
                  <a:close/>
                  <a:moveTo>
                    <a:pt x="9121" y="417"/>
                  </a:moveTo>
                  <a:cubicBezTo>
                    <a:pt x="9562" y="417"/>
                    <a:pt x="9978" y="620"/>
                    <a:pt x="10252" y="977"/>
                  </a:cubicBezTo>
                  <a:lnTo>
                    <a:pt x="12205" y="3584"/>
                  </a:lnTo>
                  <a:cubicBezTo>
                    <a:pt x="12240" y="3632"/>
                    <a:pt x="12300" y="3656"/>
                    <a:pt x="12360" y="3656"/>
                  </a:cubicBezTo>
                  <a:lnTo>
                    <a:pt x="13312" y="3656"/>
                  </a:lnTo>
                  <a:cubicBezTo>
                    <a:pt x="13431" y="3656"/>
                    <a:pt x="13514" y="3775"/>
                    <a:pt x="13467" y="3882"/>
                  </a:cubicBezTo>
                  <a:lnTo>
                    <a:pt x="13372" y="4060"/>
                  </a:lnTo>
                  <a:lnTo>
                    <a:pt x="12574" y="4060"/>
                  </a:lnTo>
                  <a:cubicBezTo>
                    <a:pt x="12455" y="4060"/>
                    <a:pt x="12360" y="4156"/>
                    <a:pt x="12360" y="4275"/>
                  </a:cubicBezTo>
                  <a:lnTo>
                    <a:pt x="12360" y="5084"/>
                  </a:lnTo>
                  <a:cubicBezTo>
                    <a:pt x="12360" y="5203"/>
                    <a:pt x="12455" y="5299"/>
                    <a:pt x="12574" y="5299"/>
                  </a:cubicBezTo>
                  <a:lnTo>
                    <a:pt x="13181" y="5299"/>
                  </a:lnTo>
                  <a:lnTo>
                    <a:pt x="13181" y="5596"/>
                  </a:lnTo>
                  <a:cubicBezTo>
                    <a:pt x="13181" y="5787"/>
                    <a:pt x="13252" y="5977"/>
                    <a:pt x="13395" y="6096"/>
                  </a:cubicBezTo>
                  <a:cubicBezTo>
                    <a:pt x="13455" y="6156"/>
                    <a:pt x="13479" y="6227"/>
                    <a:pt x="13479" y="6323"/>
                  </a:cubicBezTo>
                  <a:lnTo>
                    <a:pt x="13479" y="6692"/>
                  </a:lnTo>
                  <a:lnTo>
                    <a:pt x="13443" y="6692"/>
                  </a:lnTo>
                  <a:cubicBezTo>
                    <a:pt x="13443" y="7037"/>
                    <a:pt x="13181" y="7311"/>
                    <a:pt x="12836" y="7311"/>
                  </a:cubicBezTo>
                  <a:lnTo>
                    <a:pt x="12526" y="7311"/>
                  </a:lnTo>
                  <a:cubicBezTo>
                    <a:pt x="12419" y="6501"/>
                    <a:pt x="11740" y="5894"/>
                    <a:pt x="10919" y="5894"/>
                  </a:cubicBezTo>
                  <a:cubicBezTo>
                    <a:pt x="10097" y="5894"/>
                    <a:pt x="9419" y="6513"/>
                    <a:pt x="9312" y="7311"/>
                  </a:cubicBezTo>
                  <a:lnTo>
                    <a:pt x="4061" y="7311"/>
                  </a:lnTo>
                  <a:cubicBezTo>
                    <a:pt x="3954" y="6501"/>
                    <a:pt x="3275" y="5894"/>
                    <a:pt x="2454" y="5894"/>
                  </a:cubicBezTo>
                  <a:cubicBezTo>
                    <a:pt x="1632" y="5894"/>
                    <a:pt x="965" y="6501"/>
                    <a:pt x="846" y="7275"/>
                  </a:cubicBezTo>
                  <a:cubicBezTo>
                    <a:pt x="608" y="7204"/>
                    <a:pt x="429" y="6966"/>
                    <a:pt x="429" y="6692"/>
                  </a:cubicBezTo>
                  <a:lnTo>
                    <a:pt x="429" y="5465"/>
                  </a:lnTo>
                  <a:lnTo>
                    <a:pt x="691" y="5465"/>
                  </a:lnTo>
                  <a:cubicBezTo>
                    <a:pt x="1263" y="5465"/>
                    <a:pt x="1703" y="5001"/>
                    <a:pt x="1703" y="4453"/>
                  </a:cubicBezTo>
                  <a:lnTo>
                    <a:pt x="1703" y="3822"/>
                  </a:lnTo>
                  <a:lnTo>
                    <a:pt x="2406" y="3644"/>
                  </a:lnTo>
                  <a:cubicBezTo>
                    <a:pt x="2465" y="3632"/>
                    <a:pt x="2513" y="3596"/>
                    <a:pt x="2525" y="3560"/>
                  </a:cubicBezTo>
                  <a:lnTo>
                    <a:pt x="3954" y="1120"/>
                  </a:lnTo>
                  <a:cubicBezTo>
                    <a:pt x="4204" y="679"/>
                    <a:pt x="4680" y="417"/>
                    <a:pt x="5180" y="417"/>
                  </a:cubicBezTo>
                  <a:close/>
                  <a:moveTo>
                    <a:pt x="2430" y="6275"/>
                  </a:moveTo>
                  <a:cubicBezTo>
                    <a:pt x="3108" y="6275"/>
                    <a:pt x="3656" y="6823"/>
                    <a:pt x="3656" y="7501"/>
                  </a:cubicBezTo>
                  <a:cubicBezTo>
                    <a:pt x="3656" y="8168"/>
                    <a:pt x="3108" y="8716"/>
                    <a:pt x="2430" y="8716"/>
                  </a:cubicBezTo>
                  <a:cubicBezTo>
                    <a:pt x="1763" y="8716"/>
                    <a:pt x="1215" y="8168"/>
                    <a:pt x="1215" y="7501"/>
                  </a:cubicBezTo>
                  <a:cubicBezTo>
                    <a:pt x="1215" y="6823"/>
                    <a:pt x="1763" y="6275"/>
                    <a:pt x="2430" y="6275"/>
                  </a:cubicBezTo>
                  <a:close/>
                  <a:moveTo>
                    <a:pt x="10919" y="6275"/>
                  </a:moveTo>
                  <a:cubicBezTo>
                    <a:pt x="11586" y="6275"/>
                    <a:pt x="12145" y="6823"/>
                    <a:pt x="12145" y="7501"/>
                  </a:cubicBezTo>
                  <a:cubicBezTo>
                    <a:pt x="12145" y="8168"/>
                    <a:pt x="11586" y="8716"/>
                    <a:pt x="10919" y="8716"/>
                  </a:cubicBezTo>
                  <a:cubicBezTo>
                    <a:pt x="10252" y="8716"/>
                    <a:pt x="9693" y="8168"/>
                    <a:pt x="9693" y="7501"/>
                  </a:cubicBezTo>
                  <a:cubicBezTo>
                    <a:pt x="9693" y="6823"/>
                    <a:pt x="10252" y="6275"/>
                    <a:pt x="10919" y="6275"/>
                  </a:cubicBezTo>
                  <a:close/>
                  <a:moveTo>
                    <a:pt x="5144" y="0"/>
                  </a:moveTo>
                  <a:cubicBezTo>
                    <a:pt x="4501" y="0"/>
                    <a:pt x="3894" y="334"/>
                    <a:pt x="3573" y="905"/>
                  </a:cubicBezTo>
                  <a:lnTo>
                    <a:pt x="2180" y="3275"/>
                  </a:lnTo>
                  <a:lnTo>
                    <a:pt x="1430" y="3465"/>
                  </a:lnTo>
                  <a:cubicBezTo>
                    <a:pt x="489" y="3703"/>
                    <a:pt x="1" y="4477"/>
                    <a:pt x="1" y="5251"/>
                  </a:cubicBezTo>
                  <a:lnTo>
                    <a:pt x="1" y="6692"/>
                  </a:lnTo>
                  <a:cubicBezTo>
                    <a:pt x="1" y="7180"/>
                    <a:pt x="358" y="7608"/>
                    <a:pt x="810" y="7692"/>
                  </a:cubicBezTo>
                  <a:cubicBezTo>
                    <a:pt x="906" y="8501"/>
                    <a:pt x="1584" y="9132"/>
                    <a:pt x="2418" y="9132"/>
                  </a:cubicBezTo>
                  <a:cubicBezTo>
                    <a:pt x="3251" y="9132"/>
                    <a:pt x="3930" y="8513"/>
                    <a:pt x="4025" y="7728"/>
                  </a:cubicBezTo>
                  <a:lnTo>
                    <a:pt x="9300" y="7728"/>
                  </a:lnTo>
                  <a:cubicBezTo>
                    <a:pt x="9407" y="8525"/>
                    <a:pt x="10085" y="9132"/>
                    <a:pt x="10907" y="9132"/>
                  </a:cubicBezTo>
                  <a:cubicBezTo>
                    <a:pt x="11740" y="9132"/>
                    <a:pt x="12407" y="8513"/>
                    <a:pt x="12514" y="7728"/>
                  </a:cubicBezTo>
                  <a:lnTo>
                    <a:pt x="12824" y="7728"/>
                  </a:lnTo>
                  <a:cubicBezTo>
                    <a:pt x="13395" y="7728"/>
                    <a:pt x="13836" y="7263"/>
                    <a:pt x="13836" y="6716"/>
                  </a:cubicBezTo>
                  <a:lnTo>
                    <a:pt x="13836" y="6299"/>
                  </a:lnTo>
                  <a:cubicBezTo>
                    <a:pt x="13848" y="6096"/>
                    <a:pt x="13776" y="5918"/>
                    <a:pt x="13645" y="5787"/>
                  </a:cubicBezTo>
                  <a:cubicBezTo>
                    <a:pt x="13586" y="5727"/>
                    <a:pt x="13550" y="5656"/>
                    <a:pt x="13550" y="5561"/>
                  </a:cubicBezTo>
                  <a:lnTo>
                    <a:pt x="13550" y="4572"/>
                  </a:lnTo>
                  <a:lnTo>
                    <a:pt x="13788" y="4037"/>
                  </a:lnTo>
                  <a:cubicBezTo>
                    <a:pt x="13872" y="3846"/>
                    <a:pt x="13872" y="3656"/>
                    <a:pt x="13764" y="3501"/>
                  </a:cubicBezTo>
                  <a:cubicBezTo>
                    <a:pt x="13657" y="3334"/>
                    <a:pt x="13479" y="3239"/>
                    <a:pt x="13288" y="3239"/>
                  </a:cubicBezTo>
                  <a:lnTo>
                    <a:pt x="12443" y="3239"/>
                  </a:lnTo>
                  <a:lnTo>
                    <a:pt x="10550" y="727"/>
                  </a:lnTo>
                  <a:cubicBezTo>
                    <a:pt x="10204" y="262"/>
                    <a:pt x="9657" y="0"/>
                    <a:pt x="90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9" name="Google Shape;9159;p76"/>
            <p:cNvSpPr/>
            <p:nvPr/>
          </p:nvSpPr>
          <p:spPr>
            <a:xfrm>
              <a:off x="5779789" y="4416409"/>
              <a:ext cx="52205" cy="51475"/>
            </a:xfrm>
            <a:custGeom>
              <a:avLst/>
              <a:gdLst/>
              <a:ahLst/>
              <a:cxnLst/>
              <a:rect l="l" t="t" r="r" b="b"/>
              <a:pathLst>
                <a:path w="1644" h="1621" extrusionOk="0">
                  <a:moveTo>
                    <a:pt x="811" y="1"/>
                  </a:moveTo>
                  <a:cubicBezTo>
                    <a:pt x="584" y="1"/>
                    <a:pt x="394" y="84"/>
                    <a:pt x="239" y="239"/>
                  </a:cubicBezTo>
                  <a:cubicBezTo>
                    <a:pt x="96" y="382"/>
                    <a:pt x="1" y="596"/>
                    <a:pt x="1" y="799"/>
                  </a:cubicBezTo>
                  <a:cubicBezTo>
                    <a:pt x="1" y="1263"/>
                    <a:pt x="382" y="1620"/>
                    <a:pt x="822" y="1620"/>
                  </a:cubicBezTo>
                  <a:cubicBezTo>
                    <a:pt x="1275" y="1620"/>
                    <a:pt x="1644" y="1263"/>
                    <a:pt x="1644" y="799"/>
                  </a:cubicBezTo>
                  <a:cubicBezTo>
                    <a:pt x="1644" y="739"/>
                    <a:pt x="1632" y="668"/>
                    <a:pt x="1608" y="608"/>
                  </a:cubicBezTo>
                  <a:cubicBezTo>
                    <a:pt x="1557" y="546"/>
                    <a:pt x="1478" y="484"/>
                    <a:pt x="1389" y="484"/>
                  </a:cubicBezTo>
                  <a:cubicBezTo>
                    <a:pt x="1375" y="484"/>
                    <a:pt x="1361" y="486"/>
                    <a:pt x="1346" y="489"/>
                  </a:cubicBezTo>
                  <a:cubicBezTo>
                    <a:pt x="1239" y="525"/>
                    <a:pt x="1168" y="620"/>
                    <a:pt x="1192" y="727"/>
                  </a:cubicBezTo>
                  <a:cubicBezTo>
                    <a:pt x="1203" y="763"/>
                    <a:pt x="1203" y="787"/>
                    <a:pt x="1203" y="822"/>
                  </a:cubicBezTo>
                  <a:cubicBezTo>
                    <a:pt x="1203" y="1037"/>
                    <a:pt x="1025" y="1215"/>
                    <a:pt x="811" y="1215"/>
                  </a:cubicBezTo>
                  <a:cubicBezTo>
                    <a:pt x="584" y="1215"/>
                    <a:pt x="406" y="1037"/>
                    <a:pt x="406" y="822"/>
                  </a:cubicBezTo>
                  <a:cubicBezTo>
                    <a:pt x="406" y="596"/>
                    <a:pt x="584" y="418"/>
                    <a:pt x="811" y="418"/>
                  </a:cubicBezTo>
                  <a:cubicBezTo>
                    <a:pt x="930" y="418"/>
                    <a:pt x="1013" y="322"/>
                    <a:pt x="1013" y="203"/>
                  </a:cubicBezTo>
                  <a:cubicBezTo>
                    <a:pt x="1013" y="84"/>
                    <a:pt x="930" y="1"/>
                    <a:pt x="81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0" name="Google Shape;9160;p76"/>
            <p:cNvSpPr/>
            <p:nvPr/>
          </p:nvSpPr>
          <p:spPr>
            <a:xfrm>
              <a:off x="6048627" y="4416409"/>
              <a:ext cx="52205" cy="51856"/>
            </a:xfrm>
            <a:custGeom>
              <a:avLst/>
              <a:gdLst/>
              <a:ahLst/>
              <a:cxnLst/>
              <a:rect l="l" t="t" r="r" b="b"/>
              <a:pathLst>
                <a:path w="1644" h="1633" extrusionOk="0">
                  <a:moveTo>
                    <a:pt x="822" y="1"/>
                  </a:moveTo>
                  <a:cubicBezTo>
                    <a:pt x="596" y="1"/>
                    <a:pt x="405" y="84"/>
                    <a:pt x="238" y="239"/>
                  </a:cubicBezTo>
                  <a:cubicBezTo>
                    <a:pt x="95" y="382"/>
                    <a:pt x="0" y="596"/>
                    <a:pt x="0" y="822"/>
                  </a:cubicBezTo>
                  <a:cubicBezTo>
                    <a:pt x="0" y="1263"/>
                    <a:pt x="381" y="1632"/>
                    <a:pt x="822" y="1632"/>
                  </a:cubicBezTo>
                  <a:cubicBezTo>
                    <a:pt x="1274" y="1632"/>
                    <a:pt x="1643" y="1275"/>
                    <a:pt x="1643" y="822"/>
                  </a:cubicBezTo>
                  <a:cubicBezTo>
                    <a:pt x="1643" y="763"/>
                    <a:pt x="1631" y="680"/>
                    <a:pt x="1608" y="620"/>
                  </a:cubicBezTo>
                  <a:cubicBezTo>
                    <a:pt x="1577" y="548"/>
                    <a:pt x="1492" y="484"/>
                    <a:pt x="1400" y="484"/>
                  </a:cubicBezTo>
                  <a:cubicBezTo>
                    <a:pt x="1386" y="484"/>
                    <a:pt x="1372" y="486"/>
                    <a:pt x="1358" y="489"/>
                  </a:cubicBezTo>
                  <a:cubicBezTo>
                    <a:pt x="1250" y="525"/>
                    <a:pt x="1179" y="620"/>
                    <a:pt x="1215" y="727"/>
                  </a:cubicBezTo>
                  <a:cubicBezTo>
                    <a:pt x="1227" y="763"/>
                    <a:pt x="1227" y="787"/>
                    <a:pt x="1227" y="822"/>
                  </a:cubicBezTo>
                  <a:cubicBezTo>
                    <a:pt x="1227" y="1037"/>
                    <a:pt x="1048" y="1215"/>
                    <a:pt x="822" y="1215"/>
                  </a:cubicBezTo>
                  <a:cubicBezTo>
                    <a:pt x="596" y="1215"/>
                    <a:pt x="417" y="1037"/>
                    <a:pt x="417" y="822"/>
                  </a:cubicBezTo>
                  <a:cubicBezTo>
                    <a:pt x="417" y="596"/>
                    <a:pt x="596" y="418"/>
                    <a:pt x="822" y="418"/>
                  </a:cubicBezTo>
                  <a:cubicBezTo>
                    <a:pt x="941" y="418"/>
                    <a:pt x="1036" y="322"/>
                    <a:pt x="1036" y="203"/>
                  </a:cubicBezTo>
                  <a:cubicBezTo>
                    <a:pt x="1036" y="84"/>
                    <a:pt x="941" y="1"/>
                    <a:pt x="82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1" name="Google Shape;9161;p76"/>
            <p:cNvSpPr/>
            <p:nvPr/>
          </p:nvSpPr>
          <p:spPr>
            <a:xfrm>
              <a:off x="6000995" y="4365379"/>
              <a:ext cx="122892" cy="58016"/>
            </a:xfrm>
            <a:custGeom>
              <a:avLst/>
              <a:gdLst/>
              <a:ahLst/>
              <a:cxnLst/>
              <a:rect l="l" t="t" r="r" b="b"/>
              <a:pathLst>
                <a:path w="3870" h="1827" extrusionOk="0">
                  <a:moveTo>
                    <a:pt x="2310" y="1"/>
                  </a:moveTo>
                  <a:cubicBezTo>
                    <a:pt x="1810" y="1"/>
                    <a:pt x="1334" y="143"/>
                    <a:pt x="929" y="429"/>
                  </a:cubicBezTo>
                  <a:cubicBezTo>
                    <a:pt x="524" y="715"/>
                    <a:pt x="226" y="1096"/>
                    <a:pt x="48" y="1548"/>
                  </a:cubicBezTo>
                  <a:cubicBezTo>
                    <a:pt x="0" y="1656"/>
                    <a:pt x="60" y="1775"/>
                    <a:pt x="167" y="1810"/>
                  </a:cubicBezTo>
                  <a:cubicBezTo>
                    <a:pt x="192" y="1822"/>
                    <a:pt x="218" y="1827"/>
                    <a:pt x="244" y="1827"/>
                  </a:cubicBezTo>
                  <a:cubicBezTo>
                    <a:pt x="326" y="1827"/>
                    <a:pt x="404" y="1773"/>
                    <a:pt x="441" y="1691"/>
                  </a:cubicBezTo>
                  <a:cubicBezTo>
                    <a:pt x="738" y="917"/>
                    <a:pt x="1488" y="405"/>
                    <a:pt x="2322" y="405"/>
                  </a:cubicBezTo>
                  <a:cubicBezTo>
                    <a:pt x="2774" y="405"/>
                    <a:pt x="3191" y="536"/>
                    <a:pt x="3548" y="798"/>
                  </a:cubicBezTo>
                  <a:cubicBezTo>
                    <a:pt x="3581" y="831"/>
                    <a:pt x="3624" y="846"/>
                    <a:pt x="3667" y="846"/>
                  </a:cubicBezTo>
                  <a:cubicBezTo>
                    <a:pt x="3732" y="846"/>
                    <a:pt x="3798" y="813"/>
                    <a:pt x="3834" y="763"/>
                  </a:cubicBezTo>
                  <a:cubicBezTo>
                    <a:pt x="3870" y="679"/>
                    <a:pt x="3858" y="560"/>
                    <a:pt x="3774" y="489"/>
                  </a:cubicBezTo>
                  <a:cubicBezTo>
                    <a:pt x="3334" y="179"/>
                    <a:pt x="2846" y="1"/>
                    <a:pt x="23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2" name="Google Shape;9162;p76"/>
            <p:cNvSpPr/>
            <p:nvPr/>
          </p:nvSpPr>
          <p:spPr>
            <a:xfrm>
              <a:off x="5816847" y="4230039"/>
              <a:ext cx="124797" cy="193610"/>
            </a:xfrm>
            <a:custGeom>
              <a:avLst/>
              <a:gdLst/>
              <a:ahLst/>
              <a:cxnLst/>
              <a:rect l="l" t="t" r="r" b="b"/>
              <a:pathLst>
                <a:path w="3930" h="6097" extrusionOk="0">
                  <a:moveTo>
                    <a:pt x="3513" y="417"/>
                  </a:moveTo>
                  <a:lnTo>
                    <a:pt x="3513" y="2441"/>
                  </a:lnTo>
                  <a:lnTo>
                    <a:pt x="822" y="2441"/>
                  </a:lnTo>
                  <a:lnTo>
                    <a:pt x="1834" y="714"/>
                  </a:lnTo>
                  <a:cubicBezTo>
                    <a:pt x="1930" y="524"/>
                    <a:pt x="2144" y="417"/>
                    <a:pt x="2346" y="417"/>
                  </a:cubicBezTo>
                  <a:close/>
                  <a:moveTo>
                    <a:pt x="2346" y="0"/>
                  </a:moveTo>
                  <a:cubicBezTo>
                    <a:pt x="1989" y="0"/>
                    <a:pt x="1644" y="203"/>
                    <a:pt x="1465" y="512"/>
                  </a:cubicBezTo>
                  <a:lnTo>
                    <a:pt x="60" y="2917"/>
                  </a:lnTo>
                  <a:cubicBezTo>
                    <a:pt x="1" y="3024"/>
                    <a:pt x="25" y="3143"/>
                    <a:pt x="132" y="3203"/>
                  </a:cubicBezTo>
                  <a:cubicBezTo>
                    <a:pt x="155" y="3215"/>
                    <a:pt x="203" y="3239"/>
                    <a:pt x="239" y="3239"/>
                  </a:cubicBezTo>
                  <a:cubicBezTo>
                    <a:pt x="310" y="3239"/>
                    <a:pt x="370" y="3203"/>
                    <a:pt x="417" y="3131"/>
                  </a:cubicBezTo>
                  <a:lnTo>
                    <a:pt x="572" y="2846"/>
                  </a:lnTo>
                  <a:lnTo>
                    <a:pt x="3513" y="2846"/>
                  </a:lnTo>
                  <a:lnTo>
                    <a:pt x="3513" y="5882"/>
                  </a:lnTo>
                  <a:cubicBezTo>
                    <a:pt x="3513" y="6001"/>
                    <a:pt x="3596" y="6096"/>
                    <a:pt x="3715" y="6096"/>
                  </a:cubicBezTo>
                  <a:cubicBezTo>
                    <a:pt x="3835" y="6096"/>
                    <a:pt x="3930" y="6001"/>
                    <a:pt x="3930" y="5882"/>
                  </a:cubicBezTo>
                  <a:lnTo>
                    <a:pt x="3930" y="203"/>
                  </a:lnTo>
                  <a:cubicBezTo>
                    <a:pt x="3918" y="95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3" name="Google Shape;9163;p76"/>
            <p:cNvSpPr/>
            <p:nvPr/>
          </p:nvSpPr>
          <p:spPr>
            <a:xfrm>
              <a:off x="5954474" y="4230039"/>
              <a:ext cx="120256" cy="102854"/>
            </a:xfrm>
            <a:custGeom>
              <a:avLst/>
              <a:gdLst/>
              <a:ahLst/>
              <a:cxnLst/>
              <a:rect l="l" t="t" r="r" b="b"/>
              <a:pathLst>
                <a:path w="3787" h="3239" extrusionOk="0"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3024"/>
                  </a:lnTo>
                  <a:cubicBezTo>
                    <a:pt x="1" y="3143"/>
                    <a:pt x="84" y="3239"/>
                    <a:pt x="203" y="3239"/>
                  </a:cubicBezTo>
                  <a:cubicBezTo>
                    <a:pt x="322" y="3239"/>
                    <a:pt x="417" y="3143"/>
                    <a:pt x="417" y="3024"/>
                  </a:cubicBezTo>
                  <a:lnTo>
                    <a:pt x="417" y="405"/>
                  </a:lnTo>
                  <a:lnTo>
                    <a:pt x="1977" y="405"/>
                  </a:lnTo>
                  <a:cubicBezTo>
                    <a:pt x="2132" y="405"/>
                    <a:pt x="2322" y="512"/>
                    <a:pt x="2429" y="655"/>
                  </a:cubicBezTo>
                  <a:lnTo>
                    <a:pt x="3287" y="1786"/>
                  </a:lnTo>
                  <a:cubicBezTo>
                    <a:pt x="3346" y="1869"/>
                    <a:pt x="3358" y="1941"/>
                    <a:pt x="3358" y="2024"/>
                  </a:cubicBezTo>
                  <a:cubicBezTo>
                    <a:pt x="3358" y="2250"/>
                    <a:pt x="3180" y="2429"/>
                    <a:pt x="2953" y="2429"/>
                  </a:cubicBezTo>
                  <a:lnTo>
                    <a:pt x="1013" y="2429"/>
                  </a:lnTo>
                  <a:cubicBezTo>
                    <a:pt x="894" y="2429"/>
                    <a:pt x="798" y="2524"/>
                    <a:pt x="798" y="2643"/>
                  </a:cubicBezTo>
                  <a:cubicBezTo>
                    <a:pt x="798" y="2762"/>
                    <a:pt x="882" y="2846"/>
                    <a:pt x="1013" y="2846"/>
                  </a:cubicBezTo>
                  <a:lnTo>
                    <a:pt x="2977" y="2846"/>
                  </a:lnTo>
                  <a:cubicBezTo>
                    <a:pt x="3418" y="2846"/>
                    <a:pt x="3787" y="2489"/>
                    <a:pt x="3787" y="2024"/>
                  </a:cubicBezTo>
                  <a:cubicBezTo>
                    <a:pt x="3787" y="1846"/>
                    <a:pt x="3727" y="1691"/>
                    <a:pt x="3632" y="1536"/>
                  </a:cubicBezTo>
                  <a:lnTo>
                    <a:pt x="2775" y="405"/>
                  </a:lnTo>
                  <a:cubicBezTo>
                    <a:pt x="2584" y="155"/>
                    <a:pt x="2287" y="0"/>
                    <a:pt x="196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4" name="Google Shape;9164;p76"/>
            <p:cNvSpPr/>
            <p:nvPr/>
          </p:nvSpPr>
          <p:spPr>
            <a:xfrm>
              <a:off x="5876198" y="4333243"/>
              <a:ext cx="39376" cy="13274"/>
            </a:xfrm>
            <a:custGeom>
              <a:avLst/>
              <a:gdLst/>
              <a:ahLst/>
              <a:cxnLst/>
              <a:rect l="l" t="t" r="r" b="b"/>
              <a:pathLst>
                <a:path w="1240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lnTo>
                    <a:pt x="1025" y="417"/>
                  </a:lnTo>
                  <a:cubicBezTo>
                    <a:pt x="1144" y="417"/>
                    <a:pt x="1239" y="322"/>
                    <a:pt x="1239" y="203"/>
                  </a:cubicBezTo>
                  <a:cubicBezTo>
                    <a:pt x="1239" y="84"/>
                    <a:pt x="1156" y="1"/>
                    <a:pt x="10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5" name="Google Shape;9165;p76"/>
            <p:cNvSpPr/>
            <p:nvPr/>
          </p:nvSpPr>
          <p:spPr>
            <a:xfrm>
              <a:off x="5979433" y="4333243"/>
              <a:ext cx="39344" cy="13274"/>
            </a:xfrm>
            <a:custGeom>
              <a:avLst/>
              <a:gdLst/>
              <a:ahLst/>
              <a:cxnLst/>
              <a:rect l="l" t="t" r="r" b="b"/>
              <a:pathLst>
                <a:path w="1239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1024" y="417"/>
                  </a:lnTo>
                  <a:cubicBezTo>
                    <a:pt x="1143" y="417"/>
                    <a:pt x="1239" y="322"/>
                    <a:pt x="1239" y="203"/>
                  </a:cubicBezTo>
                  <a:cubicBezTo>
                    <a:pt x="1239" y="84"/>
                    <a:pt x="1143" y="1"/>
                    <a:pt x="10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66" name="Google Shape;9166;p76"/>
          <p:cNvGrpSpPr/>
          <p:nvPr/>
        </p:nvGrpSpPr>
        <p:grpSpPr>
          <a:xfrm>
            <a:off x="8859601" y="5513499"/>
            <a:ext cx="213267" cy="486021"/>
            <a:chOff x="6410063" y="4135124"/>
            <a:chExt cx="159950" cy="364516"/>
          </a:xfrm>
          <a:solidFill>
            <a:schemeClr val="bg1"/>
          </a:solidFill>
        </p:grpSpPr>
        <p:sp>
          <p:nvSpPr>
            <p:cNvPr id="9167" name="Google Shape;9167;p76"/>
            <p:cNvSpPr/>
            <p:nvPr/>
          </p:nvSpPr>
          <p:spPr>
            <a:xfrm>
              <a:off x="6493991" y="4299202"/>
              <a:ext cx="36328" cy="200438"/>
            </a:xfrm>
            <a:custGeom>
              <a:avLst/>
              <a:gdLst/>
              <a:ahLst/>
              <a:cxnLst/>
              <a:rect l="l" t="t" r="r" b="b"/>
              <a:pathLst>
                <a:path w="1144" h="6312" extrusionOk="0">
                  <a:moveTo>
                    <a:pt x="965" y="1"/>
                  </a:moveTo>
                  <a:cubicBezTo>
                    <a:pt x="882" y="1"/>
                    <a:pt x="810" y="72"/>
                    <a:pt x="810" y="168"/>
                  </a:cubicBezTo>
                  <a:lnTo>
                    <a:pt x="810" y="5716"/>
                  </a:lnTo>
                  <a:cubicBezTo>
                    <a:pt x="810" y="5847"/>
                    <a:pt x="703" y="5954"/>
                    <a:pt x="584" y="5966"/>
                  </a:cubicBezTo>
                  <a:cubicBezTo>
                    <a:pt x="453" y="5966"/>
                    <a:pt x="334" y="5859"/>
                    <a:pt x="334" y="5728"/>
                  </a:cubicBezTo>
                  <a:lnTo>
                    <a:pt x="334" y="4656"/>
                  </a:lnTo>
                  <a:cubicBezTo>
                    <a:pt x="334" y="4573"/>
                    <a:pt x="251" y="4490"/>
                    <a:pt x="167" y="4490"/>
                  </a:cubicBezTo>
                  <a:cubicBezTo>
                    <a:pt x="72" y="4490"/>
                    <a:pt x="1" y="4573"/>
                    <a:pt x="1" y="4656"/>
                  </a:cubicBezTo>
                  <a:lnTo>
                    <a:pt x="1" y="5728"/>
                  </a:lnTo>
                  <a:cubicBezTo>
                    <a:pt x="1" y="5966"/>
                    <a:pt x="167" y="6192"/>
                    <a:pt x="394" y="6276"/>
                  </a:cubicBezTo>
                  <a:cubicBezTo>
                    <a:pt x="453" y="6299"/>
                    <a:pt x="525" y="6311"/>
                    <a:pt x="596" y="6311"/>
                  </a:cubicBezTo>
                  <a:cubicBezTo>
                    <a:pt x="906" y="6299"/>
                    <a:pt x="1144" y="6037"/>
                    <a:pt x="1144" y="5728"/>
                  </a:cubicBezTo>
                  <a:lnTo>
                    <a:pt x="1144" y="180"/>
                  </a:lnTo>
                  <a:cubicBezTo>
                    <a:pt x="1144" y="72"/>
                    <a:pt x="1072" y="1"/>
                    <a:pt x="96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8" name="Google Shape;9168;p76"/>
            <p:cNvSpPr/>
            <p:nvPr/>
          </p:nvSpPr>
          <p:spPr>
            <a:xfrm>
              <a:off x="6454297" y="4135124"/>
              <a:ext cx="71099" cy="71131"/>
            </a:xfrm>
            <a:custGeom>
              <a:avLst/>
              <a:gdLst/>
              <a:ahLst/>
              <a:cxnLst/>
              <a:rect l="l" t="t" r="r" b="b"/>
              <a:pathLst>
                <a:path w="2239" h="2240" extrusionOk="0">
                  <a:moveTo>
                    <a:pt x="1120" y="346"/>
                  </a:moveTo>
                  <a:cubicBezTo>
                    <a:pt x="1548" y="346"/>
                    <a:pt x="1894" y="679"/>
                    <a:pt x="1894" y="1120"/>
                  </a:cubicBezTo>
                  <a:cubicBezTo>
                    <a:pt x="1894" y="1548"/>
                    <a:pt x="1548" y="1894"/>
                    <a:pt x="1120" y="1894"/>
                  </a:cubicBezTo>
                  <a:cubicBezTo>
                    <a:pt x="691" y="1894"/>
                    <a:pt x="346" y="1548"/>
                    <a:pt x="346" y="1120"/>
                  </a:cubicBezTo>
                  <a:cubicBezTo>
                    <a:pt x="346" y="679"/>
                    <a:pt x="691" y="346"/>
                    <a:pt x="1120" y="346"/>
                  </a:cubicBezTo>
                  <a:close/>
                  <a:moveTo>
                    <a:pt x="1120" y="1"/>
                  </a:moveTo>
                  <a:cubicBezTo>
                    <a:pt x="513" y="1"/>
                    <a:pt x="1" y="513"/>
                    <a:pt x="1" y="1120"/>
                  </a:cubicBezTo>
                  <a:cubicBezTo>
                    <a:pt x="1" y="1727"/>
                    <a:pt x="513" y="2239"/>
                    <a:pt x="1120" y="2239"/>
                  </a:cubicBezTo>
                  <a:cubicBezTo>
                    <a:pt x="1727" y="2239"/>
                    <a:pt x="2239" y="1727"/>
                    <a:pt x="2239" y="1120"/>
                  </a:cubicBezTo>
                  <a:cubicBezTo>
                    <a:pt x="2239" y="513"/>
                    <a:pt x="1727" y="1"/>
                    <a:pt x="11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9" name="Google Shape;9169;p76"/>
            <p:cNvSpPr/>
            <p:nvPr/>
          </p:nvSpPr>
          <p:spPr>
            <a:xfrm>
              <a:off x="6410063" y="4252712"/>
              <a:ext cx="94566" cy="246927"/>
            </a:xfrm>
            <a:custGeom>
              <a:avLst/>
              <a:gdLst/>
              <a:ahLst/>
              <a:cxnLst/>
              <a:rect l="l" t="t" r="r" b="b"/>
              <a:pathLst>
                <a:path w="2978" h="7776" extrusionOk="0">
                  <a:moveTo>
                    <a:pt x="1191" y="0"/>
                  </a:moveTo>
                  <a:cubicBezTo>
                    <a:pt x="977" y="0"/>
                    <a:pt x="798" y="179"/>
                    <a:pt x="798" y="393"/>
                  </a:cubicBezTo>
                  <a:lnTo>
                    <a:pt x="798" y="2894"/>
                  </a:lnTo>
                  <a:cubicBezTo>
                    <a:pt x="798" y="3025"/>
                    <a:pt x="691" y="3132"/>
                    <a:pt x="560" y="3132"/>
                  </a:cubicBezTo>
                  <a:cubicBezTo>
                    <a:pt x="429" y="3132"/>
                    <a:pt x="322" y="3025"/>
                    <a:pt x="322" y="2894"/>
                  </a:cubicBezTo>
                  <a:lnTo>
                    <a:pt x="322" y="2275"/>
                  </a:lnTo>
                  <a:cubicBezTo>
                    <a:pt x="322" y="2191"/>
                    <a:pt x="251" y="2120"/>
                    <a:pt x="155" y="2120"/>
                  </a:cubicBezTo>
                  <a:cubicBezTo>
                    <a:pt x="72" y="2120"/>
                    <a:pt x="1" y="2191"/>
                    <a:pt x="1" y="2275"/>
                  </a:cubicBezTo>
                  <a:lnTo>
                    <a:pt x="1" y="2894"/>
                  </a:lnTo>
                  <a:cubicBezTo>
                    <a:pt x="1" y="3203"/>
                    <a:pt x="251" y="3465"/>
                    <a:pt x="572" y="3465"/>
                  </a:cubicBezTo>
                  <a:cubicBezTo>
                    <a:pt x="894" y="3465"/>
                    <a:pt x="1156" y="3215"/>
                    <a:pt x="1156" y="2894"/>
                  </a:cubicBezTo>
                  <a:lnTo>
                    <a:pt x="1156" y="393"/>
                  </a:lnTo>
                  <a:cubicBezTo>
                    <a:pt x="1156" y="358"/>
                    <a:pt x="1191" y="334"/>
                    <a:pt x="1215" y="334"/>
                  </a:cubicBezTo>
                  <a:cubicBezTo>
                    <a:pt x="1251" y="334"/>
                    <a:pt x="1275" y="358"/>
                    <a:pt x="1275" y="393"/>
                  </a:cubicBezTo>
                  <a:lnTo>
                    <a:pt x="1275" y="7192"/>
                  </a:lnTo>
                  <a:cubicBezTo>
                    <a:pt x="1275" y="7501"/>
                    <a:pt x="1525" y="7775"/>
                    <a:pt x="1858" y="7775"/>
                  </a:cubicBezTo>
                  <a:cubicBezTo>
                    <a:pt x="2168" y="7775"/>
                    <a:pt x="2441" y="7513"/>
                    <a:pt x="2441" y="7192"/>
                  </a:cubicBezTo>
                  <a:lnTo>
                    <a:pt x="2441" y="4251"/>
                  </a:lnTo>
                  <a:cubicBezTo>
                    <a:pt x="2441" y="4168"/>
                    <a:pt x="2501" y="4132"/>
                    <a:pt x="2560" y="4132"/>
                  </a:cubicBezTo>
                  <a:cubicBezTo>
                    <a:pt x="2632" y="4132"/>
                    <a:pt x="2680" y="4191"/>
                    <a:pt x="2680" y="4251"/>
                  </a:cubicBezTo>
                  <a:lnTo>
                    <a:pt x="2644" y="5442"/>
                  </a:lnTo>
                  <a:cubicBezTo>
                    <a:pt x="2644" y="5525"/>
                    <a:pt x="2715" y="5596"/>
                    <a:pt x="2810" y="5596"/>
                  </a:cubicBezTo>
                  <a:cubicBezTo>
                    <a:pt x="2894" y="5596"/>
                    <a:pt x="2977" y="5525"/>
                    <a:pt x="2977" y="5442"/>
                  </a:cubicBezTo>
                  <a:lnTo>
                    <a:pt x="2977" y="4251"/>
                  </a:lnTo>
                  <a:cubicBezTo>
                    <a:pt x="2977" y="3989"/>
                    <a:pt x="2763" y="3787"/>
                    <a:pt x="2513" y="3787"/>
                  </a:cubicBezTo>
                  <a:cubicBezTo>
                    <a:pt x="2263" y="3787"/>
                    <a:pt x="2048" y="3989"/>
                    <a:pt x="2048" y="4251"/>
                  </a:cubicBezTo>
                  <a:lnTo>
                    <a:pt x="2048" y="7192"/>
                  </a:lnTo>
                  <a:cubicBezTo>
                    <a:pt x="2048" y="7323"/>
                    <a:pt x="1941" y="7430"/>
                    <a:pt x="1810" y="7430"/>
                  </a:cubicBezTo>
                  <a:cubicBezTo>
                    <a:pt x="1679" y="7430"/>
                    <a:pt x="1572" y="7323"/>
                    <a:pt x="1572" y="7192"/>
                  </a:cubicBezTo>
                  <a:lnTo>
                    <a:pt x="1572" y="393"/>
                  </a:lnTo>
                  <a:cubicBezTo>
                    <a:pt x="1572" y="179"/>
                    <a:pt x="1394" y="0"/>
                    <a:pt x="11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0" name="Google Shape;9170;p76"/>
            <p:cNvSpPr/>
            <p:nvPr/>
          </p:nvSpPr>
          <p:spPr>
            <a:xfrm>
              <a:off x="6410063" y="4212638"/>
              <a:ext cx="159950" cy="150519"/>
            </a:xfrm>
            <a:custGeom>
              <a:avLst/>
              <a:gdLst/>
              <a:ahLst/>
              <a:cxnLst/>
              <a:rect l="l" t="t" r="r" b="b"/>
              <a:pathLst>
                <a:path w="5037" h="4740" extrusionOk="0">
                  <a:moveTo>
                    <a:pt x="1429" y="0"/>
                  </a:moveTo>
                  <a:cubicBezTo>
                    <a:pt x="632" y="0"/>
                    <a:pt x="1" y="643"/>
                    <a:pt x="1" y="1429"/>
                  </a:cubicBezTo>
                  <a:lnTo>
                    <a:pt x="1" y="2858"/>
                  </a:lnTo>
                  <a:cubicBezTo>
                    <a:pt x="1" y="2953"/>
                    <a:pt x="72" y="3025"/>
                    <a:pt x="155" y="3025"/>
                  </a:cubicBezTo>
                  <a:cubicBezTo>
                    <a:pt x="251" y="3025"/>
                    <a:pt x="322" y="2953"/>
                    <a:pt x="322" y="2858"/>
                  </a:cubicBezTo>
                  <a:lnTo>
                    <a:pt x="322" y="1429"/>
                  </a:lnTo>
                  <a:cubicBezTo>
                    <a:pt x="322" y="822"/>
                    <a:pt x="810" y="334"/>
                    <a:pt x="1429" y="334"/>
                  </a:cubicBezTo>
                  <a:lnTo>
                    <a:pt x="3608" y="334"/>
                  </a:lnTo>
                  <a:cubicBezTo>
                    <a:pt x="4227" y="334"/>
                    <a:pt x="4715" y="822"/>
                    <a:pt x="4715" y="1429"/>
                  </a:cubicBezTo>
                  <a:lnTo>
                    <a:pt x="4715" y="4144"/>
                  </a:lnTo>
                  <a:cubicBezTo>
                    <a:pt x="4715" y="4275"/>
                    <a:pt x="4608" y="4382"/>
                    <a:pt x="4489" y="4394"/>
                  </a:cubicBezTo>
                  <a:cubicBezTo>
                    <a:pt x="4358" y="4394"/>
                    <a:pt x="4239" y="4287"/>
                    <a:pt x="4239" y="4156"/>
                  </a:cubicBezTo>
                  <a:lnTo>
                    <a:pt x="4239" y="1655"/>
                  </a:lnTo>
                  <a:cubicBezTo>
                    <a:pt x="4239" y="1441"/>
                    <a:pt x="4061" y="1262"/>
                    <a:pt x="3846" y="1262"/>
                  </a:cubicBezTo>
                  <a:cubicBezTo>
                    <a:pt x="3644" y="1262"/>
                    <a:pt x="3465" y="1441"/>
                    <a:pt x="3465" y="1655"/>
                  </a:cubicBezTo>
                  <a:lnTo>
                    <a:pt x="3465" y="2239"/>
                  </a:lnTo>
                  <a:cubicBezTo>
                    <a:pt x="3465" y="2322"/>
                    <a:pt x="3537" y="2394"/>
                    <a:pt x="3632" y="2394"/>
                  </a:cubicBezTo>
                  <a:cubicBezTo>
                    <a:pt x="3715" y="2394"/>
                    <a:pt x="3787" y="2322"/>
                    <a:pt x="3787" y="2239"/>
                  </a:cubicBezTo>
                  <a:lnTo>
                    <a:pt x="3787" y="1655"/>
                  </a:lnTo>
                  <a:cubicBezTo>
                    <a:pt x="3787" y="1620"/>
                    <a:pt x="3814" y="1602"/>
                    <a:pt x="3840" y="1602"/>
                  </a:cubicBezTo>
                  <a:cubicBezTo>
                    <a:pt x="3867" y="1602"/>
                    <a:pt x="3894" y="1620"/>
                    <a:pt x="3894" y="1655"/>
                  </a:cubicBezTo>
                  <a:lnTo>
                    <a:pt x="3894" y="4156"/>
                  </a:lnTo>
                  <a:cubicBezTo>
                    <a:pt x="3894" y="4382"/>
                    <a:pt x="4049" y="4596"/>
                    <a:pt x="4251" y="4691"/>
                  </a:cubicBezTo>
                  <a:cubicBezTo>
                    <a:pt x="4323" y="4715"/>
                    <a:pt x="4406" y="4739"/>
                    <a:pt x="4489" y="4739"/>
                  </a:cubicBezTo>
                  <a:cubicBezTo>
                    <a:pt x="4799" y="4715"/>
                    <a:pt x="5037" y="4465"/>
                    <a:pt x="5037" y="4156"/>
                  </a:cubicBezTo>
                  <a:lnTo>
                    <a:pt x="5037" y="1429"/>
                  </a:lnTo>
                  <a:cubicBezTo>
                    <a:pt x="5037" y="643"/>
                    <a:pt x="4406" y="0"/>
                    <a:pt x="360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71" name="Google Shape;9171;p76"/>
          <p:cNvGrpSpPr/>
          <p:nvPr/>
        </p:nvGrpSpPr>
        <p:grpSpPr>
          <a:xfrm>
            <a:off x="9545720" y="5514008"/>
            <a:ext cx="285837" cy="485513"/>
            <a:chOff x="6924652" y="4135505"/>
            <a:chExt cx="214378" cy="364135"/>
          </a:xfrm>
          <a:solidFill>
            <a:schemeClr val="bg1"/>
          </a:solidFill>
        </p:grpSpPr>
        <p:sp>
          <p:nvSpPr>
            <p:cNvPr id="9172" name="Google Shape;9172;p76"/>
            <p:cNvSpPr/>
            <p:nvPr/>
          </p:nvSpPr>
          <p:spPr>
            <a:xfrm>
              <a:off x="6996482" y="4135505"/>
              <a:ext cx="70718" cy="71099"/>
            </a:xfrm>
            <a:custGeom>
              <a:avLst/>
              <a:gdLst/>
              <a:ahLst/>
              <a:cxnLst/>
              <a:rect l="l" t="t" r="r" b="b"/>
              <a:pathLst>
                <a:path w="2227" h="2239" extrusionOk="0">
                  <a:moveTo>
                    <a:pt x="1119" y="346"/>
                  </a:moveTo>
                  <a:cubicBezTo>
                    <a:pt x="1548" y="346"/>
                    <a:pt x="1893" y="691"/>
                    <a:pt x="1893" y="1120"/>
                  </a:cubicBezTo>
                  <a:cubicBezTo>
                    <a:pt x="1893" y="1548"/>
                    <a:pt x="1548" y="1894"/>
                    <a:pt x="1119" y="1894"/>
                  </a:cubicBezTo>
                  <a:cubicBezTo>
                    <a:pt x="679" y="1894"/>
                    <a:pt x="345" y="1548"/>
                    <a:pt x="345" y="1120"/>
                  </a:cubicBezTo>
                  <a:cubicBezTo>
                    <a:pt x="345" y="691"/>
                    <a:pt x="703" y="346"/>
                    <a:pt x="1119" y="346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12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3" name="Google Shape;9173;p76"/>
            <p:cNvSpPr/>
            <p:nvPr/>
          </p:nvSpPr>
          <p:spPr>
            <a:xfrm>
              <a:off x="7018012" y="4345183"/>
              <a:ext cx="88882" cy="154456"/>
            </a:xfrm>
            <a:custGeom>
              <a:avLst/>
              <a:gdLst/>
              <a:ahLst/>
              <a:cxnLst/>
              <a:rect l="l" t="t" r="r" b="b"/>
              <a:pathLst>
                <a:path w="2799" h="4864" extrusionOk="0">
                  <a:moveTo>
                    <a:pt x="2293" y="0"/>
                  </a:moveTo>
                  <a:cubicBezTo>
                    <a:pt x="2280" y="0"/>
                    <a:pt x="2266" y="2"/>
                    <a:pt x="2251" y="6"/>
                  </a:cubicBezTo>
                  <a:cubicBezTo>
                    <a:pt x="2168" y="41"/>
                    <a:pt x="2108" y="125"/>
                    <a:pt x="2132" y="220"/>
                  </a:cubicBezTo>
                  <a:lnTo>
                    <a:pt x="2358" y="1077"/>
                  </a:lnTo>
                  <a:lnTo>
                    <a:pt x="1549" y="1077"/>
                  </a:lnTo>
                  <a:cubicBezTo>
                    <a:pt x="1465" y="1077"/>
                    <a:pt x="1394" y="1160"/>
                    <a:pt x="1394" y="1244"/>
                  </a:cubicBezTo>
                  <a:lnTo>
                    <a:pt x="1394" y="4280"/>
                  </a:lnTo>
                  <a:cubicBezTo>
                    <a:pt x="1394" y="4411"/>
                    <a:pt x="1287" y="4518"/>
                    <a:pt x="1156" y="4518"/>
                  </a:cubicBezTo>
                  <a:cubicBezTo>
                    <a:pt x="1013" y="4518"/>
                    <a:pt x="918" y="4411"/>
                    <a:pt x="918" y="4280"/>
                  </a:cubicBezTo>
                  <a:lnTo>
                    <a:pt x="918" y="1244"/>
                  </a:lnTo>
                  <a:cubicBezTo>
                    <a:pt x="918" y="1160"/>
                    <a:pt x="834" y="1077"/>
                    <a:pt x="751" y="1077"/>
                  </a:cubicBezTo>
                  <a:lnTo>
                    <a:pt x="168" y="1077"/>
                  </a:lnTo>
                  <a:cubicBezTo>
                    <a:pt x="84" y="1077"/>
                    <a:pt x="1" y="1160"/>
                    <a:pt x="1" y="1244"/>
                  </a:cubicBezTo>
                  <a:lnTo>
                    <a:pt x="1" y="2482"/>
                  </a:lnTo>
                  <a:cubicBezTo>
                    <a:pt x="1" y="2565"/>
                    <a:pt x="84" y="2649"/>
                    <a:pt x="168" y="2649"/>
                  </a:cubicBezTo>
                  <a:cubicBezTo>
                    <a:pt x="263" y="2649"/>
                    <a:pt x="334" y="2565"/>
                    <a:pt x="334" y="2482"/>
                  </a:cubicBezTo>
                  <a:lnTo>
                    <a:pt x="334" y="1422"/>
                  </a:lnTo>
                  <a:lnTo>
                    <a:pt x="584" y="1422"/>
                  </a:lnTo>
                  <a:lnTo>
                    <a:pt x="584" y="4280"/>
                  </a:lnTo>
                  <a:cubicBezTo>
                    <a:pt x="584" y="4589"/>
                    <a:pt x="834" y="4863"/>
                    <a:pt x="1168" y="4863"/>
                  </a:cubicBezTo>
                  <a:cubicBezTo>
                    <a:pt x="1477" y="4863"/>
                    <a:pt x="1751" y="4601"/>
                    <a:pt x="1751" y="4280"/>
                  </a:cubicBezTo>
                  <a:lnTo>
                    <a:pt x="1751" y="1422"/>
                  </a:lnTo>
                  <a:lnTo>
                    <a:pt x="2608" y="1422"/>
                  </a:lnTo>
                  <a:cubicBezTo>
                    <a:pt x="2715" y="1422"/>
                    <a:pt x="2799" y="1315"/>
                    <a:pt x="2775" y="1208"/>
                  </a:cubicBezTo>
                  <a:lnTo>
                    <a:pt x="2465" y="125"/>
                  </a:lnTo>
                  <a:cubicBezTo>
                    <a:pt x="2435" y="54"/>
                    <a:pt x="2370" y="0"/>
                    <a:pt x="229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4" name="Google Shape;9174;p76"/>
            <p:cNvSpPr/>
            <p:nvPr/>
          </p:nvSpPr>
          <p:spPr>
            <a:xfrm>
              <a:off x="6948850" y="4212638"/>
              <a:ext cx="190181" cy="149884"/>
            </a:xfrm>
            <a:custGeom>
              <a:avLst/>
              <a:gdLst/>
              <a:ahLst/>
              <a:cxnLst/>
              <a:rect l="l" t="t" r="r" b="b"/>
              <a:pathLst>
                <a:path w="5989" h="4720" extrusionOk="0">
                  <a:moveTo>
                    <a:pt x="1548" y="0"/>
                  </a:moveTo>
                  <a:cubicBezTo>
                    <a:pt x="917" y="0"/>
                    <a:pt x="369" y="417"/>
                    <a:pt x="179" y="1012"/>
                  </a:cubicBezTo>
                  <a:lnTo>
                    <a:pt x="179" y="1024"/>
                  </a:lnTo>
                  <a:lnTo>
                    <a:pt x="24" y="1596"/>
                  </a:lnTo>
                  <a:cubicBezTo>
                    <a:pt x="0" y="1679"/>
                    <a:pt x="60" y="1774"/>
                    <a:pt x="143" y="1798"/>
                  </a:cubicBezTo>
                  <a:cubicBezTo>
                    <a:pt x="160" y="1805"/>
                    <a:pt x="177" y="1809"/>
                    <a:pt x="194" y="1809"/>
                  </a:cubicBezTo>
                  <a:cubicBezTo>
                    <a:pt x="262" y="1809"/>
                    <a:pt x="329" y="1755"/>
                    <a:pt x="357" y="1679"/>
                  </a:cubicBezTo>
                  <a:lnTo>
                    <a:pt x="500" y="1132"/>
                  </a:lnTo>
                  <a:lnTo>
                    <a:pt x="500" y="1120"/>
                  </a:lnTo>
                  <a:cubicBezTo>
                    <a:pt x="631" y="655"/>
                    <a:pt x="1072" y="334"/>
                    <a:pt x="1548" y="334"/>
                  </a:cubicBezTo>
                  <a:lnTo>
                    <a:pt x="3727" y="334"/>
                  </a:lnTo>
                  <a:cubicBezTo>
                    <a:pt x="4203" y="334"/>
                    <a:pt x="4643" y="655"/>
                    <a:pt x="4774" y="1120"/>
                  </a:cubicBezTo>
                  <a:lnTo>
                    <a:pt x="4774" y="1132"/>
                  </a:lnTo>
                  <a:lnTo>
                    <a:pt x="5596" y="4084"/>
                  </a:lnTo>
                  <a:cubicBezTo>
                    <a:pt x="5620" y="4191"/>
                    <a:pt x="5548" y="4334"/>
                    <a:pt x="5429" y="4382"/>
                  </a:cubicBezTo>
                  <a:cubicBezTo>
                    <a:pt x="5414" y="4385"/>
                    <a:pt x="5398" y="4386"/>
                    <a:pt x="5383" y="4386"/>
                  </a:cubicBezTo>
                  <a:cubicBezTo>
                    <a:pt x="5278" y="4386"/>
                    <a:pt x="5173" y="4319"/>
                    <a:pt x="5132" y="4215"/>
                  </a:cubicBezTo>
                  <a:lnTo>
                    <a:pt x="4382" y="1560"/>
                  </a:lnTo>
                  <a:cubicBezTo>
                    <a:pt x="4346" y="1405"/>
                    <a:pt x="4179" y="1286"/>
                    <a:pt x="4012" y="1286"/>
                  </a:cubicBezTo>
                  <a:cubicBezTo>
                    <a:pt x="3762" y="1286"/>
                    <a:pt x="3572" y="1524"/>
                    <a:pt x="3631" y="1774"/>
                  </a:cubicBezTo>
                  <a:lnTo>
                    <a:pt x="4131" y="3751"/>
                  </a:lnTo>
                  <a:cubicBezTo>
                    <a:pt x="4161" y="3830"/>
                    <a:pt x="4223" y="3876"/>
                    <a:pt x="4298" y="3876"/>
                  </a:cubicBezTo>
                  <a:cubicBezTo>
                    <a:pt x="4313" y="3876"/>
                    <a:pt x="4329" y="3874"/>
                    <a:pt x="4346" y="3870"/>
                  </a:cubicBezTo>
                  <a:cubicBezTo>
                    <a:pt x="4429" y="3834"/>
                    <a:pt x="4489" y="3751"/>
                    <a:pt x="4465" y="3656"/>
                  </a:cubicBezTo>
                  <a:lnTo>
                    <a:pt x="3953" y="1679"/>
                  </a:lnTo>
                  <a:cubicBezTo>
                    <a:pt x="3946" y="1637"/>
                    <a:pt x="3980" y="1607"/>
                    <a:pt x="4012" y="1607"/>
                  </a:cubicBezTo>
                  <a:cubicBezTo>
                    <a:pt x="4034" y="1607"/>
                    <a:pt x="4055" y="1621"/>
                    <a:pt x="4060" y="1655"/>
                  </a:cubicBezTo>
                  <a:lnTo>
                    <a:pt x="4798" y="4299"/>
                  </a:lnTo>
                  <a:cubicBezTo>
                    <a:pt x="4879" y="4552"/>
                    <a:pt x="5116" y="4719"/>
                    <a:pt x="5368" y="4719"/>
                  </a:cubicBezTo>
                  <a:cubicBezTo>
                    <a:pt x="5412" y="4719"/>
                    <a:pt x="5456" y="4714"/>
                    <a:pt x="5501" y="4703"/>
                  </a:cubicBezTo>
                  <a:cubicBezTo>
                    <a:pt x="5810" y="4620"/>
                    <a:pt x="5989" y="4287"/>
                    <a:pt x="5917" y="3989"/>
                  </a:cubicBezTo>
                  <a:lnTo>
                    <a:pt x="5096" y="1024"/>
                  </a:lnTo>
                  <a:lnTo>
                    <a:pt x="5096" y="1012"/>
                  </a:lnTo>
                  <a:cubicBezTo>
                    <a:pt x="4917" y="417"/>
                    <a:pt x="4358" y="0"/>
                    <a:pt x="372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5" name="Google Shape;9175;p76"/>
            <p:cNvSpPr/>
            <p:nvPr/>
          </p:nvSpPr>
          <p:spPr>
            <a:xfrm>
              <a:off x="6924652" y="4252331"/>
              <a:ext cx="103617" cy="245815"/>
            </a:xfrm>
            <a:custGeom>
              <a:avLst/>
              <a:gdLst/>
              <a:ahLst/>
              <a:cxnLst/>
              <a:rect l="l" t="t" r="r" b="b"/>
              <a:pathLst>
                <a:path w="3263" h="7741" extrusionOk="0">
                  <a:moveTo>
                    <a:pt x="1988" y="1"/>
                  </a:moveTo>
                  <a:cubicBezTo>
                    <a:pt x="1810" y="1"/>
                    <a:pt x="1667" y="120"/>
                    <a:pt x="1619" y="286"/>
                  </a:cubicBezTo>
                  <a:lnTo>
                    <a:pt x="881" y="2930"/>
                  </a:lnTo>
                  <a:cubicBezTo>
                    <a:pt x="851" y="3030"/>
                    <a:pt x="754" y="3105"/>
                    <a:pt x="645" y="3105"/>
                  </a:cubicBezTo>
                  <a:cubicBezTo>
                    <a:pt x="625" y="3105"/>
                    <a:pt x="604" y="3102"/>
                    <a:pt x="583" y="3096"/>
                  </a:cubicBezTo>
                  <a:cubicBezTo>
                    <a:pt x="464" y="3072"/>
                    <a:pt x="381" y="2930"/>
                    <a:pt x="417" y="2799"/>
                  </a:cubicBezTo>
                  <a:lnTo>
                    <a:pt x="905" y="1048"/>
                  </a:lnTo>
                  <a:cubicBezTo>
                    <a:pt x="941" y="953"/>
                    <a:pt x="881" y="870"/>
                    <a:pt x="786" y="834"/>
                  </a:cubicBezTo>
                  <a:cubicBezTo>
                    <a:pt x="773" y="830"/>
                    <a:pt x="760" y="829"/>
                    <a:pt x="748" y="829"/>
                  </a:cubicBezTo>
                  <a:cubicBezTo>
                    <a:pt x="675" y="829"/>
                    <a:pt x="604" y="882"/>
                    <a:pt x="583" y="953"/>
                  </a:cubicBezTo>
                  <a:lnTo>
                    <a:pt x="83" y="2715"/>
                  </a:lnTo>
                  <a:cubicBezTo>
                    <a:pt x="0" y="3013"/>
                    <a:pt x="191" y="3334"/>
                    <a:pt x="488" y="3406"/>
                  </a:cubicBezTo>
                  <a:cubicBezTo>
                    <a:pt x="541" y="3423"/>
                    <a:pt x="594" y="3430"/>
                    <a:pt x="647" y="3430"/>
                  </a:cubicBezTo>
                  <a:cubicBezTo>
                    <a:pt x="895" y="3430"/>
                    <a:pt x="1132" y="3258"/>
                    <a:pt x="1191" y="3013"/>
                  </a:cubicBezTo>
                  <a:lnTo>
                    <a:pt x="1929" y="358"/>
                  </a:lnTo>
                  <a:cubicBezTo>
                    <a:pt x="1938" y="329"/>
                    <a:pt x="1964" y="315"/>
                    <a:pt x="1988" y="315"/>
                  </a:cubicBezTo>
                  <a:cubicBezTo>
                    <a:pt x="2024" y="315"/>
                    <a:pt x="2057" y="344"/>
                    <a:pt x="2036" y="393"/>
                  </a:cubicBezTo>
                  <a:lnTo>
                    <a:pt x="1083" y="4096"/>
                  </a:lnTo>
                  <a:cubicBezTo>
                    <a:pt x="1060" y="4203"/>
                    <a:pt x="1143" y="4299"/>
                    <a:pt x="1250" y="4299"/>
                  </a:cubicBezTo>
                  <a:lnTo>
                    <a:pt x="2107" y="4299"/>
                  </a:lnTo>
                  <a:lnTo>
                    <a:pt x="2107" y="7156"/>
                  </a:lnTo>
                  <a:cubicBezTo>
                    <a:pt x="2107" y="7478"/>
                    <a:pt x="2346" y="7728"/>
                    <a:pt x="2667" y="7740"/>
                  </a:cubicBezTo>
                  <a:cubicBezTo>
                    <a:pt x="2676" y="7740"/>
                    <a:pt x="2684" y="7740"/>
                    <a:pt x="2693" y="7740"/>
                  </a:cubicBezTo>
                  <a:cubicBezTo>
                    <a:pt x="2922" y="7740"/>
                    <a:pt x="3146" y="7589"/>
                    <a:pt x="3227" y="7371"/>
                  </a:cubicBezTo>
                  <a:cubicBezTo>
                    <a:pt x="3262" y="7311"/>
                    <a:pt x="3262" y="7240"/>
                    <a:pt x="3262" y="7156"/>
                  </a:cubicBezTo>
                  <a:lnTo>
                    <a:pt x="3262" y="6025"/>
                  </a:lnTo>
                  <a:cubicBezTo>
                    <a:pt x="3262" y="5966"/>
                    <a:pt x="3179" y="5894"/>
                    <a:pt x="3096" y="5894"/>
                  </a:cubicBezTo>
                  <a:cubicBezTo>
                    <a:pt x="3000" y="5894"/>
                    <a:pt x="2929" y="5966"/>
                    <a:pt x="2929" y="6061"/>
                  </a:cubicBezTo>
                  <a:lnTo>
                    <a:pt x="2929" y="7192"/>
                  </a:lnTo>
                  <a:cubicBezTo>
                    <a:pt x="2929" y="7323"/>
                    <a:pt x="2810" y="7430"/>
                    <a:pt x="2679" y="7430"/>
                  </a:cubicBezTo>
                  <a:cubicBezTo>
                    <a:pt x="2560" y="7430"/>
                    <a:pt x="2453" y="7311"/>
                    <a:pt x="2453" y="7180"/>
                  </a:cubicBezTo>
                  <a:lnTo>
                    <a:pt x="2453" y="4156"/>
                  </a:lnTo>
                  <a:cubicBezTo>
                    <a:pt x="2453" y="4061"/>
                    <a:pt x="2381" y="3989"/>
                    <a:pt x="2286" y="3989"/>
                  </a:cubicBezTo>
                  <a:lnTo>
                    <a:pt x="1488" y="3989"/>
                  </a:lnTo>
                  <a:lnTo>
                    <a:pt x="2381" y="489"/>
                  </a:lnTo>
                  <a:cubicBezTo>
                    <a:pt x="2441" y="251"/>
                    <a:pt x="2250" y="1"/>
                    <a:pt x="198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76" name="Google Shape;9176;p76"/>
          <p:cNvGrpSpPr/>
          <p:nvPr/>
        </p:nvGrpSpPr>
        <p:grpSpPr>
          <a:xfrm>
            <a:off x="10159185" y="5530646"/>
            <a:ext cx="506683" cy="468365"/>
            <a:chOff x="7384751" y="4147984"/>
            <a:chExt cx="380012" cy="351274"/>
          </a:xfrm>
          <a:solidFill>
            <a:schemeClr val="bg1"/>
          </a:solidFill>
        </p:grpSpPr>
        <p:sp>
          <p:nvSpPr>
            <p:cNvPr id="9177" name="Google Shape;9177;p76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8" name="Google Shape;9178;p76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9" name="Google Shape;9179;p76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0" name="Google Shape;9180;p76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1" name="Google Shape;9181;p76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182" name="Google Shape;9182;p76"/>
          <p:cNvSpPr txBox="1"/>
          <p:nvPr/>
        </p:nvSpPr>
        <p:spPr>
          <a:xfrm>
            <a:off x="955600" y="1584000"/>
            <a:ext cx="10280800" cy="10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شما می توانید اندازه این نمادها را بدون از دست دادن کیفیت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شما می توانید سکته مغزی و رنگ پر را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 فقط نماد را انتخاب کنید و روی سطل/قلم رنگ کلیک کنید.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در اسلایدهای </a:t>
            </a:r>
            <a:r>
              <a:rPr lang="en-US" sz="1467" dirty="0">
                <a:cs typeface="B Nazanin" panose="00000700000000000000" pitchFamily="2" charset="-78"/>
              </a:rPr>
              <a:t>Google، </a:t>
            </a:r>
            <a:r>
              <a:rPr lang="fa-IR" sz="1467" dirty="0">
                <a:cs typeface="B Nazanin" panose="00000700000000000000" pitchFamily="2" charset="-78"/>
              </a:rPr>
              <a:t>می‌توانید از افزونه </a:t>
            </a:r>
            <a:r>
              <a:rPr lang="en-US" sz="1467" dirty="0" err="1">
                <a:cs typeface="B Nazanin" panose="00000700000000000000" pitchFamily="2" charset="-78"/>
              </a:rPr>
              <a:t>Flaticon</a:t>
            </a:r>
            <a:r>
              <a:rPr lang="en-US" sz="1467" dirty="0">
                <a:cs typeface="B Nazanin" panose="00000700000000000000" pitchFamily="2" charset="-78"/>
              </a:rPr>
              <a:t> </a:t>
            </a:r>
            <a:r>
              <a:rPr lang="fa-IR" sz="1467" dirty="0">
                <a:cs typeface="B Nazanin" panose="00000700000000000000" pitchFamily="2" charset="-78"/>
              </a:rPr>
              <a:t>نیز استفاده کنید که به شما امکان می‌دهد نمادهای بیشتری را سفارشی کنید و اضافه کنید.</a:t>
            </a:r>
            <a:endParaRPr sz="1467" dirty="0">
              <a:cs typeface="B Nazanin" panose="00000700000000000000" pitchFamily="2" charset="-78"/>
            </a:endParaRPr>
          </a:p>
        </p:txBody>
      </p:sp>
      <p:sp>
        <p:nvSpPr>
          <p:cNvPr id="9183" name="Google Shape;9183;p76"/>
          <p:cNvSpPr txBox="1">
            <a:spLocks noGrp="1"/>
          </p:cNvSpPr>
          <p:nvPr>
            <p:ph type="title" idx="4294967295"/>
          </p:nvPr>
        </p:nvSpPr>
        <p:spPr>
          <a:xfrm>
            <a:off x="1538719" y="260341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... و مجموعه آیکون های قابل ویرایش ما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184" name="Google Shape;9184;p76"/>
          <p:cNvGrpSpPr/>
          <p:nvPr/>
        </p:nvGrpSpPr>
        <p:grpSpPr>
          <a:xfrm>
            <a:off x="1473621" y="5498668"/>
            <a:ext cx="498903" cy="499017"/>
            <a:chOff x="775325" y="4143525"/>
            <a:chExt cx="468776" cy="468884"/>
          </a:xfrm>
          <a:solidFill>
            <a:schemeClr val="bg1"/>
          </a:solidFill>
        </p:grpSpPr>
        <p:sp>
          <p:nvSpPr>
            <p:cNvPr id="9185" name="Google Shape;9185;p76"/>
            <p:cNvSpPr/>
            <p:nvPr/>
          </p:nvSpPr>
          <p:spPr>
            <a:xfrm>
              <a:off x="851953" y="4143525"/>
              <a:ext cx="392147" cy="390479"/>
            </a:xfrm>
            <a:custGeom>
              <a:avLst/>
              <a:gdLst/>
              <a:ahLst/>
              <a:cxnLst/>
              <a:rect l="l" t="t" r="r" b="b"/>
              <a:pathLst>
                <a:path w="36428" h="36273" extrusionOk="0">
                  <a:moveTo>
                    <a:pt x="31907" y="5435"/>
                  </a:moveTo>
                  <a:lnTo>
                    <a:pt x="20788" y="22612"/>
                  </a:lnTo>
                  <a:lnTo>
                    <a:pt x="18511" y="26131"/>
                  </a:lnTo>
                  <a:lnTo>
                    <a:pt x="8884" y="28458"/>
                  </a:lnTo>
                  <a:lnTo>
                    <a:pt x="31907" y="5435"/>
                  </a:lnTo>
                  <a:close/>
                  <a:moveTo>
                    <a:pt x="35713" y="94"/>
                  </a:moveTo>
                  <a:cubicBezTo>
                    <a:pt x="35665" y="94"/>
                    <a:pt x="35615" y="100"/>
                    <a:pt x="35565" y="112"/>
                  </a:cubicBezTo>
                  <a:lnTo>
                    <a:pt x="35564" y="112"/>
                  </a:lnTo>
                  <a:cubicBezTo>
                    <a:pt x="35555" y="114"/>
                    <a:pt x="36041" y="1"/>
                    <a:pt x="660" y="8270"/>
                  </a:cubicBezTo>
                  <a:cubicBezTo>
                    <a:pt x="169" y="8385"/>
                    <a:pt x="0" y="8998"/>
                    <a:pt x="362" y="9348"/>
                  </a:cubicBezTo>
                  <a:lnTo>
                    <a:pt x="1592" y="10537"/>
                  </a:lnTo>
                  <a:cubicBezTo>
                    <a:pt x="1716" y="10656"/>
                    <a:pt x="1875" y="10715"/>
                    <a:pt x="2034" y="10715"/>
                  </a:cubicBezTo>
                  <a:cubicBezTo>
                    <a:pt x="2201" y="10715"/>
                    <a:pt x="2368" y="10650"/>
                    <a:pt x="2493" y="10522"/>
                  </a:cubicBezTo>
                  <a:cubicBezTo>
                    <a:pt x="2737" y="10269"/>
                    <a:pt x="2730" y="9866"/>
                    <a:pt x="2477" y="9621"/>
                  </a:cubicBezTo>
                  <a:lnTo>
                    <a:pt x="2087" y="9244"/>
                  </a:lnTo>
                  <a:lnTo>
                    <a:pt x="32295" y="2184"/>
                  </a:lnTo>
                  <a:lnTo>
                    <a:pt x="32295" y="2184"/>
                  </a:lnTo>
                  <a:lnTo>
                    <a:pt x="9830" y="16725"/>
                  </a:lnTo>
                  <a:lnTo>
                    <a:pt x="4431" y="11509"/>
                  </a:lnTo>
                  <a:cubicBezTo>
                    <a:pt x="4307" y="11389"/>
                    <a:pt x="4148" y="11330"/>
                    <a:pt x="3988" y="11330"/>
                  </a:cubicBezTo>
                  <a:cubicBezTo>
                    <a:pt x="3821" y="11330"/>
                    <a:pt x="3655" y="11395"/>
                    <a:pt x="3530" y="11524"/>
                  </a:cubicBezTo>
                  <a:cubicBezTo>
                    <a:pt x="3286" y="11777"/>
                    <a:pt x="3293" y="12180"/>
                    <a:pt x="3546" y="12423"/>
                  </a:cubicBezTo>
                  <a:lnTo>
                    <a:pt x="9046" y="17739"/>
                  </a:lnTo>
                  <a:lnTo>
                    <a:pt x="7766" y="23038"/>
                  </a:lnTo>
                  <a:cubicBezTo>
                    <a:pt x="7683" y="23379"/>
                    <a:pt x="7894" y="23723"/>
                    <a:pt x="8235" y="23806"/>
                  </a:cubicBezTo>
                  <a:cubicBezTo>
                    <a:pt x="8286" y="23818"/>
                    <a:pt x="8336" y="23824"/>
                    <a:pt x="8385" y="23824"/>
                  </a:cubicBezTo>
                  <a:cubicBezTo>
                    <a:pt x="8673" y="23824"/>
                    <a:pt x="8933" y="23628"/>
                    <a:pt x="9004" y="23337"/>
                  </a:cubicBezTo>
                  <a:lnTo>
                    <a:pt x="10311" y="17931"/>
                  </a:lnTo>
                  <a:lnTo>
                    <a:pt x="13829" y="15653"/>
                  </a:lnTo>
                  <a:lnTo>
                    <a:pt x="31005" y="4534"/>
                  </a:lnTo>
                  <a:lnTo>
                    <a:pt x="7983" y="27557"/>
                  </a:lnTo>
                  <a:lnTo>
                    <a:pt x="8365" y="25976"/>
                  </a:lnTo>
                  <a:cubicBezTo>
                    <a:pt x="8448" y="25634"/>
                    <a:pt x="8238" y="25290"/>
                    <a:pt x="7896" y="25208"/>
                  </a:cubicBezTo>
                  <a:cubicBezTo>
                    <a:pt x="7846" y="25195"/>
                    <a:pt x="7795" y="25190"/>
                    <a:pt x="7746" y="25190"/>
                  </a:cubicBezTo>
                  <a:cubicBezTo>
                    <a:pt x="7458" y="25190"/>
                    <a:pt x="7199" y="25385"/>
                    <a:pt x="7128" y="25677"/>
                  </a:cubicBezTo>
                  <a:lnTo>
                    <a:pt x="6213" y="29459"/>
                  </a:lnTo>
                  <a:cubicBezTo>
                    <a:pt x="6114" y="29868"/>
                    <a:pt x="6434" y="30245"/>
                    <a:pt x="6831" y="30245"/>
                  </a:cubicBezTo>
                  <a:cubicBezTo>
                    <a:pt x="6880" y="30245"/>
                    <a:pt x="6931" y="30239"/>
                    <a:pt x="6981" y="30227"/>
                  </a:cubicBezTo>
                  <a:lnTo>
                    <a:pt x="18702" y="27394"/>
                  </a:lnTo>
                  <a:lnTo>
                    <a:pt x="27093" y="36078"/>
                  </a:lnTo>
                  <a:cubicBezTo>
                    <a:pt x="27222" y="36211"/>
                    <a:pt x="27386" y="36272"/>
                    <a:pt x="27548" y="36272"/>
                  </a:cubicBezTo>
                  <a:cubicBezTo>
                    <a:pt x="27827" y="36272"/>
                    <a:pt x="28099" y="36091"/>
                    <a:pt x="28171" y="35781"/>
                  </a:cubicBezTo>
                  <a:lnTo>
                    <a:pt x="33640" y="12387"/>
                  </a:lnTo>
                  <a:cubicBezTo>
                    <a:pt x="33719" y="12044"/>
                    <a:pt x="33506" y="11702"/>
                    <a:pt x="33164" y="11622"/>
                  </a:cubicBezTo>
                  <a:cubicBezTo>
                    <a:pt x="33115" y="11611"/>
                    <a:pt x="33067" y="11605"/>
                    <a:pt x="33018" y="11605"/>
                  </a:cubicBezTo>
                  <a:cubicBezTo>
                    <a:pt x="32729" y="11605"/>
                    <a:pt x="32467" y="11803"/>
                    <a:pt x="32399" y="12097"/>
                  </a:cubicBezTo>
                  <a:lnTo>
                    <a:pt x="27197" y="34353"/>
                  </a:lnTo>
                  <a:lnTo>
                    <a:pt x="19716" y="26610"/>
                  </a:lnTo>
                  <a:lnTo>
                    <a:pt x="34258" y="4147"/>
                  </a:lnTo>
                  <a:lnTo>
                    <a:pt x="33017" y="9453"/>
                  </a:lnTo>
                  <a:cubicBezTo>
                    <a:pt x="32938" y="9796"/>
                    <a:pt x="33150" y="10138"/>
                    <a:pt x="33492" y="10218"/>
                  </a:cubicBezTo>
                  <a:cubicBezTo>
                    <a:pt x="33541" y="10229"/>
                    <a:pt x="33590" y="10235"/>
                    <a:pt x="33638" y="10235"/>
                  </a:cubicBezTo>
                  <a:cubicBezTo>
                    <a:pt x="33927" y="10235"/>
                    <a:pt x="34189" y="10037"/>
                    <a:pt x="34256" y="9743"/>
                  </a:cubicBezTo>
                  <a:lnTo>
                    <a:pt x="36328" y="880"/>
                  </a:lnTo>
                  <a:cubicBezTo>
                    <a:pt x="36427" y="473"/>
                    <a:pt x="36107" y="94"/>
                    <a:pt x="35713" y="94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6" name="Google Shape;9186;p76"/>
            <p:cNvSpPr/>
            <p:nvPr/>
          </p:nvSpPr>
          <p:spPr>
            <a:xfrm>
              <a:off x="775325" y="4505404"/>
              <a:ext cx="108339" cy="107004"/>
            </a:xfrm>
            <a:custGeom>
              <a:avLst/>
              <a:gdLst/>
              <a:ahLst/>
              <a:cxnLst/>
              <a:rect l="l" t="t" r="r" b="b"/>
              <a:pathLst>
                <a:path w="10064" h="9940" extrusionOk="0">
                  <a:moveTo>
                    <a:pt x="9365" y="0"/>
                  </a:moveTo>
                  <a:cubicBezTo>
                    <a:pt x="9202" y="0"/>
                    <a:pt x="9039" y="63"/>
                    <a:pt x="8915" y="187"/>
                  </a:cubicBezTo>
                  <a:lnTo>
                    <a:pt x="249" y="8852"/>
                  </a:lnTo>
                  <a:cubicBezTo>
                    <a:pt x="0" y="9100"/>
                    <a:pt x="0" y="9503"/>
                    <a:pt x="249" y="9753"/>
                  </a:cubicBezTo>
                  <a:cubicBezTo>
                    <a:pt x="373" y="9877"/>
                    <a:pt x="536" y="9939"/>
                    <a:pt x="699" y="9939"/>
                  </a:cubicBezTo>
                  <a:cubicBezTo>
                    <a:pt x="862" y="9939"/>
                    <a:pt x="1025" y="9877"/>
                    <a:pt x="1149" y="9753"/>
                  </a:cubicBezTo>
                  <a:lnTo>
                    <a:pt x="9816" y="1087"/>
                  </a:lnTo>
                  <a:cubicBezTo>
                    <a:pt x="10064" y="838"/>
                    <a:pt x="10064" y="435"/>
                    <a:pt x="9816" y="187"/>
                  </a:cubicBezTo>
                  <a:cubicBezTo>
                    <a:pt x="9691" y="63"/>
                    <a:pt x="9528" y="0"/>
                    <a:pt x="936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7" name="Google Shape;9187;p76"/>
            <p:cNvSpPr/>
            <p:nvPr/>
          </p:nvSpPr>
          <p:spPr>
            <a:xfrm>
              <a:off x="775325" y="4437806"/>
              <a:ext cx="75430" cy="74085"/>
            </a:xfrm>
            <a:custGeom>
              <a:avLst/>
              <a:gdLst/>
              <a:ahLst/>
              <a:cxnLst/>
              <a:rect l="l" t="t" r="r" b="b"/>
              <a:pathLst>
                <a:path w="7007" h="6882" extrusionOk="0">
                  <a:moveTo>
                    <a:pt x="6307" y="0"/>
                  </a:moveTo>
                  <a:cubicBezTo>
                    <a:pt x="6144" y="0"/>
                    <a:pt x="5981" y="62"/>
                    <a:pt x="5857" y="186"/>
                  </a:cubicBezTo>
                  <a:lnTo>
                    <a:pt x="249" y="5794"/>
                  </a:lnTo>
                  <a:cubicBezTo>
                    <a:pt x="0" y="6044"/>
                    <a:pt x="0" y="6445"/>
                    <a:pt x="249" y="6695"/>
                  </a:cubicBezTo>
                  <a:cubicBezTo>
                    <a:pt x="374" y="6819"/>
                    <a:pt x="537" y="6881"/>
                    <a:pt x="699" y="6881"/>
                  </a:cubicBezTo>
                  <a:cubicBezTo>
                    <a:pt x="862" y="6881"/>
                    <a:pt x="1025" y="6819"/>
                    <a:pt x="1149" y="6695"/>
                  </a:cubicBezTo>
                  <a:lnTo>
                    <a:pt x="6757" y="1087"/>
                  </a:lnTo>
                  <a:cubicBezTo>
                    <a:pt x="7006" y="839"/>
                    <a:pt x="7006" y="436"/>
                    <a:pt x="6757" y="186"/>
                  </a:cubicBezTo>
                  <a:cubicBezTo>
                    <a:pt x="6633" y="62"/>
                    <a:pt x="6470" y="0"/>
                    <a:pt x="630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8" name="Google Shape;9188;p76"/>
            <p:cNvSpPr/>
            <p:nvPr/>
          </p:nvSpPr>
          <p:spPr>
            <a:xfrm>
              <a:off x="875829" y="4538289"/>
              <a:ext cx="75409" cy="74085"/>
            </a:xfrm>
            <a:custGeom>
              <a:avLst/>
              <a:gdLst/>
              <a:ahLst/>
              <a:cxnLst/>
              <a:rect l="l" t="t" r="r" b="b"/>
              <a:pathLst>
                <a:path w="7005" h="6882" extrusionOk="0">
                  <a:moveTo>
                    <a:pt x="6306" y="1"/>
                  </a:moveTo>
                  <a:cubicBezTo>
                    <a:pt x="6143" y="1"/>
                    <a:pt x="5980" y="63"/>
                    <a:pt x="5856" y="188"/>
                  </a:cubicBezTo>
                  <a:lnTo>
                    <a:pt x="248" y="5795"/>
                  </a:lnTo>
                  <a:cubicBezTo>
                    <a:pt x="0" y="6044"/>
                    <a:pt x="0" y="6447"/>
                    <a:pt x="248" y="6695"/>
                  </a:cubicBezTo>
                  <a:cubicBezTo>
                    <a:pt x="372" y="6819"/>
                    <a:pt x="535" y="6882"/>
                    <a:pt x="699" y="6882"/>
                  </a:cubicBezTo>
                  <a:cubicBezTo>
                    <a:pt x="862" y="6882"/>
                    <a:pt x="1025" y="6819"/>
                    <a:pt x="1149" y="6695"/>
                  </a:cubicBezTo>
                  <a:lnTo>
                    <a:pt x="6757" y="1088"/>
                  </a:lnTo>
                  <a:cubicBezTo>
                    <a:pt x="7005" y="839"/>
                    <a:pt x="7005" y="436"/>
                    <a:pt x="6757" y="188"/>
                  </a:cubicBezTo>
                  <a:cubicBezTo>
                    <a:pt x="6632" y="63"/>
                    <a:pt x="6469" y="1"/>
                    <a:pt x="63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chemeClr val="bg1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4733205" y="431800"/>
            <a:ext cx="4661620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93">
            <a:extLst>
              <a:ext uri="{FF2B5EF4-FFF2-40B4-BE49-F238E27FC236}">
                <a16:creationId xmlns:a16="http://schemas.microsoft.com/office/drawing/2014/main" id="{D7F6CE48-946C-4C91-8EB5-BFE3F3540B06}"/>
              </a:ext>
            </a:extLst>
          </p:cNvPr>
          <p:cNvGrpSpPr/>
          <p:nvPr/>
        </p:nvGrpSpPr>
        <p:grpSpPr>
          <a:xfrm>
            <a:off x="9669161" y="5505474"/>
            <a:ext cx="2321209" cy="1191417"/>
            <a:chOff x="2867025" y="1771650"/>
            <a:chExt cx="6457950" cy="3314700"/>
          </a:xfrm>
          <a:solidFill>
            <a:schemeClr val="bg1">
              <a:lumMod val="95000"/>
            </a:schemeClr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4F9A302-2134-4B6F-B129-E1D940627FD1}"/>
                </a:ext>
              </a:extLst>
            </p:cNvPr>
            <p:cNvSpPr/>
            <p:nvPr/>
          </p:nvSpPr>
          <p:spPr>
            <a:xfrm>
              <a:off x="3952359" y="1771799"/>
              <a:ext cx="4924425" cy="2000250"/>
            </a:xfrm>
            <a:custGeom>
              <a:avLst/>
              <a:gdLst>
                <a:gd name="connsiteX0" fmla="*/ 4816356 w 4924425"/>
                <a:gd name="connsiteY0" fmla="*/ 503723 h 2000250"/>
                <a:gd name="connsiteX1" fmla="*/ 3545721 w 4924425"/>
                <a:gd name="connsiteY1" fmla="*/ 1756 h 2000250"/>
                <a:gd name="connsiteX2" fmla="*/ 1398786 w 4924425"/>
                <a:gd name="connsiteY2" fmla="*/ 1522898 h 2000250"/>
                <a:gd name="connsiteX3" fmla="*/ 448191 w 4924425"/>
                <a:gd name="connsiteY3" fmla="*/ 1861036 h 2000250"/>
                <a:gd name="connsiteX4" fmla="*/ 72906 w 4924425"/>
                <a:gd name="connsiteY4" fmla="*/ 1776263 h 2000250"/>
                <a:gd name="connsiteX5" fmla="*/ 37663 w 4924425"/>
                <a:gd name="connsiteY5" fmla="*/ 1849606 h 2000250"/>
                <a:gd name="connsiteX6" fmla="*/ 1003498 w 4924425"/>
                <a:gd name="connsiteY6" fmla="*/ 1944856 h 2000250"/>
                <a:gd name="connsiteX7" fmla="*/ 3428563 w 4924425"/>
                <a:gd name="connsiteY7" fmla="*/ 254168 h 2000250"/>
                <a:gd name="connsiteX8" fmla="*/ 4616331 w 4924425"/>
                <a:gd name="connsiteY8" fmla="*/ 495151 h 2000250"/>
                <a:gd name="connsiteX9" fmla="*/ 4816356 w 4924425"/>
                <a:gd name="connsiteY9" fmla="*/ 503723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24425" h="2000250">
                  <a:moveTo>
                    <a:pt x="4816356" y="503723"/>
                  </a:moveTo>
                  <a:cubicBezTo>
                    <a:pt x="4614426" y="345608"/>
                    <a:pt x="4104839" y="-28724"/>
                    <a:pt x="3545721" y="1756"/>
                  </a:cubicBezTo>
                  <a:cubicBezTo>
                    <a:pt x="2733238" y="45571"/>
                    <a:pt x="2271276" y="718988"/>
                    <a:pt x="1398786" y="1522898"/>
                  </a:cubicBezTo>
                  <a:cubicBezTo>
                    <a:pt x="1044456" y="1849606"/>
                    <a:pt x="750133" y="1885801"/>
                    <a:pt x="448191" y="1861036"/>
                  </a:cubicBezTo>
                  <a:cubicBezTo>
                    <a:pt x="254833" y="1844843"/>
                    <a:pt x="199588" y="1760071"/>
                    <a:pt x="72906" y="1776263"/>
                  </a:cubicBezTo>
                  <a:cubicBezTo>
                    <a:pt x="-2342" y="1785788"/>
                    <a:pt x="-28059" y="1824841"/>
                    <a:pt x="37663" y="1849606"/>
                  </a:cubicBezTo>
                  <a:cubicBezTo>
                    <a:pt x="158631" y="1895326"/>
                    <a:pt x="477718" y="2100114"/>
                    <a:pt x="1003498" y="1944856"/>
                  </a:cubicBezTo>
                  <a:cubicBezTo>
                    <a:pt x="1836936" y="1697206"/>
                    <a:pt x="2517973" y="436096"/>
                    <a:pt x="3428563" y="254168"/>
                  </a:cubicBezTo>
                  <a:cubicBezTo>
                    <a:pt x="3926721" y="155108"/>
                    <a:pt x="4436309" y="376088"/>
                    <a:pt x="4616331" y="495151"/>
                  </a:cubicBezTo>
                  <a:cubicBezTo>
                    <a:pt x="4908748" y="686603"/>
                    <a:pt x="5031621" y="680888"/>
                    <a:pt x="4816356" y="5037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4A5374C-2660-44F4-80B5-6702203CCCCF}"/>
                </a:ext>
              </a:extLst>
            </p:cNvPr>
            <p:cNvSpPr/>
            <p:nvPr/>
          </p:nvSpPr>
          <p:spPr>
            <a:xfrm>
              <a:off x="2867057" y="2952853"/>
              <a:ext cx="4781550" cy="2124075"/>
            </a:xfrm>
            <a:custGeom>
              <a:avLst/>
              <a:gdLst>
                <a:gd name="connsiteX0" fmla="*/ 60928 w 4781550"/>
                <a:gd name="connsiteY0" fmla="*/ 811427 h 2124075"/>
                <a:gd name="connsiteX1" fmla="*/ 1222025 w 4781550"/>
                <a:gd name="connsiteY1" fmla="*/ 2005862 h 2124075"/>
                <a:gd name="connsiteX2" fmla="*/ 3521361 w 4781550"/>
                <a:gd name="connsiteY2" fmla="*/ 1166709 h 2124075"/>
                <a:gd name="connsiteX3" fmla="*/ 4294790 w 4781550"/>
                <a:gd name="connsiteY3" fmla="*/ 288504 h 2124075"/>
                <a:gd name="connsiteX4" fmla="*/ 4736750 w 4781550"/>
                <a:gd name="connsiteY4" fmla="*/ 87527 h 2124075"/>
                <a:gd name="connsiteX5" fmla="*/ 4673886 w 4781550"/>
                <a:gd name="connsiteY5" fmla="*/ 5612 h 2124075"/>
                <a:gd name="connsiteX6" fmla="*/ 3493738 w 4781550"/>
                <a:gd name="connsiteY6" fmla="*/ 829524 h 2124075"/>
                <a:gd name="connsiteX7" fmla="*/ 1367758 w 4781550"/>
                <a:gd name="connsiteY7" fmla="*/ 1776309 h 2124075"/>
                <a:gd name="connsiteX8" fmla="*/ 216185 w 4781550"/>
                <a:gd name="connsiteY8" fmla="*/ 794282 h 2124075"/>
                <a:gd name="connsiteX9" fmla="*/ 60928 w 4781550"/>
                <a:gd name="connsiteY9" fmla="*/ 811427 h 212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1550" h="2124075">
                  <a:moveTo>
                    <a:pt x="60928" y="811427"/>
                  </a:moveTo>
                  <a:cubicBezTo>
                    <a:pt x="239045" y="1165757"/>
                    <a:pt x="554323" y="1754402"/>
                    <a:pt x="1222025" y="2005862"/>
                  </a:cubicBezTo>
                  <a:cubicBezTo>
                    <a:pt x="1984025" y="2292564"/>
                    <a:pt x="2795555" y="2114447"/>
                    <a:pt x="3521361" y="1166709"/>
                  </a:cubicBezTo>
                  <a:cubicBezTo>
                    <a:pt x="3869023" y="713319"/>
                    <a:pt x="4041425" y="431379"/>
                    <a:pt x="4294790" y="288504"/>
                  </a:cubicBezTo>
                  <a:cubicBezTo>
                    <a:pt x="4554823" y="141819"/>
                    <a:pt x="4627213" y="141819"/>
                    <a:pt x="4736750" y="87527"/>
                  </a:cubicBezTo>
                  <a:cubicBezTo>
                    <a:pt x="4804378" y="54189"/>
                    <a:pt x="4819618" y="-21058"/>
                    <a:pt x="4673886" y="5612"/>
                  </a:cubicBezTo>
                  <a:cubicBezTo>
                    <a:pt x="4180490" y="97052"/>
                    <a:pt x="3946175" y="340892"/>
                    <a:pt x="3493738" y="829524"/>
                  </a:cubicBezTo>
                  <a:cubicBezTo>
                    <a:pt x="2636488" y="1755354"/>
                    <a:pt x="2274538" y="1970619"/>
                    <a:pt x="1367758" y="1776309"/>
                  </a:cubicBezTo>
                  <a:cubicBezTo>
                    <a:pt x="738155" y="1639149"/>
                    <a:pt x="345725" y="967637"/>
                    <a:pt x="216185" y="794282"/>
                  </a:cubicBezTo>
                  <a:cubicBezTo>
                    <a:pt x="6635" y="513294"/>
                    <a:pt x="-61945" y="528534"/>
                    <a:pt x="60928" y="8114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AEB297D-4FCF-4E38-8C52-373398EC59E0}"/>
                </a:ext>
              </a:extLst>
            </p:cNvPr>
            <p:cNvSpPr/>
            <p:nvPr/>
          </p:nvSpPr>
          <p:spPr>
            <a:xfrm>
              <a:off x="3097529" y="2204085"/>
              <a:ext cx="6229350" cy="2381250"/>
            </a:xfrm>
            <a:custGeom>
              <a:avLst/>
              <a:gdLst>
                <a:gd name="connsiteX0" fmla="*/ 25719 w 6229350"/>
                <a:gd name="connsiteY0" fmla="*/ 330517 h 2381250"/>
                <a:gd name="connsiteX1" fmla="*/ 1000126 w 6229350"/>
                <a:gd name="connsiteY1" fmla="*/ 2107883 h 2381250"/>
                <a:gd name="connsiteX2" fmla="*/ 3358516 w 6229350"/>
                <a:gd name="connsiteY2" fmla="*/ 1084898 h 2381250"/>
                <a:gd name="connsiteX3" fmla="*/ 4532949 w 6229350"/>
                <a:gd name="connsiteY3" fmla="*/ 415290 h 2381250"/>
                <a:gd name="connsiteX4" fmla="*/ 5518786 w 6229350"/>
                <a:gd name="connsiteY4" fmla="*/ 726757 h 2381250"/>
                <a:gd name="connsiteX5" fmla="*/ 5325429 w 6229350"/>
                <a:gd name="connsiteY5" fmla="*/ 2019300 h 2381250"/>
                <a:gd name="connsiteX6" fmla="*/ 4798697 w 6229350"/>
                <a:gd name="connsiteY6" fmla="*/ 1522095 h 2381250"/>
                <a:gd name="connsiteX7" fmla="*/ 5192079 w 6229350"/>
                <a:gd name="connsiteY7" fmla="*/ 1128712 h 2381250"/>
                <a:gd name="connsiteX8" fmla="*/ 5470209 w 6229350"/>
                <a:gd name="connsiteY8" fmla="*/ 1330643 h 2381250"/>
                <a:gd name="connsiteX9" fmla="*/ 5098734 w 6229350"/>
                <a:gd name="connsiteY9" fmla="*/ 1575435 h 2381250"/>
                <a:gd name="connsiteX10" fmla="*/ 5379722 w 6229350"/>
                <a:gd name="connsiteY10" fmla="*/ 1746885 h 2381250"/>
                <a:gd name="connsiteX11" fmla="*/ 5694047 w 6229350"/>
                <a:gd name="connsiteY11" fmla="*/ 1315403 h 2381250"/>
                <a:gd name="connsiteX12" fmla="*/ 5046347 w 6229350"/>
                <a:gd name="connsiteY12" fmla="*/ 864870 h 2381250"/>
                <a:gd name="connsiteX13" fmla="*/ 4449129 w 6229350"/>
                <a:gd name="connsiteY13" fmla="*/ 1474470 h 2381250"/>
                <a:gd name="connsiteX14" fmla="*/ 5313047 w 6229350"/>
                <a:gd name="connsiteY14" fmla="*/ 2382203 h 2381250"/>
                <a:gd name="connsiteX15" fmla="*/ 6136007 w 6229350"/>
                <a:gd name="connsiteY15" fmla="*/ 1859280 h 2381250"/>
                <a:gd name="connsiteX16" fmla="*/ 5916932 w 6229350"/>
                <a:gd name="connsiteY16" fmla="*/ 547688 h 2381250"/>
                <a:gd name="connsiteX17" fmla="*/ 4589147 w 6229350"/>
                <a:gd name="connsiteY17" fmla="*/ 0 h 2381250"/>
                <a:gd name="connsiteX18" fmla="*/ 3239454 w 6229350"/>
                <a:gd name="connsiteY18" fmla="*/ 626745 h 2381250"/>
                <a:gd name="connsiteX19" fmla="*/ 1113474 w 6229350"/>
                <a:gd name="connsiteY19" fmla="*/ 1830705 h 2381250"/>
                <a:gd name="connsiteX20" fmla="*/ 144781 w 6229350"/>
                <a:gd name="connsiteY20" fmla="*/ 279082 h 2381250"/>
                <a:gd name="connsiteX21" fmla="*/ 25719 w 6229350"/>
                <a:gd name="connsiteY21" fmla="*/ 330517 h 238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29350" h="2381250">
                  <a:moveTo>
                    <a:pt x="25719" y="330517"/>
                  </a:moveTo>
                  <a:cubicBezTo>
                    <a:pt x="-114299" y="1200150"/>
                    <a:pt x="332424" y="1857375"/>
                    <a:pt x="1000126" y="2107883"/>
                  </a:cubicBezTo>
                  <a:cubicBezTo>
                    <a:pt x="1762126" y="2394585"/>
                    <a:pt x="2336484" y="2121218"/>
                    <a:pt x="3358516" y="1084898"/>
                  </a:cubicBezTo>
                  <a:cubicBezTo>
                    <a:pt x="3822384" y="614363"/>
                    <a:pt x="4031934" y="507682"/>
                    <a:pt x="4532949" y="415290"/>
                  </a:cubicBezTo>
                  <a:cubicBezTo>
                    <a:pt x="4652964" y="393382"/>
                    <a:pt x="5161599" y="481013"/>
                    <a:pt x="5518786" y="726757"/>
                  </a:cubicBezTo>
                  <a:cubicBezTo>
                    <a:pt x="5968366" y="1035368"/>
                    <a:pt x="5968366" y="1968818"/>
                    <a:pt x="5325429" y="2019300"/>
                  </a:cubicBezTo>
                  <a:cubicBezTo>
                    <a:pt x="5155884" y="2032635"/>
                    <a:pt x="4754882" y="1919287"/>
                    <a:pt x="4798697" y="1522095"/>
                  </a:cubicBezTo>
                  <a:cubicBezTo>
                    <a:pt x="4806316" y="1453515"/>
                    <a:pt x="4834891" y="1163003"/>
                    <a:pt x="5192079" y="1128712"/>
                  </a:cubicBezTo>
                  <a:cubicBezTo>
                    <a:pt x="5227322" y="1124903"/>
                    <a:pt x="5465447" y="1211580"/>
                    <a:pt x="5470209" y="1330643"/>
                  </a:cubicBezTo>
                  <a:cubicBezTo>
                    <a:pt x="5488307" y="1765935"/>
                    <a:pt x="5145407" y="1486853"/>
                    <a:pt x="5098734" y="1575435"/>
                  </a:cubicBezTo>
                  <a:cubicBezTo>
                    <a:pt x="5060634" y="1647825"/>
                    <a:pt x="5215891" y="1764030"/>
                    <a:pt x="5379722" y="1746885"/>
                  </a:cubicBezTo>
                  <a:cubicBezTo>
                    <a:pt x="5620704" y="1721168"/>
                    <a:pt x="5722622" y="1493520"/>
                    <a:pt x="5694047" y="1315403"/>
                  </a:cubicBezTo>
                  <a:cubicBezTo>
                    <a:pt x="5626419" y="892493"/>
                    <a:pt x="5255897" y="820103"/>
                    <a:pt x="5046347" y="864870"/>
                  </a:cubicBezTo>
                  <a:cubicBezTo>
                    <a:pt x="4565334" y="966787"/>
                    <a:pt x="4459606" y="1340168"/>
                    <a:pt x="4449129" y="1474470"/>
                  </a:cubicBezTo>
                  <a:cubicBezTo>
                    <a:pt x="4385312" y="2303145"/>
                    <a:pt x="5052061" y="2382203"/>
                    <a:pt x="5313047" y="2382203"/>
                  </a:cubicBezTo>
                  <a:cubicBezTo>
                    <a:pt x="5772152" y="2382203"/>
                    <a:pt x="6018849" y="2139315"/>
                    <a:pt x="6136007" y="1859280"/>
                  </a:cubicBezTo>
                  <a:cubicBezTo>
                    <a:pt x="6297932" y="1473518"/>
                    <a:pt x="6264594" y="1008698"/>
                    <a:pt x="5916932" y="547688"/>
                  </a:cubicBezTo>
                  <a:cubicBezTo>
                    <a:pt x="5782629" y="370523"/>
                    <a:pt x="5327334" y="0"/>
                    <a:pt x="4589147" y="0"/>
                  </a:cubicBezTo>
                  <a:cubicBezTo>
                    <a:pt x="4246247" y="0"/>
                    <a:pt x="3691891" y="139065"/>
                    <a:pt x="3239454" y="626745"/>
                  </a:cubicBezTo>
                  <a:cubicBezTo>
                    <a:pt x="2382204" y="1552575"/>
                    <a:pt x="2020254" y="2025015"/>
                    <a:pt x="1113474" y="1830705"/>
                  </a:cubicBezTo>
                  <a:cubicBezTo>
                    <a:pt x="485776" y="1696403"/>
                    <a:pt x="8574" y="984885"/>
                    <a:pt x="144781" y="279082"/>
                  </a:cubicBezTo>
                  <a:cubicBezTo>
                    <a:pt x="199074" y="0"/>
                    <a:pt x="100014" y="3810"/>
                    <a:pt x="25719" y="330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02ABAE0-27A1-4AA4-90CA-45CF80142968}"/>
              </a:ext>
            </a:extLst>
          </p:cNvPr>
          <p:cNvGrpSpPr/>
          <p:nvPr/>
        </p:nvGrpSpPr>
        <p:grpSpPr>
          <a:xfrm>
            <a:off x="542739" y="2081660"/>
            <a:ext cx="3376117" cy="1560369"/>
            <a:chOff x="4822352" y="1916832"/>
            <a:chExt cx="3422056" cy="1560369"/>
          </a:xfrm>
        </p:grpSpPr>
        <p:sp>
          <p:nvSpPr>
            <p:cNvPr id="10" name="Text Placeholder 10">
              <a:extLst>
                <a:ext uri="{FF2B5EF4-FFF2-40B4-BE49-F238E27FC236}">
                  <a16:creationId xmlns:a16="http://schemas.microsoft.com/office/drawing/2014/main" id="{E2572673-A695-498D-8086-B48E3B2B7B40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10000"/>
                </a:lnSpc>
                <a:buNone/>
              </a:pPr>
              <a:r>
                <a:rPr lang="en-US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Portfolio  Designed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E6A41F4-DE9C-4A7F-AAA4-F59C95AB2425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You can simply impress your audience and add a unique zing and appeal to your Presentations. I hope and I believe that this Template will your Time, Money and Reputation. </a:t>
              </a:r>
            </a:p>
            <a:p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Get a modern PowerPoint  Presentation that is beautifully designed. </a:t>
              </a:r>
              <a:r>
                <a:rPr lang="ko-KR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700000000000000" pitchFamily="2" charset="-78"/>
                </a:rPr>
                <a:t>      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647B540-EA11-463D-AD59-7B9ED3CB4A4F}"/>
              </a:ext>
            </a:extLst>
          </p:cNvPr>
          <p:cNvSpPr txBox="1"/>
          <p:nvPr/>
        </p:nvSpPr>
        <p:spPr>
          <a:xfrm rot="16200000">
            <a:off x="8663395" y="2067822"/>
            <a:ext cx="5059681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indent="0" algn="dist">
              <a:lnSpc>
                <a:spcPct val="110000"/>
              </a:lnSpc>
              <a:buNone/>
            </a:pPr>
            <a:r>
              <a:rPr lang="fa-IR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نمونه کارها طراحی شده است</a:t>
            </a:r>
            <a:endParaRPr lang="en-US" altLang="ko-KR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987BD00A-ADB7-3F32-B277-20B651833D6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8005329-A11D-47FB-9A72-BC661F7EDE08}"/>
              </a:ext>
            </a:extLst>
          </p:cNvPr>
          <p:cNvGrpSpPr/>
          <p:nvPr/>
        </p:nvGrpSpPr>
        <p:grpSpPr>
          <a:xfrm>
            <a:off x="1031421" y="2013626"/>
            <a:ext cx="11129260" cy="4844374"/>
            <a:chOff x="626799" y="1189365"/>
            <a:chExt cx="9728271" cy="4048650"/>
          </a:xfrm>
          <a:solidFill>
            <a:schemeClr val="bg1">
              <a:lumMod val="85000"/>
            </a:schemeClr>
          </a:solidFill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41CF0825-206B-4164-B687-CDB6AC386B8B}"/>
                </a:ext>
              </a:extLst>
            </p:cNvPr>
            <p:cNvSpPr/>
            <p:nvPr/>
          </p:nvSpPr>
          <p:spPr>
            <a:xfrm>
              <a:off x="626799" y="1964398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434D2905-31C9-4EE6-870B-B989008A0DEB}"/>
                </a:ext>
              </a:extLst>
            </p:cNvPr>
            <p:cNvSpPr/>
            <p:nvPr/>
          </p:nvSpPr>
          <p:spPr>
            <a:xfrm rot="10800000">
              <a:off x="2031008" y="194379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981A2FFB-FD4D-4346-840D-4DD6E93609A0}"/>
                </a:ext>
              </a:extLst>
            </p:cNvPr>
            <p:cNvSpPr/>
            <p:nvPr/>
          </p:nvSpPr>
          <p:spPr>
            <a:xfrm>
              <a:off x="3439492" y="1957369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B7AC4A15-BCFD-4250-AEF0-98274E2F1D0F}"/>
                </a:ext>
              </a:extLst>
            </p:cNvPr>
            <p:cNvSpPr/>
            <p:nvPr/>
          </p:nvSpPr>
          <p:spPr>
            <a:xfrm rot="10800000">
              <a:off x="4843701" y="1928554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DD112030-D8C6-4493-A0A9-F263621F8B5E}"/>
                </a:ext>
              </a:extLst>
            </p:cNvPr>
            <p:cNvSpPr/>
            <p:nvPr/>
          </p:nvSpPr>
          <p:spPr>
            <a:xfrm>
              <a:off x="6252184" y="1942917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Block Arc 8">
              <a:extLst>
                <a:ext uri="{FF2B5EF4-FFF2-40B4-BE49-F238E27FC236}">
                  <a16:creationId xmlns:a16="http://schemas.microsoft.com/office/drawing/2014/main" id="{9CD2418C-88CB-4DA5-9E17-3C65811010BB}"/>
                </a:ext>
              </a:extLst>
            </p:cNvPr>
            <p:cNvSpPr/>
            <p:nvPr/>
          </p:nvSpPr>
          <p:spPr>
            <a:xfrm rot="10800000">
              <a:off x="7656393" y="1900065"/>
              <a:ext cx="1611302" cy="1611302"/>
            </a:xfrm>
            <a:prstGeom prst="blockArc">
              <a:avLst>
                <a:gd name="adj1" fmla="val 10800000"/>
                <a:gd name="adj2" fmla="val 21559414"/>
                <a:gd name="adj3" fmla="val 126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B52859F-0E2F-40D4-BB9B-299B3C6D0FFD}"/>
                </a:ext>
              </a:extLst>
            </p:cNvPr>
            <p:cNvSpPr/>
            <p:nvPr/>
          </p:nvSpPr>
          <p:spPr>
            <a:xfrm>
              <a:off x="626800" y="2752732"/>
              <a:ext cx="199411" cy="24852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60DB106F-0F59-4D42-9E9C-18998CAFD61E}"/>
                </a:ext>
              </a:extLst>
            </p:cNvPr>
            <p:cNvSpPr/>
            <p:nvPr/>
          </p:nvSpPr>
          <p:spPr>
            <a:xfrm>
              <a:off x="9064875" y="1275606"/>
              <a:ext cx="202820" cy="1528170"/>
            </a:xfrm>
            <a:custGeom>
              <a:avLst/>
              <a:gdLst/>
              <a:ahLst/>
              <a:cxnLst/>
              <a:rect l="l" t="t" r="r" b="b"/>
              <a:pathLst>
                <a:path w="180000" h="1528170">
                  <a:moveTo>
                    <a:pt x="0" y="0"/>
                  </a:moveTo>
                  <a:lnTo>
                    <a:pt x="180000" y="0"/>
                  </a:lnTo>
                  <a:lnTo>
                    <a:pt x="180000" y="1528170"/>
                  </a:lnTo>
                  <a:lnTo>
                    <a:pt x="0" y="152817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0A51743B-01E6-49DD-8D5D-6403F221C404}"/>
                </a:ext>
              </a:extLst>
            </p:cNvPr>
            <p:cNvSpPr/>
            <p:nvPr/>
          </p:nvSpPr>
          <p:spPr>
            <a:xfrm rot="16200000">
              <a:off x="9630616" y="623623"/>
              <a:ext cx="158712" cy="1290196"/>
            </a:xfrm>
            <a:custGeom>
              <a:avLst/>
              <a:gdLst/>
              <a:ahLst/>
              <a:cxnLst/>
              <a:rect l="l" t="t" r="r" b="b"/>
              <a:pathLst>
                <a:path w="180000" h="579556">
                  <a:moveTo>
                    <a:pt x="0" y="579556"/>
                  </a:moveTo>
                  <a:lnTo>
                    <a:pt x="0" y="0"/>
                  </a:lnTo>
                  <a:lnTo>
                    <a:pt x="180000" y="0"/>
                  </a:lnTo>
                  <a:lnTo>
                    <a:pt x="180000" y="57955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FD8F7530-BC29-48BB-B92A-B48372D671CB}"/>
              </a:ext>
            </a:extLst>
          </p:cNvPr>
          <p:cNvSpPr/>
          <p:nvPr/>
        </p:nvSpPr>
        <p:spPr>
          <a:xfrm>
            <a:off x="1500235" y="3419591"/>
            <a:ext cx="887479" cy="889200"/>
          </a:xfrm>
          <a:prstGeom prst="ellipse">
            <a:avLst/>
          </a:prstGeom>
          <a:solidFill>
            <a:schemeClr val="accent6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43128F-9C91-469B-BD02-BB6A0D340375}"/>
              </a:ext>
            </a:extLst>
          </p:cNvPr>
          <p:cNvSpPr/>
          <p:nvPr/>
        </p:nvSpPr>
        <p:spPr>
          <a:xfrm>
            <a:off x="3110936" y="3419591"/>
            <a:ext cx="887479" cy="889200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600D4C4-7129-4268-94F7-FA44F491BA4F}"/>
              </a:ext>
            </a:extLst>
          </p:cNvPr>
          <p:cNvSpPr/>
          <p:nvPr/>
        </p:nvSpPr>
        <p:spPr>
          <a:xfrm>
            <a:off x="4721637" y="3419591"/>
            <a:ext cx="887479" cy="889200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2BA0E27-1E17-48D6-BCCC-36B5C6B15747}"/>
              </a:ext>
            </a:extLst>
          </p:cNvPr>
          <p:cNvSpPr/>
          <p:nvPr/>
        </p:nvSpPr>
        <p:spPr>
          <a:xfrm>
            <a:off x="6332338" y="3419591"/>
            <a:ext cx="887479" cy="889200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C979DFD-1055-413D-914F-2B33EF759922}"/>
              </a:ext>
            </a:extLst>
          </p:cNvPr>
          <p:cNvSpPr/>
          <p:nvPr/>
        </p:nvSpPr>
        <p:spPr>
          <a:xfrm>
            <a:off x="7943039" y="3419591"/>
            <a:ext cx="887479" cy="889200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DDE38F1-BEDF-4CF3-9F4D-22C676FC4BAC}"/>
              </a:ext>
            </a:extLst>
          </p:cNvPr>
          <p:cNvSpPr/>
          <p:nvPr/>
        </p:nvSpPr>
        <p:spPr>
          <a:xfrm>
            <a:off x="9553741" y="3419591"/>
            <a:ext cx="887479" cy="889200"/>
          </a:xfrm>
          <a:prstGeom prst="ellipse">
            <a:avLst/>
          </a:prstGeom>
          <a:solidFill>
            <a:schemeClr val="accent5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b="1" dirty="0"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0B51D03-3D64-4609-A880-3BBD2916632D}"/>
              </a:ext>
            </a:extLst>
          </p:cNvPr>
          <p:cNvGrpSpPr/>
          <p:nvPr/>
        </p:nvGrpSpPr>
        <p:grpSpPr>
          <a:xfrm>
            <a:off x="1347184" y="4785133"/>
            <a:ext cx="1830680" cy="1443898"/>
            <a:chOff x="827584" y="4922584"/>
            <a:chExt cx="1830680" cy="144389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F4CA1F2-9E1C-4BF9-A796-6A4559F31017}"/>
                </a:ext>
              </a:extLst>
            </p:cNvPr>
            <p:cNvSpPr txBox="1"/>
            <p:nvPr/>
          </p:nvSpPr>
          <p:spPr>
            <a:xfrm>
              <a:off x="827584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F69499D-3525-41E8-8C99-EB260DD67A9E}"/>
                </a:ext>
              </a:extLst>
            </p:cNvPr>
            <p:cNvSpPr txBox="1"/>
            <p:nvPr/>
          </p:nvSpPr>
          <p:spPr>
            <a:xfrm>
              <a:off x="827584" y="5189237"/>
              <a:ext cx="1830680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B68A7B9-794B-4FF7-BDD6-5B1BF2B07C8B}"/>
              </a:ext>
            </a:extLst>
          </p:cNvPr>
          <p:cNvGrpSpPr/>
          <p:nvPr/>
        </p:nvGrpSpPr>
        <p:grpSpPr>
          <a:xfrm>
            <a:off x="4404508" y="4782512"/>
            <a:ext cx="1830680" cy="1443898"/>
            <a:chOff x="3397012" y="4922584"/>
            <a:chExt cx="1830680" cy="144389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930142-9303-4CAC-805A-7B280A2E82AB}"/>
                </a:ext>
              </a:extLst>
            </p:cNvPr>
            <p:cNvSpPr txBox="1"/>
            <p:nvPr/>
          </p:nvSpPr>
          <p:spPr>
            <a:xfrm>
              <a:off x="3397012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C859035-6968-42DA-B7E3-9B5E267617FE}"/>
                </a:ext>
              </a:extLst>
            </p:cNvPr>
            <p:cNvSpPr txBox="1"/>
            <p:nvPr/>
          </p:nvSpPr>
          <p:spPr>
            <a:xfrm>
              <a:off x="3397012" y="5189237"/>
              <a:ext cx="1830680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6D5982E-8589-4D58-9405-2FCE6BC9F842}"/>
              </a:ext>
            </a:extLst>
          </p:cNvPr>
          <p:cNvGrpSpPr/>
          <p:nvPr/>
        </p:nvGrpSpPr>
        <p:grpSpPr>
          <a:xfrm>
            <a:off x="7698957" y="4785133"/>
            <a:ext cx="1830680" cy="1443898"/>
            <a:chOff x="5996920" y="4922584"/>
            <a:chExt cx="1830680" cy="144389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A7CA534-1EE6-46CB-8AB3-820439389EB5}"/>
                </a:ext>
              </a:extLst>
            </p:cNvPr>
            <p:cNvSpPr txBox="1"/>
            <p:nvPr/>
          </p:nvSpPr>
          <p:spPr>
            <a:xfrm>
              <a:off x="5996920" y="4922584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4EA6609-8927-4857-A22C-B31F80245D4A}"/>
                </a:ext>
              </a:extLst>
            </p:cNvPr>
            <p:cNvSpPr txBox="1"/>
            <p:nvPr/>
          </p:nvSpPr>
          <p:spPr>
            <a:xfrm>
              <a:off x="5996920" y="5189237"/>
              <a:ext cx="1830680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246C79B-E840-44C2-9E67-8D18D1654CB2}"/>
              </a:ext>
            </a:extLst>
          </p:cNvPr>
          <p:cNvGrpSpPr/>
          <p:nvPr/>
        </p:nvGrpSpPr>
        <p:grpSpPr>
          <a:xfrm>
            <a:off x="2650522" y="1475659"/>
            <a:ext cx="1830680" cy="1443898"/>
            <a:chOff x="1316400" y="1706227"/>
            <a:chExt cx="1830680" cy="144389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F99A483-FF6C-49C7-91B0-C242AC59289A}"/>
                </a:ext>
              </a:extLst>
            </p:cNvPr>
            <p:cNvSpPr txBox="1"/>
            <p:nvPr/>
          </p:nvSpPr>
          <p:spPr>
            <a:xfrm>
              <a:off x="1316400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0DC2353-8D91-42D7-850E-24A10224244F}"/>
                </a:ext>
              </a:extLst>
            </p:cNvPr>
            <p:cNvSpPr txBox="1"/>
            <p:nvPr/>
          </p:nvSpPr>
          <p:spPr>
            <a:xfrm>
              <a:off x="1316400" y="1972880"/>
              <a:ext cx="1830680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32173C7-D299-45FC-B27A-9C9164DB2327}"/>
              </a:ext>
            </a:extLst>
          </p:cNvPr>
          <p:cNvGrpSpPr/>
          <p:nvPr/>
        </p:nvGrpSpPr>
        <p:grpSpPr>
          <a:xfrm>
            <a:off x="5636250" y="1475659"/>
            <a:ext cx="1830680" cy="1443898"/>
            <a:chOff x="3885828" y="1706227"/>
            <a:chExt cx="1830680" cy="144389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DF43A18-E738-4969-963C-734C14DCFD58}"/>
                </a:ext>
              </a:extLst>
            </p:cNvPr>
            <p:cNvSpPr txBox="1"/>
            <p:nvPr/>
          </p:nvSpPr>
          <p:spPr>
            <a:xfrm>
              <a:off x="3885828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0BAD31C-E2E2-451D-876A-CE73207969C6}"/>
                </a:ext>
              </a:extLst>
            </p:cNvPr>
            <p:cNvSpPr txBox="1"/>
            <p:nvPr/>
          </p:nvSpPr>
          <p:spPr>
            <a:xfrm>
              <a:off x="3885828" y="1972880"/>
              <a:ext cx="1830680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4FFBB79-97E4-4F6F-A697-7B9E856240EC}"/>
              </a:ext>
            </a:extLst>
          </p:cNvPr>
          <p:cNvGrpSpPr/>
          <p:nvPr/>
        </p:nvGrpSpPr>
        <p:grpSpPr>
          <a:xfrm>
            <a:off x="8750257" y="1451795"/>
            <a:ext cx="1830680" cy="1443898"/>
            <a:chOff x="6485736" y="1706227"/>
            <a:chExt cx="1830680" cy="144389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10E643-2B3B-48B2-9E06-01E706248E85}"/>
                </a:ext>
              </a:extLst>
            </p:cNvPr>
            <p:cNvSpPr txBox="1"/>
            <p:nvPr/>
          </p:nvSpPr>
          <p:spPr>
            <a:xfrm>
              <a:off x="6485736" y="1706227"/>
              <a:ext cx="18306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1A68F36-4D08-4024-8208-96BF5D3EA833}"/>
                </a:ext>
              </a:extLst>
            </p:cNvPr>
            <p:cNvSpPr txBox="1"/>
            <p:nvPr/>
          </p:nvSpPr>
          <p:spPr>
            <a:xfrm>
              <a:off x="6485736" y="1972880"/>
              <a:ext cx="1830680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7" name="Rectangle 23">
            <a:extLst>
              <a:ext uri="{FF2B5EF4-FFF2-40B4-BE49-F238E27FC236}">
                <a16:creationId xmlns:a16="http://schemas.microsoft.com/office/drawing/2014/main" id="{07BCFB00-6736-47B5-B512-D7C6F4FB0D8E}"/>
              </a:ext>
            </a:extLst>
          </p:cNvPr>
          <p:cNvSpPr/>
          <p:nvPr/>
        </p:nvSpPr>
        <p:spPr>
          <a:xfrm>
            <a:off x="1722263" y="3712555"/>
            <a:ext cx="476152" cy="280084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Oval 31">
            <a:extLst>
              <a:ext uri="{FF2B5EF4-FFF2-40B4-BE49-F238E27FC236}">
                <a16:creationId xmlns:a16="http://schemas.microsoft.com/office/drawing/2014/main" id="{5054C7E5-DF4E-4146-96B0-B659E59CEF39}"/>
              </a:ext>
            </a:extLst>
          </p:cNvPr>
          <p:cNvSpPr/>
          <p:nvPr/>
        </p:nvSpPr>
        <p:spPr>
          <a:xfrm>
            <a:off x="9832378" y="3687220"/>
            <a:ext cx="354255" cy="357590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9" name="Rectangle 23">
            <a:extLst>
              <a:ext uri="{FF2B5EF4-FFF2-40B4-BE49-F238E27FC236}">
                <a16:creationId xmlns:a16="http://schemas.microsoft.com/office/drawing/2014/main" id="{0903FA75-0080-4F2D-A678-EDCA91BECF85}"/>
              </a:ext>
            </a:extLst>
          </p:cNvPr>
          <p:cNvSpPr/>
          <p:nvPr/>
        </p:nvSpPr>
        <p:spPr>
          <a:xfrm>
            <a:off x="4915910" y="3673454"/>
            <a:ext cx="485828" cy="313098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0" name="Oval 31">
            <a:extLst>
              <a:ext uri="{FF2B5EF4-FFF2-40B4-BE49-F238E27FC236}">
                <a16:creationId xmlns:a16="http://schemas.microsoft.com/office/drawing/2014/main" id="{F837FC58-0ACD-4AD4-826A-BF0E207D594F}"/>
              </a:ext>
            </a:extLst>
          </p:cNvPr>
          <p:cNvSpPr/>
          <p:nvPr/>
        </p:nvSpPr>
        <p:spPr>
          <a:xfrm>
            <a:off x="6605885" y="3619934"/>
            <a:ext cx="407177" cy="401707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1" name="Teardrop 17">
            <a:extLst>
              <a:ext uri="{FF2B5EF4-FFF2-40B4-BE49-F238E27FC236}">
                <a16:creationId xmlns:a16="http://schemas.microsoft.com/office/drawing/2014/main" id="{423B369C-B869-411E-8546-5C7A4F777ADC}"/>
              </a:ext>
            </a:extLst>
          </p:cNvPr>
          <p:cNvSpPr/>
          <p:nvPr/>
        </p:nvSpPr>
        <p:spPr>
          <a:xfrm rot="18900000">
            <a:off x="3362704" y="3715354"/>
            <a:ext cx="332582" cy="337808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42" name="Rectangle 23">
            <a:extLst>
              <a:ext uri="{FF2B5EF4-FFF2-40B4-BE49-F238E27FC236}">
                <a16:creationId xmlns:a16="http://schemas.microsoft.com/office/drawing/2014/main" id="{9CB81AA0-8468-47B3-A94F-17D5393070E6}"/>
              </a:ext>
            </a:extLst>
          </p:cNvPr>
          <p:cNvSpPr/>
          <p:nvPr/>
        </p:nvSpPr>
        <p:spPr>
          <a:xfrm>
            <a:off x="8166023" y="3635701"/>
            <a:ext cx="404773" cy="407167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4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90B141"/>
      </a:accent2>
      <a:accent3>
        <a:srgbClr val="CEDD46"/>
      </a:accent3>
      <a:accent4>
        <a:srgbClr val="399A84"/>
      </a:accent4>
      <a:accent5>
        <a:srgbClr val="429EB3"/>
      </a:accent5>
      <a:accent6>
        <a:srgbClr val="26648C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4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90B141"/>
      </a:accent2>
      <a:accent3>
        <a:srgbClr val="CEDD46"/>
      </a:accent3>
      <a:accent4>
        <a:srgbClr val="399A84"/>
      </a:accent4>
      <a:accent5>
        <a:srgbClr val="429EB3"/>
      </a:accent5>
      <a:accent6>
        <a:srgbClr val="26648C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90B141"/>
      </a:accent2>
      <a:accent3>
        <a:srgbClr val="CEDD46"/>
      </a:accent3>
      <a:accent4>
        <a:srgbClr val="399A84"/>
      </a:accent4>
      <a:accent5>
        <a:srgbClr val="429EB3"/>
      </a:accent5>
      <a:accent6>
        <a:srgbClr val="26648C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7435</Words>
  <Application>Microsoft Office PowerPoint</Application>
  <PresentationFormat>Widescreen</PresentationFormat>
  <Paragraphs>776</Paragraphs>
  <Slides>73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73</vt:i4>
      </vt:variant>
    </vt:vector>
  </HeadingPairs>
  <TitlesOfParts>
    <vt:vector size="92" baseType="lpstr">
      <vt:lpstr>Amatic SC</vt:lpstr>
      <vt:lpstr>Arial</vt:lpstr>
      <vt:lpstr>Calibri</vt:lpstr>
      <vt:lpstr>Calibri Light</vt:lpstr>
      <vt:lpstr>Candara</vt:lpstr>
      <vt:lpstr>Georgia</vt:lpstr>
      <vt:lpstr>Georgia Pro</vt:lpstr>
      <vt:lpstr>Georgia Pro Cond</vt:lpstr>
      <vt:lpstr>Georgia Pro Cond</vt:lpstr>
      <vt:lpstr>Georgia Pro Light</vt:lpstr>
      <vt:lpstr>Lato</vt:lpstr>
      <vt:lpstr>Lato Black</vt:lpstr>
      <vt:lpstr>Lora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 و مجموعه آیکون های قابل ویرایش ما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2023-10-11T04:09:26Z</dcterms:created>
  <dcterms:modified xsi:type="dcterms:W3CDTF">2024-03-18T12:59:56Z</dcterms:modified>
</cp:coreProperties>
</file>