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44" r:id="rId4"/>
    <p:sldId id="298" r:id="rId5"/>
    <p:sldId id="316" r:id="rId6"/>
    <p:sldId id="319" r:id="rId7"/>
    <p:sldId id="327" r:id="rId8"/>
    <p:sldId id="328" r:id="rId9"/>
    <p:sldId id="267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4483" autoAdjust="0"/>
  </p:normalViewPr>
  <p:slideViewPr>
    <p:cSldViewPr snapToGrid="0" showGuides="1">
      <p:cViewPr varScale="1">
        <p:scale>
          <a:sx n="53" d="100"/>
          <a:sy n="53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DA5-4552-A0C0-5804FCD0E12E}"/>
            </c:ext>
          </c:extLst>
        </c:ser>
        <c:ser>
          <c:idx val="1"/>
          <c:order val="1"/>
          <c:spPr>
            <a:solidFill>
              <a:schemeClr val="accent4"/>
            </a:solid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DA5-4552-A0C0-5804FCD0E12E}"/>
            </c:ext>
          </c:extLst>
        </c:ser>
        <c:ser>
          <c:idx val="2"/>
          <c:order val="2"/>
          <c:spPr>
            <a:solidFill>
              <a:schemeClr val="accent5"/>
            </a:solidFill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DA5-4552-A0C0-5804FCD0E12E}"/>
            </c:ext>
          </c:extLst>
        </c:ser>
        <c:ser>
          <c:idx val="3"/>
          <c:order val="3"/>
          <c:spPr>
            <a:solidFill>
              <a:schemeClr val="accent2"/>
            </a:solidFill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8DA5-4552-A0C0-5804FCD0E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72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42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36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4ADC69E-7B21-41C9-B744-73AA54F21F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742673"/>
            <a:ext cx="2042136" cy="2376264"/>
          </a:xfrm>
          <a:prstGeom prst="round2DiagRect">
            <a:avLst>
              <a:gd name="adj1" fmla="val 3018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1330B0B-9763-4244-802F-F7BE7B139D2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742673"/>
            <a:ext cx="2042136" cy="2376264"/>
          </a:xfrm>
          <a:prstGeom prst="round2DiagRect">
            <a:avLst>
              <a:gd name="adj1" fmla="val 29763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49222CF-6D36-44EA-879A-C5734EBAFFA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742673"/>
            <a:ext cx="2042136" cy="2376264"/>
          </a:xfrm>
          <a:prstGeom prst="round2DiagRect">
            <a:avLst>
              <a:gd name="adj1" fmla="val 2891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0637056-896D-4BB6-9D69-2C13D71FEC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742673"/>
            <a:ext cx="2042136" cy="2376264"/>
          </a:xfrm>
          <a:prstGeom prst="round2DiagRect">
            <a:avLst>
              <a:gd name="adj1" fmla="val 3314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D493FB0-2EA2-48C2-A396-BB7BF7944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0101086" cy="6858000"/>
          </a:xfrm>
          <a:prstGeom prst="round2DiagRect">
            <a:avLst>
              <a:gd name="adj1" fmla="val 3729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5" r:id="rId16"/>
    <p:sldLayoutId id="2147483697" r:id="rId17"/>
    <p:sldLayoutId id="214748369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8A79A91-32C7-41D2-92FE-C6E44A46F62A}"/>
              </a:ext>
            </a:extLst>
          </p:cNvPr>
          <p:cNvGrpSpPr/>
          <p:nvPr/>
        </p:nvGrpSpPr>
        <p:grpSpPr>
          <a:xfrm>
            <a:off x="-116112" y="3075057"/>
            <a:ext cx="12351510" cy="1554371"/>
            <a:chOff x="-159657" y="2653423"/>
            <a:chExt cx="12351510" cy="15543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-159657" y="2653423"/>
              <a:ext cx="12192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sz="4000" dirty="0">
                  <a:latin typeface="+mj-lt"/>
                  <a:cs typeface="B Nazanin" panose="00000700000000000000" pitchFamily="2" charset="-78"/>
                </a:rPr>
                <a:t>تم : بیوتکنولوژی گیاهی</a:t>
              </a:r>
              <a:endParaRPr lang="ko-KR" altLang="en-US" sz="4000" dirty="0">
                <a:latin typeface="+mj-lt"/>
                <a:cs typeface="B Nazanin" panose="000007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0" y="3807684"/>
              <a:ext cx="1219185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000" dirty="0">
                  <a:cs typeface="B Nazanin" panose="00000700000000000000" pitchFamily="2" charset="-78"/>
                </a:rPr>
                <a:t>زیرنویس ارائه خود را وارد کنید</a:t>
              </a:r>
              <a:endParaRPr lang="ko-KR" altLang="en-US" sz="2000" dirty="0">
                <a:cs typeface="B Nazanin" panose="00000700000000000000" pitchFamily="2" charset="-78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778B1E2-577E-9FD1-890D-20ECD1DD48A3}"/>
              </a:ext>
            </a:extLst>
          </p:cNvPr>
          <p:cNvSpPr/>
          <p:nvPr/>
        </p:nvSpPr>
        <p:spPr>
          <a:xfrm>
            <a:off x="4924308" y="1284534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tx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25C02-4900-4876-8315-16DB8C1D9EB8}"/>
              </a:ext>
            </a:extLst>
          </p:cNvPr>
          <p:cNvGrpSpPr/>
          <p:nvPr/>
        </p:nvGrpSpPr>
        <p:grpSpPr>
          <a:xfrm>
            <a:off x="672390" y="1783312"/>
            <a:ext cx="5272237" cy="827349"/>
            <a:chOff x="1775729" y="2204864"/>
            <a:chExt cx="1716151" cy="8273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05D10A-F379-4B04-BC44-F5F1CAF8AEC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1B4993-6D5E-4209-A159-DBEA08104CF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فهرست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F373D-04E3-49CB-BE3D-09ACA0B75A11}"/>
              </a:ext>
            </a:extLst>
          </p:cNvPr>
          <p:cNvGrpSpPr/>
          <p:nvPr/>
        </p:nvGrpSpPr>
        <p:grpSpPr>
          <a:xfrm>
            <a:off x="672390" y="2943222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270371-614B-428D-9A51-E021A724558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6D57E4-F7EF-4F39-8F94-397F0D48D29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فهرست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55C81-C3F5-4251-A278-D0D033B6C4B4}"/>
              </a:ext>
            </a:extLst>
          </p:cNvPr>
          <p:cNvGrpSpPr/>
          <p:nvPr/>
        </p:nvGrpSpPr>
        <p:grpSpPr>
          <a:xfrm>
            <a:off x="672390" y="4103133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B452E9-553E-4882-8976-ADCE81979A2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4B1AB-135A-43FC-A85C-D7BD112ABC5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فهرست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952728-964F-4766-9C98-8B0ADD802F6E}"/>
              </a:ext>
            </a:extLst>
          </p:cNvPr>
          <p:cNvGrpSpPr/>
          <p:nvPr/>
        </p:nvGrpSpPr>
        <p:grpSpPr>
          <a:xfrm>
            <a:off x="672390" y="5263045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0C4A98-5361-4532-8656-16A1E40F0BD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7EAD02-B604-4A40-A8F8-784EDF7397CB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فهرست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그룹 3">
            <a:extLst>
              <a:ext uri="{FF2B5EF4-FFF2-40B4-BE49-F238E27FC236}">
                <a16:creationId xmlns:a16="http://schemas.microsoft.com/office/drawing/2014/main" id="{A753E3C5-F9A3-4116-BFB1-44385AC74DDB}"/>
              </a:ext>
            </a:extLst>
          </p:cNvPr>
          <p:cNvGrpSpPr/>
          <p:nvPr/>
        </p:nvGrpSpPr>
        <p:grpSpPr>
          <a:xfrm>
            <a:off x="7432530" y="1783312"/>
            <a:ext cx="3806973" cy="434027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id="{0E41A177-07D7-41AC-82D0-B581F226B078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id="{60F80DA7-E00F-4ED5-8EFE-032F5D06AB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id="{01D299FE-856C-444A-A8D7-7A8AA21672DF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id="{65BE99BC-A3AC-4BE1-9D2A-E55824E493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id="{FFFE14B8-79FE-4D41-98F5-B73AA9DF19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ko-KR" altLang="en-US" sz="2701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id="{86542AD6-5032-44A0-8168-F3CFFC7EBAAA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700000000000000" pitchFamily="2" charset="-78"/>
              </a:endParaRPr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id="{623828A6-CE00-4258-A0A4-1D4C382D01F5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700000000000000" pitchFamily="2" charset="-78"/>
              </a:endParaRPr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id="{DF31FCF6-AE4B-47C1-8284-EDC64D88CEDF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700000000000000" pitchFamily="2" charset="-78"/>
              </a:endParaRPr>
            </a:p>
          </p:txBody>
        </p:sp>
      </p:grpSp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BB886C48-F23F-B355-1373-AAEB9C038CF2}"/>
              </a:ext>
            </a:extLst>
          </p:cNvPr>
          <p:cNvSpPr/>
          <p:nvPr/>
        </p:nvSpPr>
        <p:spPr>
          <a:xfrm>
            <a:off x="6227415" y="1640706"/>
            <a:ext cx="693414" cy="693414"/>
          </a:xfrm>
          <a:prstGeom prst="round2DiagRect">
            <a:avLst>
              <a:gd name="adj1" fmla="val 3048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7D6F8FBA-F5C4-1621-B83A-100BE98BA9B3}"/>
              </a:ext>
            </a:extLst>
          </p:cNvPr>
          <p:cNvSpPr/>
          <p:nvPr/>
        </p:nvSpPr>
        <p:spPr>
          <a:xfrm>
            <a:off x="6227415" y="2800617"/>
            <a:ext cx="693414" cy="693414"/>
          </a:xfrm>
          <a:prstGeom prst="round2DiagRect">
            <a:avLst>
              <a:gd name="adj1" fmla="val 3299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5CF7CEC1-603B-48A4-25E7-301C7A38C5FC}"/>
              </a:ext>
            </a:extLst>
          </p:cNvPr>
          <p:cNvSpPr/>
          <p:nvPr/>
        </p:nvSpPr>
        <p:spPr>
          <a:xfrm>
            <a:off x="6227415" y="3960529"/>
            <a:ext cx="693414" cy="693414"/>
          </a:xfrm>
          <a:prstGeom prst="round2DiagRect">
            <a:avLst>
              <a:gd name="adj1" fmla="val 3173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364C6AB4-347E-36DC-02E3-1DDECFF121DD}"/>
              </a:ext>
            </a:extLst>
          </p:cNvPr>
          <p:cNvSpPr/>
          <p:nvPr/>
        </p:nvSpPr>
        <p:spPr>
          <a:xfrm>
            <a:off x="6227415" y="5120439"/>
            <a:ext cx="693414" cy="693414"/>
          </a:xfrm>
          <a:prstGeom prst="round2DiagRect">
            <a:avLst>
              <a:gd name="adj1" fmla="val 3425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6" name="Block Arc 5">
            <a:extLst>
              <a:ext uri="{FF2B5EF4-FFF2-40B4-BE49-F238E27FC236}">
                <a16:creationId xmlns:a16="http://schemas.microsoft.com/office/drawing/2014/main" id="{48304F92-39E0-6FDC-AA47-0C5E5530A226}"/>
              </a:ext>
            </a:extLst>
          </p:cNvPr>
          <p:cNvSpPr>
            <a:spLocks noChangeAspect="1"/>
          </p:cNvSpPr>
          <p:nvPr/>
        </p:nvSpPr>
        <p:spPr>
          <a:xfrm rot="10800000">
            <a:off x="6412687" y="4121825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D9ED41D1-B7AA-235D-6430-CA884DADFE34}"/>
              </a:ext>
            </a:extLst>
          </p:cNvPr>
          <p:cNvSpPr>
            <a:spLocks noChangeAspect="1"/>
          </p:cNvSpPr>
          <p:nvPr/>
        </p:nvSpPr>
        <p:spPr>
          <a:xfrm>
            <a:off x="6403535" y="2961913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2D3B7AD0-8392-8618-FB09-3DF413F6D6CA}"/>
              </a:ext>
            </a:extLst>
          </p:cNvPr>
          <p:cNvSpPr/>
          <p:nvPr/>
        </p:nvSpPr>
        <p:spPr>
          <a:xfrm>
            <a:off x="6471343" y="1813329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5FFC6F68-DFB9-6450-A6C8-FB8BF4ECBD37}"/>
              </a:ext>
            </a:extLst>
          </p:cNvPr>
          <p:cNvSpPr>
            <a:spLocks/>
          </p:cNvSpPr>
          <p:nvPr/>
        </p:nvSpPr>
        <p:spPr>
          <a:xfrm>
            <a:off x="6414237" y="5296861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7E4A38-BD12-4B6F-A2E3-F361FF171CF3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757A98F3-FA4F-4942-AE08-A37641EC9D8F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700000000000000" pitchFamily="2" charset="-78"/>
              </a:endParaRPr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9691849A-D266-4F4B-A9B8-02969CA9E9DD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700000000000000" pitchFamily="2" charset="-78"/>
              </a:endParaRPr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4920FC5E-6D54-4A62-B940-0C834DFCF2DF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700000000000000" pitchFamily="2" charset="-78"/>
              </a:endParaRPr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720680F9-BC83-42C7-8CFE-708AFA08D794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700000000000000" pitchFamily="2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CD52A8-2EFC-4029-B954-0B80020BCBC8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700000000000000" pitchFamily="2" charset="-78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D190D-7585-4D7A-8C7F-E915ECBA45F4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700000000000000" pitchFamily="2" charset="-78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949CD-A242-4F3D-8C6B-E2CE1AB8D5E1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700000000000000" pitchFamily="2" charset="-78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75C58-F3BC-42FC-9028-44572D8BC46B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cs typeface="B Nazanin" panose="00000700000000000000" pitchFamily="2" charset="-78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2F79F-BC66-4EF2-B846-2DF9C9C39750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75600EB-3516-40AA-B3C1-E9B32C6B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568289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0844DAD0-7F83-486A-B1C1-CFDE73C6490B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A97AF7-3882-486E-909E-488C8C52D15A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176F46-A6C8-4E91-808A-52485E04A8CE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CB2466-B8BB-443F-9741-2D27F6D372FE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991688-2EF9-4BFC-A755-0B2E7BB03278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BFB166-A93A-4629-814C-6A4BD92905BB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84962D-1A0F-4E79-8A3D-9FFE55A69C03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CAEF2-8D5C-46D9-B6A3-620F05C988BF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E81CF66C-E4EC-4DAE-B507-B0441398DF36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 sz="1800">
              <a:cs typeface="B Nazanin" panose="00000700000000000000" pitchFamily="2" charset="-78"/>
            </a:endParaRP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F1D6F26-EC6C-4E04-9A2B-0DB40A718D0A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5DD45D7E-5763-419A-8D51-5ECEFAEF84E0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3A0A0D4-2178-4B59-BFBF-F488A2E65D50}"/>
              </a:ext>
            </a:extLst>
          </p:cNvPr>
          <p:cNvSpPr/>
          <p:nvPr/>
        </p:nvSpPr>
        <p:spPr>
          <a:xfrm>
            <a:off x="5285978" y="3647073"/>
            <a:ext cx="348146" cy="34814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FDC8747-DB4E-489A-95AD-B79BD2940A83}"/>
              </a:ext>
            </a:extLst>
          </p:cNvPr>
          <p:cNvSpPr/>
          <p:nvPr/>
        </p:nvSpPr>
        <p:spPr>
          <a:xfrm rot="16200000">
            <a:off x="5347889" y="1776805"/>
            <a:ext cx="756085" cy="75608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60C7E5C-42B4-4146-9882-C893A6088F84}"/>
              </a:ext>
            </a:extLst>
          </p:cNvPr>
          <p:cNvSpPr/>
          <p:nvPr/>
        </p:nvSpPr>
        <p:spPr>
          <a:xfrm rot="16200000">
            <a:off x="3933290" y="3424399"/>
            <a:ext cx="378042" cy="3780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B4EDA28-B7AF-4AF9-B089-BFEBA81980E9}"/>
              </a:ext>
            </a:extLst>
          </p:cNvPr>
          <p:cNvSpPr/>
          <p:nvPr/>
        </p:nvSpPr>
        <p:spPr>
          <a:xfrm>
            <a:off x="7841657" y="3193062"/>
            <a:ext cx="621680" cy="6216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AFB58A6-4B0C-489B-B5B7-66086A540185}"/>
              </a:ext>
            </a:extLst>
          </p:cNvPr>
          <p:cNvSpPr/>
          <p:nvPr/>
        </p:nvSpPr>
        <p:spPr>
          <a:xfrm>
            <a:off x="6103974" y="3737885"/>
            <a:ext cx="621680" cy="6216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E86B546-F5A7-4D10-B342-A50033D982F4}"/>
              </a:ext>
            </a:extLst>
          </p:cNvPr>
          <p:cNvSpPr/>
          <p:nvPr/>
        </p:nvSpPr>
        <p:spPr>
          <a:xfrm rot="5400000">
            <a:off x="6236769" y="2900783"/>
            <a:ext cx="265330" cy="26533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70BE1B-08F5-49B1-885F-3078BDBDE00F}"/>
              </a:ext>
            </a:extLst>
          </p:cNvPr>
          <p:cNvGrpSpPr/>
          <p:nvPr/>
        </p:nvGrpSpPr>
        <p:grpSpPr>
          <a:xfrm>
            <a:off x="6691271" y="1589870"/>
            <a:ext cx="1268288" cy="1268288"/>
            <a:chOff x="6688346" y="1700475"/>
            <a:chExt cx="1748880" cy="1748880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4349CDFF-4D3E-41F9-B065-75FF5EEB187E}"/>
                </a:ext>
              </a:extLst>
            </p:cNvPr>
            <p:cNvSpPr/>
            <p:nvPr/>
          </p:nvSpPr>
          <p:spPr>
            <a:xfrm>
              <a:off x="6688346" y="1700475"/>
              <a:ext cx="1748880" cy="174888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700000000000000" pitchFamily="2" charset="-78"/>
              </a:endParaRPr>
            </a:p>
          </p:txBody>
        </p:sp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05D5C4EE-9596-4776-BAA6-894B7DA8092B}"/>
                </a:ext>
              </a:extLst>
            </p:cNvPr>
            <p:cNvSpPr/>
            <p:nvPr/>
          </p:nvSpPr>
          <p:spPr>
            <a:xfrm>
              <a:off x="6789368" y="2030780"/>
              <a:ext cx="1296144" cy="129614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5F4886-9268-498F-8A6D-06F71CFAB8FC}"/>
              </a:ext>
            </a:extLst>
          </p:cNvPr>
          <p:cNvGrpSpPr/>
          <p:nvPr/>
        </p:nvGrpSpPr>
        <p:grpSpPr>
          <a:xfrm rot="16200000">
            <a:off x="3669453" y="1936981"/>
            <a:ext cx="1024529" cy="1024529"/>
            <a:chOff x="3977069" y="1861346"/>
            <a:chExt cx="1268288" cy="1268288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86C9991-9FFC-4AFD-A6E1-E57F05F12A65}"/>
                </a:ext>
              </a:extLst>
            </p:cNvPr>
            <p:cNvSpPr/>
            <p:nvPr/>
          </p:nvSpPr>
          <p:spPr>
            <a:xfrm>
              <a:off x="3977069" y="1861346"/>
              <a:ext cx="1268288" cy="1268288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700000000000000" pitchFamily="2" charset="-78"/>
              </a:endParaRP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14EE050-0489-4F60-BDCC-6E4FC409EE5A}"/>
                </a:ext>
              </a:extLst>
            </p:cNvPr>
            <p:cNvSpPr/>
            <p:nvPr/>
          </p:nvSpPr>
          <p:spPr>
            <a:xfrm>
              <a:off x="4071441" y="2073984"/>
              <a:ext cx="968618" cy="96861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55C05D-C157-4175-BE90-F9206B211724}"/>
              </a:ext>
            </a:extLst>
          </p:cNvPr>
          <p:cNvGrpSpPr/>
          <p:nvPr/>
        </p:nvGrpSpPr>
        <p:grpSpPr>
          <a:xfrm>
            <a:off x="3852383" y="4564824"/>
            <a:ext cx="1217426" cy="1217426"/>
            <a:chOff x="4356259" y="4124350"/>
            <a:chExt cx="1421600" cy="1421600"/>
          </a:xfrm>
        </p:grpSpPr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10466234-D41C-4293-8711-F728BA83C362}"/>
                </a:ext>
              </a:extLst>
            </p:cNvPr>
            <p:cNvSpPr/>
            <p:nvPr/>
          </p:nvSpPr>
          <p:spPr>
            <a:xfrm>
              <a:off x="4356259" y="4124350"/>
              <a:ext cx="1421600" cy="1421600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7994196F-A0F8-4D70-BD06-BFCECA2DB658}"/>
                </a:ext>
              </a:extLst>
            </p:cNvPr>
            <p:cNvSpPr/>
            <p:nvPr/>
          </p:nvSpPr>
          <p:spPr>
            <a:xfrm>
              <a:off x="4624802" y="4223346"/>
              <a:ext cx="1080120" cy="108012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9A8051-58B2-4CA5-B380-4E42357137D8}"/>
              </a:ext>
            </a:extLst>
          </p:cNvPr>
          <p:cNvGrpSpPr/>
          <p:nvPr/>
        </p:nvGrpSpPr>
        <p:grpSpPr>
          <a:xfrm rot="5400000">
            <a:off x="7948288" y="4606224"/>
            <a:ext cx="898281" cy="898281"/>
            <a:chOff x="7389732" y="4089642"/>
            <a:chExt cx="898281" cy="898281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182C858B-E9BD-46CF-9499-15859C1692A5}"/>
                </a:ext>
              </a:extLst>
            </p:cNvPr>
            <p:cNvSpPr/>
            <p:nvPr/>
          </p:nvSpPr>
          <p:spPr>
            <a:xfrm>
              <a:off x="7389732" y="4089642"/>
              <a:ext cx="898281" cy="898281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55AF4862-E67B-49C5-B491-DA71BFBBEAE5}"/>
                </a:ext>
              </a:extLst>
            </p:cNvPr>
            <p:cNvSpPr/>
            <p:nvPr/>
          </p:nvSpPr>
          <p:spPr>
            <a:xfrm>
              <a:off x="7463962" y="4212183"/>
              <a:ext cx="705643" cy="705643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7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E85CFC-F0D0-4C47-A5A1-CFFC0B3715D0}"/>
              </a:ext>
            </a:extLst>
          </p:cNvPr>
          <p:cNvGrpSpPr/>
          <p:nvPr/>
        </p:nvGrpSpPr>
        <p:grpSpPr>
          <a:xfrm>
            <a:off x="8655894" y="1700809"/>
            <a:ext cx="2659805" cy="1141344"/>
            <a:chOff x="3059832" y="2159579"/>
            <a:chExt cx="2960573" cy="9725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E998B6-84FF-4930-BAC6-90FC85E614D4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7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من امیدوارم و معتقدم که این الگو وقت و پول شما را تامین کند.</a:t>
              </a:r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AB6771-2AF4-4CF8-92A3-20CA5D300A0B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مطالب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0C9E8F-EA32-462F-A9A4-1F538993DDF7}"/>
              </a:ext>
            </a:extLst>
          </p:cNvPr>
          <p:cNvGrpSpPr/>
          <p:nvPr/>
        </p:nvGrpSpPr>
        <p:grpSpPr>
          <a:xfrm>
            <a:off x="8655894" y="3574833"/>
            <a:ext cx="2659805" cy="1141344"/>
            <a:chOff x="3059832" y="2159579"/>
            <a:chExt cx="2960573" cy="9725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45E4EE-D0EC-4159-A8FD-90D5A8DE5186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7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من امیدوارم و معتقدم که این الگو وقت و پول شما را تامین کند.</a:t>
              </a:r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2A26C9-47CC-4F85-9998-BC49808974E3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مطالب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10F737-41DC-4697-B747-5257A58095E9}"/>
              </a:ext>
            </a:extLst>
          </p:cNvPr>
          <p:cNvGrpSpPr/>
          <p:nvPr/>
        </p:nvGrpSpPr>
        <p:grpSpPr>
          <a:xfrm>
            <a:off x="852857" y="2637821"/>
            <a:ext cx="2661925" cy="1141344"/>
            <a:chOff x="3059832" y="2159579"/>
            <a:chExt cx="2960573" cy="9725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AB3358-C239-47CE-AE58-999C02D8238D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7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من امیدوارم و معتقدم که این الگو وقت و پول شما را تامین کند.</a:t>
              </a:r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1BFDF9-69BE-4853-A150-A96CEC20389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مطالب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40272A-1EDF-4C9D-BC67-850BDDF8B68C}"/>
              </a:ext>
            </a:extLst>
          </p:cNvPr>
          <p:cNvGrpSpPr/>
          <p:nvPr/>
        </p:nvGrpSpPr>
        <p:grpSpPr>
          <a:xfrm>
            <a:off x="852857" y="4511846"/>
            <a:ext cx="2661925" cy="1141344"/>
            <a:chOff x="3059832" y="2159579"/>
            <a:chExt cx="2960573" cy="9725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D1DC37-3074-4A73-BAC2-D78B81DA33B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7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من امیدوارم و معتقدم که این الگو وقت و پول شما را تامین کند.</a:t>
              </a:r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279E0C-A420-4FFA-BAEF-4B373C2A3458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مطالب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B7DE8AB4-13D3-4EDF-800A-5555BF3D12AF}"/>
              </a:ext>
            </a:extLst>
          </p:cNvPr>
          <p:cNvSpPr/>
          <p:nvPr/>
        </p:nvSpPr>
        <p:spPr>
          <a:xfrm>
            <a:off x="5174261" y="2945598"/>
            <a:ext cx="265330" cy="26533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487283B9-E245-4E3E-B770-ABDD204B2BBF}"/>
              </a:ext>
            </a:extLst>
          </p:cNvPr>
          <p:cNvSpPr/>
          <p:nvPr/>
        </p:nvSpPr>
        <p:spPr>
          <a:xfrm rot="20700000">
            <a:off x="6949288" y="2049410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12A0A979-61E6-42B6-B7D6-D85C2A2431DB}"/>
              </a:ext>
            </a:extLst>
          </p:cNvPr>
          <p:cNvSpPr/>
          <p:nvPr/>
        </p:nvSpPr>
        <p:spPr>
          <a:xfrm>
            <a:off x="8209253" y="485303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4861441-D410-419B-AB57-C4E9F8AAF993}"/>
              </a:ext>
            </a:extLst>
          </p:cNvPr>
          <p:cNvSpPr/>
          <p:nvPr/>
        </p:nvSpPr>
        <p:spPr>
          <a:xfrm rot="14270044">
            <a:off x="4374469" y="4868210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cs typeface="B Nazanin" panose="00000700000000000000" pitchFamily="2" charset="-78"/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96A2F72D-D524-4B28-A870-DF17C5EF462F}"/>
              </a:ext>
            </a:extLst>
          </p:cNvPr>
          <p:cNvSpPr/>
          <p:nvPr/>
        </p:nvSpPr>
        <p:spPr>
          <a:xfrm>
            <a:off x="4016727" y="2266017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848FBD10-6939-4C12-BCCF-C287F1E967E1}"/>
              </a:ext>
            </a:extLst>
          </p:cNvPr>
          <p:cNvSpPr/>
          <p:nvPr/>
        </p:nvSpPr>
        <p:spPr>
          <a:xfrm rot="16033240">
            <a:off x="6911473" y="3312570"/>
            <a:ext cx="348146" cy="32633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341D00-A115-4A3C-947C-71A6EBABDACF}"/>
              </a:ext>
            </a:extLst>
          </p:cNvPr>
          <p:cNvGrpSpPr/>
          <p:nvPr/>
        </p:nvGrpSpPr>
        <p:grpSpPr>
          <a:xfrm>
            <a:off x="7003917" y="2113170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FEBF64-FCDE-42D7-96C9-F157B5BEC9D4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7E2315A-71DC-43F8-8031-120FF783E0BF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2700" b="1" dirty="0">
                  <a:cs typeface="B Nazanin" panose="00000700000000000000" pitchFamily="2" charset="-78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20872B2-26B7-446E-8EC8-6C22F9CE818E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8A97AF7-1442-495B-82B7-8CE8D81A3CD0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sz="2700" b="1" dirty="0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D5B0F48-73EB-45AF-AEFE-3956CA7C6192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sz="2700" b="1" dirty="0">
                    <a:cs typeface="B Nazanin" panose="00000700000000000000" pitchFamily="2" charset="-78"/>
                  </a:endParaRP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4FA5C-0F32-4430-946B-276B795E897F}"/>
                </a:ext>
              </a:extLst>
            </p:cNvPr>
            <p:cNvSpPr/>
            <p:nvPr/>
          </p:nvSpPr>
          <p:spPr>
            <a:xfrm>
              <a:off x="5109516" y="4013645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20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7BACAA-09C2-48B2-9BE0-71ED2ADCECF8}"/>
                </a:ext>
              </a:extLst>
            </p:cNvPr>
            <p:cNvSpPr/>
            <p:nvPr/>
          </p:nvSpPr>
          <p:spPr>
            <a:xfrm>
              <a:off x="6835695" y="4023390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20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A161C7-69BB-4550-BC79-5C365B3AFBEF}"/>
                </a:ext>
              </a:extLst>
            </p:cNvPr>
            <p:cNvSpPr/>
            <p:nvPr/>
          </p:nvSpPr>
          <p:spPr>
            <a:xfrm>
              <a:off x="5977044" y="2779458"/>
              <a:ext cx="1188587" cy="53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20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1460A773-2BDC-4EAE-A02B-2C9E3606B347}"/>
              </a:ext>
            </a:extLst>
          </p:cNvPr>
          <p:cNvGrpSpPr/>
          <p:nvPr/>
        </p:nvGrpSpPr>
        <p:grpSpPr>
          <a:xfrm>
            <a:off x="1286518" y="2305220"/>
            <a:ext cx="4546958" cy="901016"/>
            <a:chOff x="467544" y="2421312"/>
            <a:chExt cx="4546958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2B6EC3-857F-4B19-AF63-F6EBD56D0BBE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73FD4-B900-4242-8FCA-C622268B4B43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1. مطالب در اینجا 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43B46856-15A6-419A-AD30-146CDC7B78C6}"/>
              </a:ext>
            </a:extLst>
          </p:cNvPr>
          <p:cNvGrpSpPr/>
          <p:nvPr/>
        </p:nvGrpSpPr>
        <p:grpSpPr>
          <a:xfrm>
            <a:off x="1286518" y="3460114"/>
            <a:ext cx="4546958" cy="901016"/>
            <a:chOff x="467544" y="3302740"/>
            <a:chExt cx="4546958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76F14C-2611-486D-86EF-1D475C19CCFE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21ACBB-2D5E-4CBB-BDC8-E7493E3E78E5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2. مطالب در اینجا 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A7FAD8D3-41C0-4A31-8852-E71902311F2E}"/>
              </a:ext>
            </a:extLst>
          </p:cNvPr>
          <p:cNvGrpSpPr/>
          <p:nvPr/>
        </p:nvGrpSpPr>
        <p:grpSpPr>
          <a:xfrm>
            <a:off x="1286518" y="4615008"/>
            <a:ext cx="4546958" cy="901016"/>
            <a:chOff x="467544" y="4184168"/>
            <a:chExt cx="4546958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C30A38-20C9-4494-82D0-57DBD827C1A3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7C4380-EB0A-42D3-9913-DEB9161972C6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3. مطالب در اینجا ج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700000000000000" pitchFamily="2" charset="-78"/>
              </a:rPr>
              <a:t>سبک اینفوگرافیک</a:t>
            </a:r>
            <a:endParaRPr lang="en-US" dirty="0">
              <a:cs typeface="B Nazanin" panose="00000700000000000000" pitchFamily="2" charset="-78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4A3FCF-B493-4F04-A844-947B2203DBE7}"/>
              </a:ext>
            </a:extLst>
          </p:cNvPr>
          <p:cNvCxnSpPr>
            <a:cxnSpLocks/>
          </p:cNvCxnSpPr>
          <p:nvPr/>
        </p:nvCxnSpPr>
        <p:spPr>
          <a:xfrm>
            <a:off x="904876" y="2727126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EB7D71-72D5-4A4C-99AD-348DEFFB3EB8}"/>
              </a:ext>
            </a:extLst>
          </p:cNvPr>
          <p:cNvSpPr/>
          <p:nvPr/>
        </p:nvSpPr>
        <p:spPr>
          <a:xfrm>
            <a:off x="1497263" y="2065200"/>
            <a:ext cx="1080000" cy="1080000"/>
          </a:xfrm>
          <a:prstGeom prst="round2DiagRect">
            <a:avLst>
              <a:gd name="adj1" fmla="val 23924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59AAE5-3122-4B1D-AD8D-A95B5857083E}"/>
              </a:ext>
            </a:extLst>
          </p:cNvPr>
          <p:cNvSpPr/>
          <p:nvPr/>
        </p:nvSpPr>
        <p:spPr>
          <a:xfrm>
            <a:off x="3357812" y="1975858"/>
            <a:ext cx="1258686" cy="1258686"/>
          </a:xfrm>
          <a:prstGeom prst="round2DiagRect">
            <a:avLst>
              <a:gd name="adj1" fmla="val 25661"/>
              <a:gd name="adj2" fmla="val 0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24DA81-D044-4D74-8418-93103CB0CF6C}"/>
              </a:ext>
            </a:extLst>
          </p:cNvPr>
          <p:cNvSpPr/>
          <p:nvPr/>
        </p:nvSpPr>
        <p:spPr>
          <a:xfrm>
            <a:off x="5397047" y="1885200"/>
            <a:ext cx="1440000" cy="1440000"/>
          </a:xfrm>
          <a:prstGeom prst="round2DiagRect">
            <a:avLst>
              <a:gd name="adj1" fmla="val 24529"/>
              <a:gd name="adj2" fmla="val 0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9EE315D-673B-47E1-AE9E-6684B7632C55}"/>
              </a:ext>
            </a:extLst>
          </p:cNvPr>
          <p:cNvSpPr/>
          <p:nvPr/>
        </p:nvSpPr>
        <p:spPr>
          <a:xfrm>
            <a:off x="7617596" y="1975858"/>
            <a:ext cx="1258686" cy="1258686"/>
          </a:xfrm>
          <a:prstGeom prst="round2DiagRect">
            <a:avLst>
              <a:gd name="adj1" fmla="val 28429"/>
              <a:gd name="adj2" fmla="val 0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F6E1DA-8C4B-4C95-B034-B7E7B2F5566E}"/>
              </a:ext>
            </a:extLst>
          </p:cNvPr>
          <p:cNvSpPr/>
          <p:nvPr/>
        </p:nvSpPr>
        <p:spPr>
          <a:xfrm>
            <a:off x="9656830" y="2065200"/>
            <a:ext cx="1080000" cy="1080000"/>
          </a:xfrm>
          <a:prstGeom prst="round2DiagRect">
            <a:avLst>
              <a:gd name="adj1" fmla="val 24730"/>
              <a:gd name="adj2" fmla="val 0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8558C-4AD2-4096-8FEF-8E7D9F56E8EA}"/>
              </a:ext>
            </a:extLst>
          </p:cNvPr>
          <p:cNvGrpSpPr/>
          <p:nvPr/>
        </p:nvGrpSpPr>
        <p:grpSpPr>
          <a:xfrm>
            <a:off x="5432971" y="4171293"/>
            <a:ext cx="1368152" cy="1107996"/>
            <a:chOff x="3324740" y="1715063"/>
            <a:chExt cx="1260140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2C3854-D9E0-4C6D-9851-4E927579E62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0A016-63F9-4DA8-8BF1-FEEBCFE4B1F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579103-4DBF-4D2C-AF27-25456C38D4CD}"/>
              </a:ext>
            </a:extLst>
          </p:cNvPr>
          <p:cNvGrpSpPr/>
          <p:nvPr/>
        </p:nvGrpSpPr>
        <p:grpSpPr>
          <a:xfrm>
            <a:off x="9512754" y="4171293"/>
            <a:ext cx="1368152" cy="1107996"/>
            <a:chOff x="3324740" y="1715063"/>
            <a:chExt cx="1260140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24AADB-3AD7-47DC-8DCC-30A62B09D7F7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D603D4-6BF0-4105-98C6-AC47CB7CC3A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6E6D75-D799-4103-BE50-EDF78F965BAF}"/>
              </a:ext>
            </a:extLst>
          </p:cNvPr>
          <p:cNvGrpSpPr/>
          <p:nvPr/>
        </p:nvGrpSpPr>
        <p:grpSpPr>
          <a:xfrm>
            <a:off x="7558588" y="4171293"/>
            <a:ext cx="1368152" cy="1107996"/>
            <a:chOff x="3324740" y="1715063"/>
            <a:chExt cx="1260140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B2DF63-1F19-4FEA-A663-2AAF6D9F20D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B9F38-0F4A-44EC-99AF-D918E27AE75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91B1D2-7BC2-4376-9C14-2A304B24E16E}"/>
              </a:ext>
            </a:extLst>
          </p:cNvPr>
          <p:cNvGrpSpPr/>
          <p:nvPr/>
        </p:nvGrpSpPr>
        <p:grpSpPr>
          <a:xfrm>
            <a:off x="3297829" y="4171293"/>
            <a:ext cx="1368152" cy="1107996"/>
            <a:chOff x="3324740" y="1715063"/>
            <a:chExt cx="1260140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90D0FB-292C-4704-8941-851B46A42A0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6F0783-4B62-4472-AAA5-62D507E6905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7523C0-EDD4-4858-9E2B-4BC255030155}"/>
              </a:ext>
            </a:extLst>
          </p:cNvPr>
          <p:cNvGrpSpPr/>
          <p:nvPr/>
        </p:nvGrpSpPr>
        <p:grpSpPr>
          <a:xfrm>
            <a:off x="1353187" y="4171293"/>
            <a:ext cx="1368152" cy="1107996"/>
            <a:chOff x="3324740" y="1715063"/>
            <a:chExt cx="1260140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BD41E3-9A2D-4686-88C0-43CC7257D9F5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1598E3-7693-4C3A-AF13-719DB529E21B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242A3EE-4F68-4E04-80EB-C9C4DFEC2999}"/>
              </a:ext>
            </a:extLst>
          </p:cNvPr>
          <p:cNvSpPr/>
          <p:nvPr/>
        </p:nvSpPr>
        <p:spPr>
          <a:xfrm>
            <a:off x="1775463" y="3527372"/>
            <a:ext cx="523600" cy="487900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7646C6-D9E9-4422-9442-54B315603350}"/>
              </a:ext>
            </a:extLst>
          </p:cNvPr>
          <p:cNvSpPr/>
          <p:nvPr/>
        </p:nvSpPr>
        <p:spPr>
          <a:xfrm>
            <a:off x="5855247" y="3527372"/>
            <a:ext cx="523600" cy="487900"/>
          </a:xfrm>
          <a:prstGeom prst="ellipse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635411-EEBB-4AE5-8419-C59914637582}"/>
              </a:ext>
            </a:extLst>
          </p:cNvPr>
          <p:cNvSpPr/>
          <p:nvPr/>
        </p:nvSpPr>
        <p:spPr>
          <a:xfrm>
            <a:off x="7980864" y="3527372"/>
            <a:ext cx="523600" cy="487900"/>
          </a:xfrm>
          <a:prstGeom prst="ellipse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31797A-2C85-45F9-A563-75B313493358}"/>
              </a:ext>
            </a:extLst>
          </p:cNvPr>
          <p:cNvSpPr/>
          <p:nvPr/>
        </p:nvSpPr>
        <p:spPr>
          <a:xfrm>
            <a:off x="9935030" y="3527372"/>
            <a:ext cx="523600" cy="487900"/>
          </a:xfrm>
          <a:prstGeom prst="ellipse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05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3AB3C6-A3EA-464B-AE59-CBE283EAAEF1}"/>
              </a:ext>
            </a:extLst>
          </p:cNvPr>
          <p:cNvSpPr/>
          <p:nvPr/>
        </p:nvSpPr>
        <p:spPr>
          <a:xfrm>
            <a:off x="3720105" y="3527372"/>
            <a:ext cx="523600" cy="487900"/>
          </a:xfrm>
          <a:prstGeom prst="ellipse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2F3D4-BB19-480D-B591-33F26BA3807D}"/>
              </a:ext>
            </a:extLst>
          </p:cNvPr>
          <p:cNvSpPr txBox="1"/>
          <p:nvPr/>
        </p:nvSpPr>
        <p:spPr>
          <a:xfrm>
            <a:off x="1276350" y="5685571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DB035922-E166-4954-BCB2-7199EEFBDD58}"/>
              </a:ext>
            </a:extLst>
          </p:cNvPr>
          <p:cNvSpPr/>
          <p:nvPr/>
        </p:nvSpPr>
        <p:spPr>
          <a:xfrm rot="2700000">
            <a:off x="3883688" y="2353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DCA978FA-F7B3-4F7A-85BA-3C4AD7110637}"/>
              </a:ext>
            </a:extLst>
          </p:cNvPr>
          <p:cNvSpPr/>
          <p:nvPr/>
        </p:nvSpPr>
        <p:spPr>
          <a:xfrm>
            <a:off x="1900993" y="24509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7934AD96-7E5B-4A1B-A90F-74879EF50B9E}"/>
              </a:ext>
            </a:extLst>
          </p:cNvPr>
          <p:cNvSpPr/>
          <p:nvPr/>
        </p:nvSpPr>
        <p:spPr>
          <a:xfrm>
            <a:off x="8083058" y="24424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8EC79B5-BCB7-4986-9F28-7B53C88E8A87}"/>
              </a:ext>
            </a:extLst>
          </p:cNvPr>
          <p:cNvSpPr>
            <a:spLocks noChangeAspect="1"/>
          </p:cNvSpPr>
          <p:nvPr/>
        </p:nvSpPr>
        <p:spPr>
          <a:xfrm>
            <a:off x="10035346" y="242164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4636F02F-902C-4ECB-8D0D-44762A853613}"/>
              </a:ext>
            </a:extLst>
          </p:cNvPr>
          <p:cNvSpPr/>
          <p:nvPr/>
        </p:nvSpPr>
        <p:spPr>
          <a:xfrm rot="16200000">
            <a:off x="5728813" y="2200298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گیاه دارویی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می توانید نمودارهای پاورپوینت حرفه ای دانلود کنید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05" name="TextBox 1304">
            <a:extLst>
              <a:ext uri="{FF2B5EF4-FFF2-40B4-BE49-F238E27FC236}">
                <a16:creationId xmlns:a16="http://schemas.microsoft.com/office/drawing/2014/main" id="{1F30ABF2-B3C5-43BE-BC57-0A836F759138}"/>
              </a:ext>
            </a:extLst>
          </p:cNvPr>
          <p:cNvSpPr txBox="1"/>
          <p:nvPr/>
        </p:nvSpPr>
        <p:spPr>
          <a:xfrm>
            <a:off x="6169367" y="3706542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1"/>
            <a:r>
              <a:rPr lang="fa-IR" altLang="ko-KR" sz="2800" dirty="0">
                <a:solidFill>
                  <a:schemeClr val="accent1"/>
                </a:solidFill>
                <a:cs typeface="B Nazanin" panose="00000400000000000000" pitchFamily="2" charset="-78"/>
              </a:rPr>
              <a:t>قبل از</a:t>
            </a:r>
            <a:endParaRPr lang="en-US" altLang="ko-KR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306" name="TextBox 1305">
            <a:extLst>
              <a:ext uri="{FF2B5EF4-FFF2-40B4-BE49-F238E27FC236}">
                <a16:creationId xmlns:a16="http://schemas.microsoft.com/office/drawing/2014/main" id="{CEE346A3-92D0-417D-A49B-133878931303}"/>
              </a:ext>
            </a:extLst>
          </p:cNvPr>
          <p:cNvSpPr txBox="1"/>
          <p:nvPr/>
        </p:nvSpPr>
        <p:spPr>
          <a:xfrm>
            <a:off x="9193338" y="3865406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1"/>
            <a:r>
              <a:rPr lang="fa-IR" altLang="ko-KR" sz="2800" dirty="0">
                <a:solidFill>
                  <a:schemeClr val="accent4"/>
                </a:solidFill>
                <a:cs typeface="B Nazanin" panose="00000400000000000000" pitchFamily="2" charset="-78"/>
              </a:rPr>
              <a:t>عنوان</a:t>
            </a:r>
            <a:endParaRPr lang="en-US" altLang="ko-KR" sz="28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307" name="TextBox 1306">
            <a:extLst>
              <a:ext uri="{FF2B5EF4-FFF2-40B4-BE49-F238E27FC236}">
                <a16:creationId xmlns:a16="http://schemas.microsoft.com/office/drawing/2014/main" id="{AA7CC09B-0857-4784-9C5B-F526F386F2AD}"/>
              </a:ext>
            </a:extLst>
          </p:cNvPr>
          <p:cNvSpPr txBox="1"/>
          <p:nvPr/>
        </p:nvSpPr>
        <p:spPr>
          <a:xfrm>
            <a:off x="7123725" y="1539323"/>
            <a:ext cx="4303114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sz="4000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دندانی</a:t>
            </a:r>
          </a:p>
          <a:p>
            <a:pPr algn="r" rtl="1"/>
            <a:r>
              <a:rPr lang="fa-IR" sz="4000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کلینیک بریس</a:t>
            </a:r>
            <a:endParaRPr lang="en-US" altLang="ko-KR" sz="4000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308" name="그룹 6">
            <a:extLst>
              <a:ext uri="{FF2B5EF4-FFF2-40B4-BE49-F238E27FC236}">
                <a16:creationId xmlns:a16="http://schemas.microsoft.com/office/drawing/2014/main" id="{2127F81E-4D4F-44F4-826B-AF4A6DD934A6}"/>
              </a:ext>
            </a:extLst>
          </p:cNvPr>
          <p:cNvGrpSpPr/>
          <p:nvPr/>
        </p:nvGrpSpPr>
        <p:grpSpPr>
          <a:xfrm>
            <a:off x="5903809" y="5385558"/>
            <a:ext cx="2925076" cy="843486"/>
            <a:chOff x="6729266" y="1944367"/>
            <a:chExt cx="1805104" cy="843486"/>
          </a:xfrm>
        </p:grpSpPr>
        <p:sp>
          <p:nvSpPr>
            <p:cNvPr id="1309" name="TextBox 1308">
              <a:extLst>
                <a:ext uri="{FF2B5EF4-FFF2-40B4-BE49-F238E27FC236}">
                  <a16:creationId xmlns:a16="http://schemas.microsoft.com/office/drawing/2014/main" id="{73E65D6E-E519-4205-B956-A118431D6FFE}"/>
                </a:ext>
              </a:extLst>
            </p:cNvPr>
            <p:cNvSpPr txBox="1"/>
            <p:nvPr/>
          </p:nvSpPr>
          <p:spPr>
            <a:xfrm>
              <a:off x="6806179" y="194436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10" name="TextBox 1309">
              <a:extLst>
                <a:ext uri="{FF2B5EF4-FFF2-40B4-BE49-F238E27FC236}">
                  <a16:creationId xmlns:a16="http://schemas.microsoft.com/office/drawing/2014/main" id="{9B9071AF-D806-4753-9E02-B0DDCCC93002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11" name="그룹 6">
            <a:extLst>
              <a:ext uri="{FF2B5EF4-FFF2-40B4-BE49-F238E27FC236}">
                <a16:creationId xmlns:a16="http://schemas.microsoft.com/office/drawing/2014/main" id="{79566E6C-4053-4442-9C8B-71F31BA346BB}"/>
              </a:ext>
            </a:extLst>
          </p:cNvPr>
          <p:cNvGrpSpPr/>
          <p:nvPr/>
        </p:nvGrpSpPr>
        <p:grpSpPr>
          <a:xfrm>
            <a:off x="8909940" y="5339998"/>
            <a:ext cx="2805263" cy="889046"/>
            <a:chOff x="6729266" y="1898807"/>
            <a:chExt cx="1731166" cy="889046"/>
          </a:xfrm>
        </p:grpSpPr>
        <p:sp>
          <p:nvSpPr>
            <p:cNvPr id="1312" name="TextBox 1311">
              <a:extLst>
                <a:ext uri="{FF2B5EF4-FFF2-40B4-BE49-F238E27FC236}">
                  <a16:creationId xmlns:a16="http://schemas.microsoft.com/office/drawing/2014/main" id="{ED2EF025-7E99-43D5-A049-D5B96F13A11E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13" name="TextBox 1312">
              <a:extLst>
                <a:ext uri="{FF2B5EF4-FFF2-40B4-BE49-F238E27FC236}">
                  <a16:creationId xmlns:a16="http://schemas.microsoft.com/office/drawing/2014/main" id="{18F1C9E3-3680-4D51-8C1E-36546C9956B5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14" name="TextBox 1313">
            <a:extLst>
              <a:ext uri="{FF2B5EF4-FFF2-40B4-BE49-F238E27FC236}">
                <a16:creationId xmlns:a16="http://schemas.microsoft.com/office/drawing/2014/main" id="{FF1A21B3-FA1D-4716-8E8F-8A7D4A44CB87}"/>
              </a:ext>
            </a:extLst>
          </p:cNvPr>
          <p:cNvSpPr txBox="1"/>
          <p:nvPr/>
        </p:nvSpPr>
        <p:spPr>
          <a:xfrm>
            <a:off x="7123724" y="2883826"/>
            <a:ext cx="42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15" name="TextBox 1314">
            <a:extLst>
              <a:ext uri="{FF2B5EF4-FFF2-40B4-BE49-F238E27FC236}">
                <a16:creationId xmlns:a16="http://schemas.microsoft.com/office/drawing/2014/main" id="{075A330B-E9EA-4FBB-B0CC-397D4C587D91}"/>
              </a:ext>
            </a:extLst>
          </p:cNvPr>
          <p:cNvSpPr txBox="1"/>
          <p:nvPr/>
        </p:nvSpPr>
        <p:spPr>
          <a:xfrm>
            <a:off x="754407" y="4076703"/>
            <a:ext cx="474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16" name="TextBox 1315">
            <a:extLst>
              <a:ext uri="{FF2B5EF4-FFF2-40B4-BE49-F238E27FC236}">
                <a16:creationId xmlns:a16="http://schemas.microsoft.com/office/drawing/2014/main" id="{6EF598B5-537D-4450-8044-6CD5CEBB135E}"/>
              </a:ext>
            </a:extLst>
          </p:cNvPr>
          <p:cNvSpPr txBox="1"/>
          <p:nvPr/>
        </p:nvSpPr>
        <p:spPr>
          <a:xfrm>
            <a:off x="754407" y="3468442"/>
            <a:ext cx="47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accent3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317" name="Rectangle 5">
            <a:extLst>
              <a:ext uri="{FF2B5EF4-FFF2-40B4-BE49-F238E27FC236}">
                <a16:creationId xmlns:a16="http://schemas.microsoft.com/office/drawing/2014/main" id="{258D41AD-D7BC-4CAF-904A-1E57AF164884}"/>
              </a:ext>
            </a:extLst>
          </p:cNvPr>
          <p:cNvSpPr/>
          <p:nvPr/>
        </p:nvSpPr>
        <p:spPr>
          <a:xfrm>
            <a:off x="836910" y="4761629"/>
            <a:ext cx="4631899" cy="701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1318" name="Rectangle 1317">
            <a:extLst>
              <a:ext uri="{FF2B5EF4-FFF2-40B4-BE49-F238E27FC236}">
                <a16:creationId xmlns:a16="http://schemas.microsoft.com/office/drawing/2014/main" id="{E1217BBB-0F44-422F-A2F6-94B01A2D5A0D}"/>
              </a:ext>
            </a:extLst>
          </p:cNvPr>
          <p:cNvSpPr/>
          <p:nvPr/>
        </p:nvSpPr>
        <p:spPr>
          <a:xfrm>
            <a:off x="836910" y="5527150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1319" name="TextBox 1318">
            <a:extLst>
              <a:ext uri="{FF2B5EF4-FFF2-40B4-BE49-F238E27FC236}">
                <a16:creationId xmlns:a16="http://schemas.microsoft.com/office/drawing/2014/main" id="{D68CDE23-67E8-4ACB-9D6A-9073B277A0E5}"/>
              </a:ext>
            </a:extLst>
          </p:cNvPr>
          <p:cNvSpPr txBox="1"/>
          <p:nvPr/>
        </p:nvSpPr>
        <p:spPr>
          <a:xfrm>
            <a:off x="1135165" y="4789411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20" name="TextBox 1319">
            <a:extLst>
              <a:ext uri="{FF2B5EF4-FFF2-40B4-BE49-F238E27FC236}">
                <a16:creationId xmlns:a16="http://schemas.microsoft.com/office/drawing/2014/main" id="{4B921BE2-4E65-429F-AF19-8100EF70D639}"/>
              </a:ext>
            </a:extLst>
          </p:cNvPr>
          <p:cNvSpPr txBox="1"/>
          <p:nvPr/>
        </p:nvSpPr>
        <p:spPr>
          <a:xfrm>
            <a:off x="1135165" y="555493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oogle Shape;810;p73">
            <a:extLst>
              <a:ext uri="{FF2B5EF4-FFF2-40B4-BE49-F238E27FC236}">
                <a16:creationId xmlns:a16="http://schemas.microsoft.com/office/drawing/2014/main" id="{8FEC66F5-9468-FAFF-8AE0-46DD0A552701}"/>
              </a:ext>
            </a:extLst>
          </p:cNvPr>
          <p:cNvGrpSpPr/>
          <p:nvPr/>
        </p:nvGrpSpPr>
        <p:grpSpPr>
          <a:xfrm>
            <a:off x="754407" y="1233714"/>
            <a:ext cx="4436018" cy="2209920"/>
            <a:chOff x="5161524" y="2752704"/>
            <a:chExt cx="3262475" cy="1960171"/>
          </a:xfrm>
        </p:grpSpPr>
        <p:pic>
          <p:nvPicPr>
            <p:cNvPr id="3" name="Google Shape;811;p73">
              <a:extLst>
                <a:ext uri="{FF2B5EF4-FFF2-40B4-BE49-F238E27FC236}">
                  <a16:creationId xmlns:a16="http://schemas.microsoft.com/office/drawing/2014/main" id="{3ED01A72-C5F9-9C66-561A-273B2B3603B9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61524" y="3066642"/>
              <a:ext cx="2260512" cy="15204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</p:pic>
        <p:pic>
          <p:nvPicPr>
            <p:cNvPr id="5" name="Google Shape;812;p73">
              <a:extLst>
                <a:ext uri="{FF2B5EF4-FFF2-40B4-BE49-F238E27FC236}">
                  <a16:creationId xmlns:a16="http://schemas.microsoft.com/office/drawing/2014/main" id="{A8BFDEB0-1C73-8445-4DDE-FAD304B7EB0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60833" y="2752704"/>
              <a:ext cx="2063166" cy="18344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</p:pic>
        <p:pic>
          <p:nvPicPr>
            <p:cNvPr id="6" name="Google Shape;813;p73">
              <a:extLst>
                <a:ext uri="{FF2B5EF4-FFF2-40B4-BE49-F238E27FC236}">
                  <a16:creationId xmlns:a16="http://schemas.microsoft.com/office/drawing/2014/main" id="{8549B08F-B980-BAC4-D7C0-E0E12C1CB2C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03839" y="3685783"/>
              <a:ext cx="1251355" cy="10270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</p:pic>
      </p:grpSp>
      <p:grpSp>
        <p:nvGrpSpPr>
          <p:cNvPr id="7" name="Google Shape;1715;p70">
            <a:extLst>
              <a:ext uri="{FF2B5EF4-FFF2-40B4-BE49-F238E27FC236}">
                <a16:creationId xmlns:a16="http://schemas.microsoft.com/office/drawing/2014/main" id="{A3893669-E306-0639-2A0B-BA838A4512FF}"/>
              </a:ext>
            </a:extLst>
          </p:cNvPr>
          <p:cNvGrpSpPr/>
          <p:nvPr/>
        </p:nvGrpSpPr>
        <p:grpSpPr>
          <a:xfrm>
            <a:off x="6723193" y="4229495"/>
            <a:ext cx="1768185" cy="1396584"/>
            <a:chOff x="4179965" y="2282758"/>
            <a:chExt cx="2683054" cy="2142670"/>
          </a:xfrm>
        </p:grpSpPr>
        <p:grpSp>
          <p:nvGrpSpPr>
            <p:cNvPr id="8" name="Google Shape;1716;p70">
              <a:extLst>
                <a:ext uri="{FF2B5EF4-FFF2-40B4-BE49-F238E27FC236}">
                  <a16:creationId xmlns:a16="http://schemas.microsoft.com/office/drawing/2014/main" id="{A04EF309-C31F-CA9D-AAC1-0FC74EA61788}"/>
                </a:ext>
              </a:extLst>
            </p:cNvPr>
            <p:cNvGrpSpPr/>
            <p:nvPr/>
          </p:nvGrpSpPr>
          <p:grpSpPr>
            <a:xfrm rot="1713553">
              <a:off x="4412309" y="2480134"/>
              <a:ext cx="1147451" cy="1264061"/>
              <a:chOff x="4703044" y="2370026"/>
              <a:chExt cx="1201661" cy="1323780"/>
            </a:xfrm>
          </p:grpSpPr>
          <p:sp>
            <p:nvSpPr>
              <p:cNvPr id="1218" name="Google Shape;1717;p70">
                <a:extLst>
                  <a:ext uri="{FF2B5EF4-FFF2-40B4-BE49-F238E27FC236}">
                    <a16:creationId xmlns:a16="http://schemas.microsoft.com/office/drawing/2014/main" id="{16BFED8F-E470-424A-CD9B-5BFE7F37340F}"/>
                  </a:ext>
                </a:extLst>
              </p:cNvPr>
              <p:cNvSpPr/>
              <p:nvPr/>
            </p:nvSpPr>
            <p:spPr>
              <a:xfrm>
                <a:off x="4703044" y="2370026"/>
                <a:ext cx="1201661" cy="1323780"/>
              </a:xfrm>
              <a:custGeom>
                <a:avLst/>
                <a:gdLst/>
                <a:ahLst/>
                <a:cxnLst/>
                <a:rect l="l" t="t" r="r" b="b"/>
                <a:pathLst>
                  <a:path w="36241" h="39924" extrusionOk="0">
                    <a:moveTo>
                      <a:pt x="2159" y="1"/>
                    </a:moveTo>
                    <a:lnTo>
                      <a:pt x="1935" y="38"/>
                    </a:lnTo>
                    <a:lnTo>
                      <a:pt x="1638" y="150"/>
                    </a:lnTo>
                    <a:lnTo>
                      <a:pt x="1340" y="261"/>
                    </a:lnTo>
                    <a:lnTo>
                      <a:pt x="1080" y="447"/>
                    </a:lnTo>
                    <a:lnTo>
                      <a:pt x="856" y="671"/>
                    </a:lnTo>
                    <a:lnTo>
                      <a:pt x="670" y="894"/>
                    </a:lnTo>
                    <a:lnTo>
                      <a:pt x="484" y="1117"/>
                    </a:lnTo>
                    <a:lnTo>
                      <a:pt x="335" y="1377"/>
                    </a:lnTo>
                    <a:lnTo>
                      <a:pt x="224" y="1675"/>
                    </a:lnTo>
                    <a:lnTo>
                      <a:pt x="149" y="1936"/>
                    </a:lnTo>
                    <a:lnTo>
                      <a:pt x="75" y="2270"/>
                    </a:lnTo>
                    <a:lnTo>
                      <a:pt x="38" y="2605"/>
                    </a:lnTo>
                    <a:lnTo>
                      <a:pt x="1" y="2940"/>
                    </a:lnTo>
                    <a:lnTo>
                      <a:pt x="1" y="3275"/>
                    </a:lnTo>
                    <a:lnTo>
                      <a:pt x="75" y="3982"/>
                    </a:lnTo>
                    <a:lnTo>
                      <a:pt x="187" y="4652"/>
                    </a:lnTo>
                    <a:lnTo>
                      <a:pt x="447" y="5731"/>
                    </a:lnTo>
                    <a:lnTo>
                      <a:pt x="782" y="6772"/>
                    </a:lnTo>
                    <a:lnTo>
                      <a:pt x="1154" y="7777"/>
                    </a:lnTo>
                    <a:lnTo>
                      <a:pt x="1600" y="8782"/>
                    </a:lnTo>
                    <a:lnTo>
                      <a:pt x="1749" y="9117"/>
                    </a:lnTo>
                    <a:lnTo>
                      <a:pt x="2270" y="10047"/>
                    </a:lnTo>
                    <a:lnTo>
                      <a:pt x="2865" y="10940"/>
                    </a:lnTo>
                    <a:lnTo>
                      <a:pt x="3461" y="11758"/>
                    </a:lnTo>
                    <a:lnTo>
                      <a:pt x="4168" y="12577"/>
                    </a:lnTo>
                    <a:lnTo>
                      <a:pt x="4875" y="13358"/>
                    </a:lnTo>
                    <a:lnTo>
                      <a:pt x="5656" y="14065"/>
                    </a:lnTo>
                    <a:lnTo>
                      <a:pt x="6512" y="14772"/>
                    </a:lnTo>
                    <a:lnTo>
                      <a:pt x="7405" y="15367"/>
                    </a:lnTo>
                    <a:lnTo>
                      <a:pt x="6549" y="15442"/>
                    </a:lnTo>
                    <a:lnTo>
                      <a:pt x="5693" y="15553"/>
                    </a:lnTo>
                    <a:lnTo>
                      <a:pt x="5284" y="15628"/>
                    </a:lnTo>
                    <a:lnTo>
                      <a:pt x="4875" y="15702"/>
                    </a:lnTo>
                    <a:lnTo>
                      <a:pt x="4465" y="15851"/>
                    </a:lnTo>
                    <a:lnTo>
                      <a:pt x="4093" y="16000"/>
                    </a:lnTo>
                    <a:lnTo>
                      <a:pt x="3721" y="16223"/>
                    </a:lnTo>
                    <a:lnTo>
                      <a:pt x="3386" y="16446"/>
                    </a:lnTo>
                    <a:lnTo>
                      <a:pt x="3051" y="16744"/>
                    </a:lnTo>
                    <a:lnTo>
                      <a:pt x="2791" y="17079"/>
                    </a:lnTo>
                    <a:lnTo>
                      <a:pt x="2531" y="17414"/>
                    </a:lnTo>
                    <a:lnTo>
                      <a:pt x="2382" y="17786"/>
                    </a:lnTo>
                    <a:lnTo>
                      <a:pt x="2270" y="18195"/>
                    </a:lnTo>
                    <a:lnTo>
                      <a:pt x="2233" y="18604"/>
                    </a:lnTo>
                    <a:lnTo>
                      <a:pt x="2270" y="19088"/>
                    </a:lnTo>
                    <a:lnTo>
                      <a:pt x="2419" y="19534"/>
                    </a:lnTo>
                    <a:lnTo>
                      <a:pt x="2605" y="19944"/>
                    </a:lnTo>
                    <a:lnTo>
                      <a:pt x="2828" y="20353"/>
                    </a:lnTo>
                    <a:lnTo>
                      <a:pt x="3275" y="21097"/>
                    </a:lnTo>
                    <a:lnTo>
                      <a:pt x="3758" y="21841"/>
                    </a:lnTo>
                    <a:lnTo>
                      <a:pt x="4279" y="22511"/>
                    </a:lnTo>
                    <a:lnTo>
                      <a:pt x="4837" y="23181"/>
                    </a:lnTo>
                    <a:lnTo>
                      <a:pt x="5433" y="23813"/>
                    </a:lnTo>
                    <a:lnTo>
                      <a:pt x="6065" y="24409"/>
                    </a:lnTo>
                    <a:lnTo>
                      <a:pt x="6698" y="25004"/>
                    </a:lnTo>
                    <a:lnTo>
                      <a:pt x="7368" y="25562"/>
                    </a:lnTo>
                    <a:lnTo>
                      <a:pt x="8074" y="26083"/>
                    </a:lnTo>
                    <a:lnTo>
                      <a:pt x="8781" y="26604"/>
                    </a:lnTo>
                    <a:lnTo>
                      <a:pt x="10270" y="27608"/>
                    </a:lnTo>
                    <a:lnTo>
                      <a:pt x="11758" y="28501"/>
                    </a:lnTo>
                    <a:lnTo>
                      <a:pt x="13283" y="29394"/>
                    </a:lnTo>
                    <a:lnTo>
                      <a:pt x="15255" y="30436"/>
                    </a:lnTo>
                    <a:lnTo>
                      <a:pt x="15665" y="30659"/>
                    </a:lnTo>
                    <a:lnTo>
                      <a:pt x="15702" y="30696"/>
                    </a:lnTo>
                    <a:lnTo>
                      <a:pt x="17227" y="31478"/>
                    </a:lnTo>
                    <a:lnTo>
                      <a:pt x="18790" y="32259"/>
                    </a:lnTo>
                    <a:lnTo>
                      <a:pt x="20390" y="33003"/>
                    </a:lnTo>
                    <a:lnTo>
                      <a:pt x="21990" y="33747"/>
                    </a:lnTo>
                    <a:lnTo>
                      <a:pt x="23590" y="34454"/>
                    </a:lnTo>
                    <a:lnTo>
                      <a:pt x="25190" y="35161"/>
                    </a:lnTo>
                    <a:lnTo>
                      <a:pt x="26790" y="35831"/>
                    </a:lnTo>
                    <a:lnTo>
                      <a:pt x="28427" y="36464"/>
                    </a:lnTo>
                    <a:lnTo>
                      <a:pt x="30101" y="37170"/>
                    </a:lnTo>
                    <a:lnTo>
                      <a:pt x="31515" y="37803"/>
                    </a:lnTo>
                    <a:lnTo>
                      <a:pt x="32780" y="38398"/>
                    </a:lnTo>
                    <a:lnTo>
                      <a:pt x="34082" y="39031"/>
                    </a:lnTo>
                    <a:lnTo>
                      <a:pt x="34789" y="39328"/>
                    </a:lnTo>
                    <a:lnTo>
                      <a:pt x="36240" y="39924"/>
                    </a:lnTo>
                    <a:lnTo>
                      <a:pt x="35459" y="38919"/>
                    </a:lnTo>
                    <a:lnTo>
                      <a:pt x="34715" y="37952"/>
                    </a:lnTo>
                    <a:lnTo>
                      <a:pt x="33338" y="36091"/>
                    </a:lnTo>
                    <a:lnTo>
                      <a:pt x="32110" y="34306"/>
                    </a:lnTo>
                    <a:lnTo>
                      <a:pt x="30957" y="32520"/>
                    </a:lnTo>
                    <a:lnTo>
                      <a:pt x="28687" y="28948"/>
                    </a:lnTo>
                    <a:lnTo>
                      <a:pt x="27497" y="27087"/>
                    </a:lnTo>
                    <a:lnTo>
                      <a:pt x="26194" y="25153"/>
                    </a:lnTo>
                    <a:lnTo>
                      <a:pt x="25934" y="24781"/>
                    </a:lnTo>
                    <a:lnTo>
                      <a:pt x="24966" y="23367"/>
                    </a:lnTo>
                    <a:lnTo>
                      <a:pt x="23069" y="20837"/>
                    </a:lnTo>
                    <a:lnTo>
                      <a:pt x="21171" y="18307"/>
                    </a:lnTo>
                    <a:lnTo>
                      <a:pt x="20911" y="17972"/>
                    </a:lnTo>
                    <a:lnTo>
                      <a:pt x="19571" y="16335"/>
                    </a:lnTo>
                    <a:lnTo>
                      <a:pt x="18269" y="14698"/>
                    </a:lnTo>
                    <a:lnTo>
                      <a:pt x="16893" y="13060"/>
                    </a:lnTo>
                    <a:lnTo>
                      <a:pt x="15553" y="11423"/>
                    </a:lnTo>
                    <a:lnTo>
                      <a:pt x="14139" y="9823"/>
                    </a:lnTo>
                    <a:lnTo>
                      <a:pt x="12763" y="8261"/>
                    </a:lnTo>
                    <a:lnTo>
                      <a:pt x="11311" y="6698"/>
                    </a:lnTo>
                    <a:lnTo>
                      <a:pt x="9898" y="5135"/>
                    </a:lnTo>
                    <a:lnTo>
                      <a:pt x="9674" y="4912"/>
                    </a:lnTo>
                    <a:lnTo>
                      <a:pt x="9600" y="4838"/>
                    </a:lnTo>
                    <a:lnTo>
                      <a:pt x="8298" y="3498"/>
                    </a:lnTo>
                    <a:lnTo>
                      <a:pt x="7628" y="2866"/>
                    </a:lnTo>
                    <a:lnTo>
                      <a:pt x="6921" y="2233"/>
                    </a:lnTo>
                    <a:lnTo>
                      <a:pt x="6214" y="1675"/>
                    </a:lnTo>
                    <a:lnTo>
                      <a:pt x="5433" y="1154"/>
                    </a:lnTo>
                    <a:lnTo>
                      <a:pt x="4651" y="708"/>
                    </a:lnTo>
                    <a:lnTo>
                      <a:pt x="3833" y="336"/>
                    </a:lnTo>
                    <a:lnTo>
                      <a:pt x="3349" y="150"/>
                    </a:lnTo>
                    <a:lnTo>
                      <a:pt x="2903" y="38"/>
                    </a:lnTo>
                    <a:lnTo>
                      <a:pt x="2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19" name="Google Shape;1718;p70">
                <a:extLst>
                  <a:ext uri="{FF2B5EF4-FFF2-40B4-BE49-F238E27FC236}">
                    <a16:creationId xmlns:a16="http://schemas.microsoft.com/office/drawing/2014/main" id="{07325E79-26C3-135F-92C2-3DD21B709077}"/>
                  </a:ext>
                </a:extLst>
              </p:cNvPr>
              <p:cNvSpPr/>
              <p:nvPr/>
            </p:nvSpPr>
            <p:spPr>
              <a:xfrm>
                <a:off x="4867625" y="2549625"/>
                <a:ext cx="853000" cy="966475"/>
              </a:xfrm>
              <a:custGeom>
                <a:avLst/>
                <a:gdLst/>
                <a:ahLst/>
                <a:cxnLst/>
                <a:rect l="l" t="t" r="r" b="b"/>
                <a:pathLst>
                  <a:path w="34120" h="38659" extrusionOk="0">
                    <a:moveTo>
                      <a:pt x="186" y="1"/>
                    </a:moveTo>
                    <a:lnTo>
                      <a:pt x="0" y="224"/>
                    </a:lnTo>
                    <a:lnTo>
                      <a:pt x="2270" y="2568"/>
                    </a:lnTo>
                    <a:lnTo>
                      <a:pt x="4539" y="4986"/>
                    </a:lnTo>
                    <a:lnTo>
                      <a:pt x="6735" y="7442"/>
                    </a:lnTo>
                    <a:lnTo>
                      <a:pt x="8893" y="9935"/>
                    </a:lnTo>
                    <a:lnTo>
                      <a:pt x="8930" y="9935"/>
                    </a:lnTo>
                    <a:lnTo>
                      <a:pt x="9265" y="10344"/>
                    </a:lnTo>
                    <a:lnTo>
                      <a:pt x="11274" y="12688"/>
                    </a:lnTo>
                    <a:lnTo>
                      <a:pt x="13246" y="15032"/>
                    </a:lnTo>
                    <a:lnTo>
                      <a:pt x="17115" y="19720"/>
                    </a:lnTo>
                    <a:lnTo>
                      <a:pt x="17525" y="20204"/>
                    </a:lnTo>
                    <a:lnTo>
                      <a:pt x="17785" y="20539"/>
                    </a:lnTo>
                    <a:lnTo>
                      <a:pt x="21320" y="24780"/>
                    </a:lnTo>
                    <a:lnTo>
                      <a:pt x="24929" y="29022"/>
                    </a:lnTo>
                    <a:lnTo>
                      <a:pt x="25189" y="29282"/>
                    </a:lnTo>
                    <a:lnTo>
                      <a:pt x="27199" y="31589"/>
                    </a:lnTo>
                    <a:lnTo>
                      <a:pt x="29245" y="33896"/>
                    </a:lnTo>
                    <a:lnTo>
                      <a:pt x="31291" y="36128"/>
                    </a:lnTo>
                    <a:lnTo>
                      <a:pt x="33412" y="38361"/>
                    </a:lnTo>
                    <a:lnTo>
                      <a:pt x="34119" y="38658"/>
                    </a:lnTo>
                    <a:lnTo>
                      <a:pt x="31887" y="36352"/>
                    </a:lnTo>
                    <a:lnTo>
                      <a:pt x="29691" y="33970"/>
                    </a:lnTo>
                    <a:lnTo>
                      <a:pt x="27533" y="31589"/>
                    </a:lnTo>
                    <a:lnTo>
                      <a:pt x="25413" y="29134"/>
                    </a:lnTo>
                    <a:lnTo>
                      <a:pt x="25152" y="28836"/>
                    </a:lnTo>
                    <a:lnTo>
                      <a:pt x="22548" y="25785"/>
                    </a:lnTo>
                    <a:lnTo>
                      <a:pt x="20018" y="22734"/>
                    </a:lnTo>
                    <a:lnTo>
                      <a:pt x="19757" y="22436"/>
                    </a:lnTo>
                    <a:lnTo>
                      <a:pt x="17339" y="19534"/>
                    </a:lnTo>
                    <a:lnTo>
                      <a:pt x="13469" y="14883"/>
                    </a:lnTo>
                    <a:lnTo>
                      <a:pt x="11534" y="12539"/>
                    </a:lnTo>
                    <a:lnTo>
                      <a:pt x="9525" y="10232"/>
                    </a:lnTo>
                    <a:lnTo>
                      <a:pt x="9228" y="9860"/>
                    </a:lnTo>
                    <a:lnTo>
                      <a:pt x="6995" y="7330"/>
                    </a:lnTo>
                    <a:lnTo>
                      <a:pt x="4763" y="4837"/>
                    </a:lnTo>
                    <a:lnTo>
                      <a:pt x="2493" y="2382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20" name="Google Shape;1719;p70">
                <a:extLst>
                  <a:ext uri="{FF2B5EF4-FFF2-40B4-BE49-F238E27FC236}">
                    <a16:creationId xmlns:a16="http://schemas.microsoft.com/office/drawing/2014/main" id="{51070D71-D1A9-67DD-710C-AFEE13D0365F}"/>
                  </a:ext>
                </a:extLst>
              </p:cNvPr>
              <p:cNvSpPr/>
              <p:nvPr/>
            </p:nvSpPr>
            <p:spPr>
              <a:xfrm>
                <a:off x="4890875" y="2653800"/>
                <a:ext cx="2158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6252" extrusionOk="0">
                    <a:moveTo>
                      <a:pt x="8000" y="1"/>
                    </a:moveTo>
                    <a:lnTo>
                      <a:pt x="8000" y="1415"/>
                    </a:lnTo>
                    <a:lnTo>
                      <a:pt x="8074" y="2828"/>
                    </a:lnTo>
                    <a:lnTo>
                      <a:pt x="8149" y="4242"/>
                    </a:lnTo>
                    <a:lnTo>
                      <a:pt x="8298" y="5693"/>
                    </a:lnTo>
                    <a:lnTo>
                      <a:pt x="8298" y="5879"/>
                    </a:lnTo>
                    <a:lnTo>
                      <a:pt x="8000" y="5768"/>
                    </a:lnTo>
                    <a:lnTo>
                      <a:pt x="6028" y="5247"/>
                    </a:lnTo>
                    <a:lnTo>
                      <a:pt x="4019" y="4763"/>
                    </a:lnTo>
                    <a:lnTo>
                      <a:pt x="2010" y="4317"/>
                    </a:lnTo>
                    <a:lnTo>
                      <a:pt x="0" y="3945"/>
                    </a:lnTo>
                    <a:lnTo>
                      <a:pt x="149" y="4280"/>
                    </a:lnTo>
                    <a:lnTo>
                      <a:pt x="2233" y="4652"/>
                    </a:lnTo>
                    <a:lnTo>
                      <a:pt x="4279" y="5135"/>
                    </a:lnTo>
                    <a:lnTo>
                      <a:pt x="6326" y="5619"/>
                    </a:lnTo>
                    <a:lnTo>
                      <a:pt x="8335" y="6177"/>
                    </a:lnTo>
                    <a:lnTo>
                      <a:pt x="8409" y="6214"/>
                    </a:lnTo>
                    <a:lnTo>
                      <a:pt x="8632" y="6251"/>
                    </a:lnTo>
                    <a:lnTo>
                      <a:pt x="8595" y="6065"/>
                    </a:lnTo>
                    <a:lnTo>
                      <a:pt x="8446" y="4614"/>
                    </a:lnTo>
                    <a:lnTo>
                      <a:pt x="8372" y="3163"/>
                    </a:lnTo>
                    <a:lnTo>
                      <a:pt x="8298" y="1712"/>
                    </a:lnTo>
                    <a:lnTo>
                      <a:pt x="8298" y="298"/>
                    </a:lnTo>
                    <a:lnTo>
                      <a:pt x="8074" y="75"/>
                    </a:lnTo>
                    <a:lnTo>
                      <a:pt x="80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21" name="Google Shape;1720;p70">
                <a:extLst>
                  <a:ext uri="{FF2B5EF4-FFF2-40B4-BE49-F238E27FC236}">
                    <a16:creationId xmlns:a16="http://schemas.microsoft.com/office/drawing/2014/main" id="{F276BF01-190A-A7E1-1346-1E9483153EB5}"/>
                  </a:ext>
                </a:extLst>
              </p:cNvPr>
              <p:cNvSpPr/>
              <p:nvPr/>
            </p:nvSpPr>
            <p:spPr>
              <a:xfrm>
                <a:off x="4931800" y="3039825"/>
                <a:ext cx="38420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5368" h="931" extrusionOk="0">
                    <a:moveTo>
                      <a:pt x="5358" y="1"/>
                    </a:moveTo>
                    <a:lnTo>
                      <a:pt x="3498" y="75"/>
                    </a:lnTo>
                    <a:lnTo>
                      <a:pt x="1712" y="187"/>
                    </a:lnTo>
                    <a:lnTo>
                      <a:pt x="1" y="335"/>
                    </a:lnTo>
                    <a:lnTo>
                      <a:pt x="38" y="633"/>
                    </a:lnTo>
                    <a:lnTo>
                      <a:pt x="1749" y="484"/>
                    </a:lnTo>
                    <a:lnTo>
                      <a:pt x="3535" y="373"/>
                    </a:lnTo>
                    <a:lnTo>
                      <a:pt x="5358" y="298"/>
                    </a:lnTo>
                    <a:lnTo>
                      <a:pt x="7256" y="298"/>
                    </a:lnTo>
                    <a:lnTo>
                      <a:pt x="9228" y="373"/>
                    </a:lnTo>
                    <a:lnTo>
                      <a:pt x="11200" y="521"/>
                    </a:lnTo>
                    <a:lnTo>
                      <a:pt x="13246" y="708"/>
                    </a:lnTo>
                    <a:lnTo>
                      <a:pt x="15330" y="931"/>
                    </a:lnTo>
                    <a:lnTo>
                      <a:pt x="15367" y="633"/>
                    </a:lnTo>
                    <a:lnTo>
                      <a:pt x="13283" y="410"/>
                    </a:lnTo>
                    <a:lnTo>
                      <a:pt x="11237" y="224"/>
                    </a:lnTo>
                    <a:lnTo>
                      <a:pt x="9228" y="75"/>
                    </a:lnTo>
                    <a:lnTo>
                      <a:pt x="7256" y="38"/>
                    </a:lnTo>
                    <a:lnTo>
                      <a:pt x="53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22" name="Google Shape;1721;p70">
                <a:extLst>
                  <a:ext uri="{FF2B5EF4-FFF2-40B4-BE49-F238E27FC236}">
                    <a16:creationId xmlns:a16="http://schemas.microsoft.com/office/drawing/2014/main" id="{A8634356-B8AB-DF77-4649-1CB635483AE5}"/>
                  </a:ext>
                </a:extLst>
              </p:cNvPr>
              <p:cNvSpPr/>
              <p:nvPr/>
            </p:nvSpPr>
            <p:spPr>
              <a:xfrm>
                <a:off x="5360600" y="2982150"/>
                <a:ext cx="19575" cy="1367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471" extrusionOk="0">
                    <a:moveTo>
                      <a:pt x="522" y="1"/>
                    </a:moveTo>
                    <a:lnTo>
                      <a:pt x="38" y="5135"/>
                    </a:lnTo>
                    <a:lnTo>
                      <a:pt x="1" y="5433"/>
                    </a:lnTo>
                    <a:lnTo>
                      <a:pt x="299" y="5470"/>
                    </a:lnTo>
                    <a:lnTo>
                      <a:pt x="299" y="5433"/>
                    </a:lnTo>
                    <a:lnTo>
                      <a:pt x="782" y="336"/>
                    </a:lnTo>
                    <a:lnTo>
                      <a:pt x="5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23" name="Google Shape;1722;p70">
                <a:extLst>
                  <a:ext uri="{FF2B5EF4-FFF2-40B4-BE49-F238E27FC236}">
                    <a16:creationId xmlns:a16="http://schemas.microsoft.com/office/drawing/2014/main" id="{99D39A59-7161-297C-323A-6AF70F7DDF51}"/>
                  </a:ext>
                </a:extLst>
              </p:cNvPr>
              <p:cNvSpPr/>
              <p:nvPr/>
            </p:nvSpPr>
            <p:spPr>
              <a:xfrm>
                <a:off x="5232250" y="3152375"/>
                <a:ext cx="273500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17" extrusionOk="0">
                    <a:moveTo>
                      <a:pt x="10679" y="1"/>
                    </a:moveTo>
                    <a:lnTo>
                      <a:pt x="10567" y="1266"/>
                    </a:lnTo>
                    <a:lnTo>
                      <a:pt x="10493" y="2531"/>
                    </a:lnTo>
                    <a:lnTo>
                      <a:pt x="10493" y="3200"/>
                    </a:lnTo>
                    <a:lnTo>
                      <a:pt x="10530" y="3796"/>
                    </a:lnTo>
                    <a:lnTo>
                      <a:pt x="10567" y="4242"/>
                    </a:lnTo>
                    <a:lnTo>
                      <a:pt x="10567" y="4726"/>
                    </a:lnTo>
                    <a:lnTo>
                      <a:pt x="10567" y="4912"/>
                    </a:lnTo>
                    <a:lnTo>
                      <a:pt x="9042" y="4912"/>
                    </a:lnTo>
                    <a:lnTo>
                      <a:pt x="7739" y="4949"/>
                    </a:lnTo>
                    <a:lnTo>
                      <a:pt x="6437" y="4986"/>
                    </a:lnTo>
                    <a:lnTo>
                      <a:pt x="5135" y="5098"/>
                    </a:lnTo>
                    <a:lnTo>
                      <a:pt x="3870" y="5210"/>
                    </a:lnTo>
                    <a:lnTo>
                      <a:pt x="2568" y="5321"/>
                    </a:lnTo>
                    <a:lnTo>
                      <a:pt x="1265" y="5470"/>
                    </a:lnTo>
                    <a:lnTo>
                      <a:pt x="0" y="5656"/>
                    </a:lnTo>
                    <a:lnTo>
                      <a:pt x="410" y="5879"/>
                    </a:lnTo>
                    <a:lnTo>
                      <a:pt x="447" y="5916"/>
                    </a:lnTo>
                    <a:lnTo>
                      <a:pt x="1675" y="5730"/>
                    </a:lnTo>
                    <a:lnTo>
                      <a:pt x="2940" y="5582"/>
                    </a:lnTo>
                    <a:lnTo>
                      <a:pt x="4242" y="5433"/>
                    </a:lnTo>
                    <a:lnTo>
                      <a:pt x="5507" y="5358"/>
                    </a:lnTo>
                    <a:lnTo>
                      <a:pt x="6772" y="5284"/>
                    </a:lnTo>
                    <a:lnTo>
                      <a:pt x="8037" y="5210"/>
                    </a:lnTo>
                    <a:lnTo>
                      <a:pt x="9302" y="5210"/>
                    </a:lnTo>
                    <a:lnTo>
                      <a:pt x="10604" y="5172"/>
                    </a:lnTo>
                    <a:lnTo>
                      <a:pt x="10716" y="5172"/>
                    </a:lnTo>
                    <a:lnTo>
                      <a:pt x="10828" y="5210"/>
                    </a:lnTo>
                    <a:lnTo>
                      <a:pt x="10828" y="5061"/>
                    </a:lnTo>
                    <a:lnTo>
                      <a:pt x="10828" y="5024"/>
                    </a:lnTo>
                    <a:lnTo>
                      <a:pt x="10828" y="4428"/>
                    </a:lnTo>
                    <a:lnTo>
                      <a:pt x="10828" y="3796"/>
                    </a:lnTo>
                    <a:lnTo>
                      <a:pt x="10753" y="3163"/>
                    </a:lnTo>
                    <a:lnTo>
                      <a:pt x="10790" y="2568"/>
                    </a:lnTo>
                    <a:lnTo>
                      <a:pt x="10828" y="1489"/>
                    </a:lnTo>
                    <a:lnTo>
                      <a:pt x="10939" y="373"/>
                    </a:lnTo>
                    <a:lnTo>
                      <a:pt x="106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Google Shape;1723;p70">
              <a:extLst>
                <a:ext uri="{FF2B5EF4-FFF2-40B4-BE49-F238E27FC236}">
                  <a16:creationId xmlns:a16="http://schemas.microsoft.com/office/drawing/2014/main" id="{62DD5A8D-AF8C-DF94-27A2-AD7D9012730D}"/>
                </a:ext>
              </a:extLst>
            </p:cNvPr>
            <p:cNvGrpSpPr/>
            <p:nvPr/>
          </p:nvGrpSpPr>
          <p:grpSpPr>
            <a:xfrm rot="813473">
              <a:off x="4850511" y="2688876"/>
              <a:ext cx="1857856" cy="1540246"/>
              <a:chOff x="3987350" y="3947750"/>
              <a:chExt cx="1411775" cy="1170425"/>
            </a:xfrm>
          </p:grpSpPr>
          <p:sp>
            <p:nvSpPr>
              <p:cNvPr id="10" name="Google Shape;1724;p70">
                <a:extLst>
                  <a:ext uri="{FF2B5EF4-FFF2-40B4-BE49-F238E27FC236}">
                    <a16:creationId xmlns:a16="http://schemas.microsoft.com/office/drawing/2014/main" id="{B0BAA188-6869-B510-D435-F8D5596719A7}"/>
                  </a:ext>
                </a:extLst>
              </p:cNvPr>
              <p:cNvSpPr/>
              <p:nvPr/>
            </p:nvSpPr>
            <p:spPr>
              <a:xfrm>
                <a:off x="3987350" y="3947750"/>
                <a:ext cx="1411775" cy="1170425"/>
              </a:xfrm>
              <a:custGeom>
                <a:avLst/>
                <a:gdLst/>
                <a:ahLst/>
                <a:cxnLst/>
                <a:rect l="l" t="t" r="r" b="b"/>
                <a:pathLst>
                  <a:path w="56471" h="46817" extrusionOk="0">
                    <a:moveTo>
                      <a:pt x="36715" y="1"/>
                    </a:moveTo>
                    <a:lnTo>
                      <a:pt x="36531" y="27"/>
                    </a:lnTo>
                    <a:lnTo>
                      <a:pt x="36320" y="54"/>
                    </a:lnTo>
                    <a:lnTo>
                      <a:pt x="36135" y="133"/>
                    </a:lnTo>
                    <a:lnTo>
                      <a:pt x="35977" y="212"/>
                    </a:lnTo>
                    <a:lnTo>
                      <a:pt x="35739" y="397"/>
                    </a:lnTo>
                    <a:lnTo>
                      <a:pt x="35555" y="608"/>
                    </a:lnTo>
                    <a:lnTo>
                      <a:pt x="35423" y="871"/>
                    </a:lnTo>
                    <a:lnTo>
                      <a:pt x="35317" y="1161"/>
                    </a:lnTo>
                    <a:lnTo>
                      <a:pt x="35106" y="2296"/>
                    </a:lnTo>
                    <a:lnTo>
                      <a:pt x="34553" y="2058"/>
                    </a:lnTo>
                    <a:lnTo>
                      <a:pt x="33972" y="1821"/>
                    </a:lnTo>
                    <a:lnTo>
                      <a:pt x="33392" y="1610"/>
                    </a:lnTo>
                    <a:lnTo>
                      <a:pt x="32812" y="1399"/>
                    </a:lnTo>
                    <a:lnTo>
                      <a:pt x="32232" y="1214"/>
                    </a:lnTo>
                    <a:lnTo>
                      <a:pt x="31651" y="1056"/>
                    </a:lnTo>
                    <a:lnTo>
                      <a:pt x="31045" y="898"/>
                    </a:lnTo>
                    <a:lnTo>
                      <a:pt x="30464" y="766"/>
                    </a:lnTo>
                    <a:lnTo>
                      <a:pt x="29858" y="660"/>
                    </a:lnTo>
                    <a:lnTo>
                      <a:pt x="29251" y="555"/>
                    </a:lnTo>
                    <a:lnTo>
                      <a:pt x="28645" y="449"/>
                    </a:lnTo>
                    <a:lnTo>
                      <a:pt x="28038" y="397"/>
                    </a:lnTo>
                    <a:lnTo>
                      <a:pt x="27431" y="317"/>
                    </a:lnTo>
                    <a:lnTo>
                      <a:pt x="26798" y="291"/>
                    </a:lnTo>
                    <a:lnTo>
                      <a:pt x="26192" y="265"/>
                    </a:lnTo>
                    <a:lnTo>
                      <a:pt x="24952" y="265"/>
                    </a:lnTo>
                    <a:lnTo>
                      <a:pt x="24345" y="291"/>
                    </a:lnTo>
                    <a:lnTo>
                      <a:pt x="23712" y="317"/>
                    </a:lnTo>
                    <a:lnTo>
                      <a:pt x="23106" y="397"/>
                    </a:lnTo>
                    <a:lnTo>
                      <a:pt x="22499" y="449"/>
                    </a:lnTo>
                    <a:lnTo>
                      <a:pt x="21892" y="555"/>
                    </a:lnTo>
                    <a:lnTo>
                      <a:pt x="21286" y="660"/>
                    </a:lnTo>
                    <a:lnTo>
                      <a:pt x="20679" y="766"/>
                    </a:lnTo>
                    <a:lnTo>
                      <a:pt x="20099" y="898"/>
                    </a:lnTo>
                    <a:lnTo>
                      <a:pt x="19519" y="1056"/>
                    </a:lnTo>
                    <a:lnTo>
                      <a:pt x="18912" y="1214"/>
                    </a:lnTo>
                    <a:lnTo>
                      <a:pt x="18332" y="1399"/>
                    </a:lnTo>
                    <a:lnTo>
                      <a:pt x="17778" y="1610"/>
                    </a:lnTo>
                    <a:lnTo>
                      <a:pt x="17198" y="1821"/>
                    </a:lnTo>
                    <a:lnTo>
                      <a:pt x="16090" y="2269"/>
                    </a:lnTo>
                    <a:lnTo>
                      <a:pt x="14982" y="2797"/>
                    </a:lnTo>
                    <a:lnTo>
                      <a:pt x="14455" y="3087"/>
                    </a:lnTo>
                    <a:lnTo>
                      <a:pt x="13927" y="3377"/>
                    </a:lnTo>
                    <a:lnTo>
                      <a:pt x="13400" y="3693"/>
                    </a:lnTo>
                    <a:lnTo>
                      <a:pt x="12898" y="4010"/>
                    </a:lnTo>
                    <a:lnTo>
                      <a:pt x="12371" y="4353"/>
                    </a:lnTo>
                    <a:lnTo>
                      <a:pt x="11896" y="4696"/>
                    </a:lnTo>
                    <a:lnTo>
                      <a:pt x="11395" y="5065"/>
                    </a:lnTo>
                    <a:lnTo>
                      <a:pt x="10920" y="5461"/>
                    </a:lnTo>
                    <a:lnTo>
                      <a:pt x="10446" y="5830"/>
                    </a:lnTo>
                    <a:lnTo>
                      <a:pt x="9997" y="6252"/>
                    </a:lnTo>
                    <a:lnTo>
                      <a:pt x="9522" y="6674"/>
                    </a:lnTo>
                    <a:lnTo>
                      <a:pt x="9100" y="7096"/>
                    </a:lnTo>
                    <a:lnTo>
                      <a:pt x="8652" y="7544"/>
                    </a:lnTo>
                    <a:lnTo>
                      <a:pt x="8256" y="7993"/>
                    </a:lnTo>
                    <a:lnTo>
                      <a:pt x="7808" y="8045"/>
                    </a:lnTo>
                    <a:lnTo>
                      <a:pt x="7386" y="8098"/>
                    </a:lnTo>
                    <a:lnTo>
                      <a:pt x="6964" y="8177"/>
                    </a:lnTo>
                    <a:lnTo>
                      <a:pt x="6568" y="8283"/>
                    </a:lnTo>
                    <a:lnTo>
                      <a:pt x="6173" y="8415"/>
                    </a:lnTo>
                    <a:lnTo>
                      <a:pt x="5777" y="8547"/>
                    </a:lnTo>
                    <a:lnTo>
                      <a:pt x="5382" y="8705"/>
                    </a:lnTo>
                    <a:lnTo>
                      <a:pt x="5012" y="8889"/>
                    </a:lnTo>
                    <a:lnTo>
                      <a:pt x="4643" y="9074"/>
                    </a:lnTo>
                    <a:lnTo>
                      <a:pt x="4300" y="9285"/>
                    </a:lnTo>
                    <a:lnTo>
                      <a:pt x="3931" y="9496"/>
                    </a:lnTo>
                    <a:lnTo>
                      <a:pt x="3614" y="9733"/>
                    </a:lnTo>
                    <a:lnTo>
                      <a:pt x="3298" y="9997"/>
                    </a:lnTo>
                    <a:lnTo>
                      <a:pt x="2981" y="10261"/>
                    </a:lnTo>
                    <a:lnTo>
                      <a:pt x="2665" y="10551"/>
                    </a:lnTo>
                    <a:lnTo>
                      <a:pt x="2401" y="10841"/>
                    </a:lnTo>
                    <a:lnTo>
                      <a:pt x="2111" y="11131"/>
                    </a:lnTo>
                    <a:lnTo>
                      <a:pt x="1847" y="11448"/>
                    </a:lnTo>
                    <a:lnTo>
                      <a:pt x="1610" y="11791"/>
                    </a:lnTo>
                    <a:lnTo>
                      <a:pt x="1399" y="12134"/>
                    </a:lnTo>
                    <a:lnTo>
                      <a:pt x="1161" y="12476"/>
                    </a:lnTo>
                    <a:lnTo>
                      <a:pt x="977" y="12846"/>
                    </a:lnTo>
                    <a:lnTo>
                      <a:pt x="792" y="13215"/>
                    </a:lnTo>
                    <a:lnTo>
                      <a:pt x="634" y="13611"/>
                    </a:lnTo>
                    <a:lnTo>
                      <a:pt x="476" y="13980"/>
                    </a:lnTo>
                    <a:lnTo>
                      <a:pt x="370" y="14402"/>
                    </a:lnTo>
                    <a:lnTo>
                      <a:pt x="238" y="14797"/>
                    </a:lnTo>
                    <a:lnTo>
                      <a:pt x="159" y="15219"/>
                    </a:lnTo>
                    <a:lnTo>
                      <a:pt x="80" y="15641"/>
                    </a:lnTo>
                    <a:lnTo>
                      <a:pt x="27" y="16063"/>
                    </a:lnTo>
                    <a:lnTo>
                      <a:pt x="1" y="16485"/>
                    </a:lnTo>
                    <a:lnTo>
                      <a:pt x="1" y="16934"/>
                    </a:lnTo>
                    <a:lnTo>
                      <a:pt x="1" y="17356"/>
                    </a:lnTo>
                    <a:lnTo>
                      <a:pt x="27" y="17751"/>
                    </a:lnTo>
                    <a:lnTo>
                      <a:pt x="80" y="18173"/>
                    </a:lnTo>
                    <a:lnTo>
                      <a:pt x="133" y="18569"/>
                    </a:lnTo>
                    <a:lnTo>
                      <a:pt x="238" y="18991"/>
                    </a:lnTo>
                    <a:lnTo>
                      <a:pt x="317" y="19387"/>
                    </a:lnTo>
                    <a:lnTo>
                      <a:pt x="449" y="19756"/>
                    </a:lnTo>
                    <a:lnTo>
                      <a:pt x="581" y="20152"/>
                    </a:lnTo>
                    <a:lnTo>
                      <a:pt x="739" y="20521"/>
                    </a:lnTo>
                    <a:lnTo>
                      <a:pt x="924" y="20890"/>
                    </a:lnTo>
                    <a:lnTo>
                      <a:pt x="1109" y="21259"/>
                    </a:lnTo>
                    <a:lnTo>
                      <a:pt x="1320" y="21602"/>
                    </a:lnTo>
                    <a:lnTo>
                      <a:pt x="1531" y="21945"/>
                    </a:lnTo>
                    <a:lnTo>
                      <a:pt x="1768" y="22288"/>
                    </a:lnTo>
                    <a:lnTo>
                      <a:pt x="2032" y="22605"/>
                    </a:lnTo>
                    <a:lnTo>
                      <a:pt x="2296" y="22921"/>
                    </a:lnTo>
                    <a:lnTo>
                      <a:pt x="2296" y="23528"/>
                    </a:lnTo>
                    <a:lnTo>
                      <a:pt x="2296" y="24372"/>
                    </a:lnTo>
                    <a:lnTo>
                      <a:pt x="2348" y="25189"/>
                    </a:lnTo>
                    <a:lnTo>
                      <a:pt x="2427" y="26007"/>
                    </a:lnTo>
                    <a:lnTo>
                      <a:pt x="2533" y="26825"/>
                    </a:lnTo>
                    <a:lnTo>
                      <a:pt x="2665" y="27642"/>
                    </a:lnTo>
                    <a:lnTo>
                      <a:pt x="2823" y="28433"/>
                    </a:lnTo>
                    <a:lnTo>
                      <a:pt x="3008" y="29251"/>
                    </a:lnTo>
                    <a:lnTo>
                      <a:pt x="3219" y="30016"/>
                    </a:lnTo>
                    <a:lnTo>
                      <a:pt x="3456" y="30807"/>
                    </a:lnTo>
                    <a:lnTo>
                      <a:pt x="3720" y="31572"/>
                    </a:lnTo>
                    <a:lnTo>
                      <a:pt x="4010" y="32337"/>
                    </a:lnTo>
                    <a:lnTo>
                      <a:pt x="4327" y="33102"/>
                    </a:lnTo>
                    <a:lnTo>
                      <a:pt x="4696" y="33840"/>
                    </a:lnTo>
                    <a:lnTo>
                      <a:pt x="5065" y="34552"/>
                    </a:lnTo>
                    <a:lnTo>
                      <a:pt x="5461" y="35291"/>
                    </a:lnTo>
                    <a:lnTo>
                      <a:pt x="5909" y="35977"/>
                    </a:lnTo>
                    <a:lnTo>
                      <a:pt x="6305" y="36610"/>
                    </a:lnTo>
                    <a:lnTo>
                      <a:pt x="6727" y="37216"/>
                    </a:lnTo>
                    <a:lnTo>
                      <a:pt x="7175" y="37797"/>
                    </a:lnTo>
                    <a:lnTo>
                      <a:pt x="7623" y="38377"/>
                    </a:lnTo>
                    <a:lnTo>
                      <a:pt x="8098" y="38931"/>
                    </a:lnTo>
                    <a:lnTo>
                      <a:pt x="8599" y="39485"/>
                    </a:lnTo>
                    <a:lnTo>
                      <a:pt x="9127" y="40012"/>
                    </a:lnTo>
                    <a:lnTo>
                      <a:pt x="9654" y="40513"/>
                    </a:lnTo>
                    <a:lnTo>
                      <a:pt x="10103" y="40935"/>
                    </a:lnTo>
                    <a:lnTo>
                      <a:pt x="10551" y="41331"/>
                    </a:lnTo>
                    <a:lnTo>
                      <a:pt x="11501" y="42096"/>
                    </a:lnTo>
                    <a:lnTo>
                      <a:pt x="12476" y="42808"/>
                    </a:lnTo>
                    <a:lnTo>
                      <a:pt x="13004" y="43124"/>
                    </a:lnTo>
                    <a:lnTo>
                      <a:pt x="13505" y="43467"/>
                    </a:lnTo>
                    <a:lnTo>
                      <a:pt x="14296" y="43916"/>
                    </a:lnTo>
                    <a:lnTo>
                      <a:pt x="15088" y="44338"/>
                    </a:lnTo>
                    <a:lnTo>
                      <a:pt x="15193" y="44470"/>
                    </a:lnTo>
                    <a:lnTo>
                      <a:pt x="15299" y="44575"/>
                    </a:lnTo>
                    <a:lnTo>
                      <a:pt x="15404" y="44681"/>
                    </a:lnTo>
                    <a:lnTo>
                      <a:pt x="15536" y="44760"/>
                    </a:lnTo>
                    <a:lnTo>
                      <a:pt x="15694" y="44839"/>
                    </a:lnTo>
                    <a:lnTo>
                      <a:pt x="15879" y="44918"/>
                    </a:lnTo>
                    <a:lnTo>
                      <a:pt x="16090" y="44971"/>
                    </a:lnTo>
                    <a:lnTo>
                      <a:pt x="16459" y="44971"/>
                    </a:lnTo>
                    <a:lnTo>
                      <a:pt x="17013" y="45208"/>
                    </a:lnTo>
                    <a:lnTo>
                      <a:pt x="17593" y="45419"/>
                    </a:lnTo>
                    <a:lnTo>
                      <a:pt x="18174" y="45630"/>
                    </a:lnTo>
                    <a:lnTo>
                      <a:pt x="18754" y="45815"/>
                    </a:lnTo>
                    <a:lnTo>
                      <a:pt x="19598" y="46052"/>
                    </a:lnTo>
                    <a:lnTo>
                      <a:pt x="20415" y="46237"/>
                    </a:lnTo>
                    <a:lnTo>
                      <a:pt x="21259" y="46421"/>
                    </a:lnTo>
                    <a:lnTo>
                      <a:pt x="22130" y="46580"/>
                    </a:lnTo>
                    <a:lnTo>
                      <a:pt x="22974" y="46685"/>
                    </a:lnTo>
                    <a:lnTo>
                      <a:pt x="23844" y="46764"/>
                    </a:lnTo>
                    <a:lnTo>
                      <a:pt x="24715" y="46817"/>
                    </a:lnTo>
                    <a:lnTo>
                      <a:pt x="26192" y="46817"/>
                    </a:lnTo>
                    <a:lnTo>
                      <a:pt x="26825" y="46791"/>
                    </a:lnTo>
                    <a:lnTo>
                      <a:pt x="27431" y="46738"/>
                    </a:lnTo>
                    <a:lnTo>
                      <a:pt x="28038" y="46685"/>
                    </a:lnTo>
                    <a:lnTo>
                      <a:pt x="28671" y="46606"/>
                    </a:lnTo>
                    <a:lnTo>
                      <a:pt x="29278" y="46527"/>
                    </a:lnTo>
                    <a:lnTo>
                      <a:pt x="29884" y="46421"/>
                    </a:lnTo>
                    <a:lnTo>
                      <a:pt x="30464" y="46289"/>
                    </a:lnTo>
                    <a:lnTo>
                      <a:pt x="31071" y="46158"/>
                    </a:lnTo>
                    <a:lnTo>
                      <a:pt x="31651" y="45999"/>
                    </a:lnTo>
                    <a:lnTo>
                      <a:pt x="32258" y="45841"/>
                    </a:lnTo>
                    <a:lnTo>
                      <a:pt x="32838" y="45656"/>
                    </a:lnTo>
                    <a:lnTo>
                      <a:pt x="33418" y="45472"/>
                    </a:lnTo>
                    <a:lnTo>
                      <a:pt x="33972" y="45261"/>
                    </a:lnTo>
                    <a:lnTo>
                      <a:pt x="34553" y="45023"/>
                    </a:lnTo>
                    <a:lnTo>
                      <a:pt x="35106" y="44786"/>
                    </a:lnTo>
                    <a:lnTo>
                      <a:pt x="35660" y="44522"/>
                    </a:lnTo>
                    <a:lnTo>
                      <a:pt x="36214" y="44259"/>
                    </a:lnTo>
                    <a:lnTo>
                      <a:pt x="36742" y="43968"/>
                    </a:lnTo>
                    <a:lnTo>
                      <a:pt x="37269" y="43678"/>
                    </a:lnTo>
                    <a:lnTo>
                      <a:pt x="37797" y="43362"/>
                    </a:lnTo>
                    <a:lnTo>
                      <a:pt x="38324" y="43019"/>
                    </a:lnTo>
                    <a:lnTo>
                      <a:pt x="38825" y="42676"/>
                    </a:lnTo>
                    <a:lnTo>
                      <a:pt x="39327" y="42333"/>
                    </a:lnTo>
                    <a:lnTo>
                      <a:pt x="39801" y="41964"/>
                    </a:lnTo>
                    <a:lnTo>
                      <a:pt x="40302" y="41595"/>
                    </a:lnTo>
                    <a:lnTo>
                      <a:pt x="40751" y="41199"/>
                    </a:lnTo>
                    <a:lnTo>
                      <a:pt x="41226" y="40777"/>
                    </a:lnTo>
                    <a:lnTo>
                      <a:pt x="41674" y="40355"/>
                    </a:lnTo>
                    <a:lnTo>
                      <a:pt x="42122" y="39933"/>
                    </a:lnTo>
                    <a:lnTo>
                      <a:pt x="42544" y="39485"/>
                    </a:lnTo>
                    <a:lnTo>
                      <a:pt x="42966" y="39010"/>
                    </a:lnTo>
                    <a:lnTo>
                      <a:pt x="43072" y="38878"/>
                    </a:lnTo>
                    <a:lnTo>
                      <a:pt x="43204" y="38746"/>
                    </a:lnTo>
                    <a:lnTo>
                      <a:pt x="43810" y="38008"/>
                    </a:lnTo>
                    <a:lnTo>
                      <a:pt x="44417" y="37243"/>
                    </a:lnTo>
                    <a:lnTo>
                      <a:pt x="44971" y="36425"/>
                    </a:lnTo>
                    <a:lnTo>
                      <a:pt x="45498" y="35607"/>
                    </a:lnTo>
                    <a:lnTo>
                      <a:pt x="45947" y="34816"/>
                    </a:lnTo>
                    <a:lnTo>
                      <a:pt x="46395" y="33972"/>
                    </a:lnTo>
                    <a:lnTo>
                      <a:pt x="46738" y="33286"/>
                    </a:lnTo>
                    <a:lnTo>
                      <a:pt x="47054" y="32574"/>
                    </a:lnTo>
                    <a:lnTo>
                      <a:pt x="47345" y="31836"/>
                    </a:lnTo>
                    <a:lnTo>
                      <a:pt x="47608" y="31097"/>
                    </a:lnTo>
                    <a:lnTo>
                      <a:pt x="47846" y="30359"/>
                    </a:lnTo>
                    <a:lnTo>
                      <a:pt x="48057" y="29620"/>
                    </a:lnTo>
                    <a:lnTo>
                      <a:pt x="48241" y="28855"/>
                    </a:lnTo>
                    <a:lnTo>
                      <a:pt x="48426" y="28091"/>
                    </a:lnTo>
                    <a:lnTo>
                      <a:pt x="48611" y="27036"/>
                    </a:lnTo>
                    <a:lnTo>
                      <a:pt x="48743" y="25928"/>
                    </a:lnTo>
                    <a:lnTo>
                      <a:pt x="50167" y="26271"/>
                    </a:lnTo>
                    <a:lnTo>
                      <a:pt x="50325" y="26297"/>
                    </a:lnTo>
                    <a:lnTo>
                      <a:pt x="50510" y="26323"/>
                    </a:lnTo>
                    <a:lnTo>
                      <a:pt x="50747" y="26297"/>
                    </a:lnTo>
                    <a:lnTo>
                      <a:pt x="50958" y="26244"/>
                    </a:lnTo>
                    <a:lnTo>
                      <a:pt x="51169" y="26139"/>
                    </a:lnTo>
                    <a:lnTo>
                      <a:pt x="51380" y="26007"/>
                    </a:lnTo>
                    <a:lnTo>
                      <a:pt x="51538" y="25849"/>
                    </a:lnTo>
                    <a:lnTo>
                      <a:pt x="51697" y="25690"/>
                    </a:lnTo>
                    <a:lnTo>
                      <a:pt x="51802" y="25479"/>
                    </a:lnTo>
                    <a:lnTo>
                      <a:pt x="51881" y="25242"/>
                    </a:lnTo>
                    <a:lnTo>
                      <a:pt x="56418" y="6727"/>
                    </a:lnTo>
                    <a:lnTo>
                      <a:pt x="56470" y="6463"/>
                    </a:lnTo>
                    <a:lnTo>
                      <a:pt x="56444" y="6173"/>
                    </a:lnTo>
                    <a:lnTo>
                      <a:pt x="56365" y="5909"/>
                    </a:lnTo>
                    <a:lnTo>
                      <a:pt x="56259" y="5672"/>
                    </a:lnTo>
                    <a:lnTo>
                      <a:pt x="56101" y="5461"/>
                    </a:lnTo>
                    <a:lnTo>
                      <a:pt x="55917" y="5276"/>
                    </a:lnTo>
                    <a:lnTo>
                      <a:pt x="55679" y="5118"/>
                    </a:lnTo>
                    <a:lnTo>
                      <a:pt x="55415" y="5039"/>
                    </a:lnTo>
                    <a:lnTo>
                      <a:pt x="37085" y="54"/>
                    </a:lnTo>
                    <a:lnTo>
                      <a:pt x="369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Google Shape;1725;p70">
                <a:extLst>
                  <a:ext uri="{FF2B5EF4-FFF2-40B4-BE49-F238E27FC236}">
                    <a16:creationId xmlns:a16="http://schemas.microsoft.com/office/drawing/2014/main" id="{A33980C6-A458-C291-4D08-1DE2E9EBA63B}"/>
                  </a:ext>
                </a:extLst>
              </p:cNvPr>
              <p:cNvSpPr/>
              <p:nvPr/>
            </p:nvSpPr>
            <p:spPr>
              <a:xfrm>
                <a:off x="4082975" y="3989300"/>
                <a:ext cx="1093275" cy="1093275"/>
              </a:xfrm>
              <a:custGeom>
                <a:avLst/>
                <a:gdLst/>
                <a:ahLst/>
                <a:cxnLst/>
                <a:rect l="l" t="t" r="r" b="b"/>
                <a:pathLst>
                  <a:path w="43731" h="43731" extrusionOk="0">
                    <a:moveTo>
                      <a:pt x="21866" y="1"/>
                    </a:moveTo>
                    <a:lnTo>
                      <a:pt x="20758" y="27"/>
                    </a:lnTo>
                    <a:lnTo>
                      <a:pt x="19624" y="132"/>
                    </a:lnTo>
                    <a:lnTo>
                      <a:pt x="18542" y="264"/>
                    </a:lnTo>
                    <a:lnTo>
                      <a:pt x="17461" y="449"/>
                    </a:lnTo>
                    <a:lnTo>
                      <a:pt x="16406" y="686"/>
                    </a:lnTo>
                    <a:lnTo>
                      <a:pt x="15377" y="1003"/>
                    </a:lnTo>
                    <a:lnTo>
                      <a:pt x="14349" y="1346"/>
                    </a:lnTo>
                    <a:lnTo>
                      <a:pt x="13346" y="1715"/>
                    </a:lnTo>
                    <a:lnTo>
                      <a:pt x="12397" y="2163"/>
                    </a:lnTo>
                    <a:lnTo>
                      <a:pt x="11447" y="2638"/>
                    </a:lnTo>
                    <a:lnTo>
                      <a:pt x="10524" y="3166"/>
                    </a:lnTo>
                    <a:lnTo>
                      <a:pt x="9654" y="3746"/>
                    </a:lnTo>
                    <a:lnTo>
                      <a:pt x="8783" y="4352"/>
                    </a:lnTo>
                    <a:lnTo>
                      <a:pt x="7966" y="5012"/>
                    </a:lnTo>
                    <a:lnTo>
                      <a:pt x="7174" y="5698"/>
                    </a:lnTo>
                    <a:lnTo>
                      <a:pt x="6410" y="6410"/>
                    </a:lnTo>
                    <a:lnTo>
                      <a:pt x="5671" y="7175"/>
                    </a:lnTo>
                    <a:lnTo>
                      <a:pt x="4985" y="7966"/>
                    </a:lnTo>
                    <a:lnTo>
                      <a:pt x="4352" y="8784"/>
                    </a:lnTo>
                    <a:lnTo>
                      <a:pt x="3746" y="9654"/>
                    </a:lnTo>
                    <a:lnTo>
                      <a:pt x="3165" y="10524"/>
                    </a:lnTo>
                    <a:lnTo>
                      <a:pt x="2638" y="11447"/>
                    </a:lnTo>
                    <a:lnTo>
                      <a:pt x="2163" y="12397"/>
                    </a:lnTo>
                    <a:lnTo>
                      <a:pt x="1715" y="13373"/>
                    </a:lnTo>
                    <a:lnTo>
                      <a:pt x="1319" y="14349"/>
                    </a:lnTo>
                    <a:lnTo>
                      <a:pt x="976" y="15377"/>
                    </a:lnTo>
                    <a:lnTo>
                      <a:pt x="686" y="16406"/>
                    </a:lnTo>
                    <a:lnTo>
                      <a:pt x="449" y="17461"/>
                    </a:lnTo>
                    <a:lnTo>
                      <a:pt x="264" y="18542"/>
                    </a:lnTo>
                    <a:lnTo>
                      <a:pt x="106" y="19650"/>
                    </a:lnTo>
                    <a:lnTo>
                      <a:pt x="27" y="20758"/>
                    </a:lnTo>
                    <a:lnTo>
                      <a:pt x="0" y="21866"/>
                    </a:lnTo>
                    <a:lnTo>
                      <a:pt x="27" y="22683"/>
                    </a:lnTo>
                    <a:lnTo>
                      <a:pt x="53" y="23475"/>
                    </a:lnTo>
                    <a:lnTo>
                      <a:pt x="132" y="24266"/>
                    </a:lnTo>
                    <a:lnTo>
                      <a:pt x="238" y="25031"/>
                    </a:lnTo>
                    <a:lnTo>
                      <a:pt x="370" y="25822"/>
                    </a:lnTo>
                    <a:lnTo>
                      <a:pt x="502" y="26587"/>
                    </a:lnTo>
                    <a:lnTo>
                      <a:pt x="686" y="27325"/>
                    </a:lnTo>
                    <a:lnTo>
                      <a:pt x="897" y="28064"/>
                    </a:lnTo>
                    <a:lnTo>
                      <a:pt x="1135" y="28802"/>
                    </a:lnTo>
                    <a:lnTo>
                      <a:pt x="1372" y="29514"/>
                    </a:lnTo>
                    <a:lnTo>
                      <a:pt x="1662" y="30227"/>
                    </a:lnTo>
                    <a:lnTo>
                      <a:pt x="1952" y="30912"/>
                    </a:lnTo>
                    <a:lnTo>
                      <a:pt x="2269" y="31598"/>
                    </a:lnTo>
                    <a:lnTo>
                      <a:pt x="2638" y="32284"/>
                    </a:lnTo>
                    <a:lnTo>
                      <a:pt x="3007" y="32917"/>
                    </a:lnTo>
                    <a:lnTo>
                      <a:pt x="3403" y="33576"/>
                    </a:lnTo>
                    <a:lnTo>
                      <a:pt x="3772" y="34156"/>
                    </a:lnTo>
                    <a:lnTo>
                      <a:pt x="4168" y="34710"/>
                    </a:lnTo>
                    <a:lnTo>
                      <a:pt x="4590" y="35264"/>
                    </a:lnTo>
                    <a:lnTo>
                      <a:pt x="5012" y="35818"/>
                    </a:lnTo>
                    <a:lnTo>
                      <a:pt x="5460" y="36346"/>
                    </a:lnTo>
                    <a:lnTo>
                      <a:pt x="5935" y="36847"/>
                    </a:lnTo>
                    <a:lnTo>
                      <a:pt x="6410" y="37348"/>
                    </a:lnTo>
                    <a:lnTo>
                      <a:pt x="6911" y="37823"/>
                    </a:lnTo>
                    <a:lnTo>
                      <a:pt x="7755" y="38588"/>
                    </a:lnTo>
                    <a:lnTo>
                      <a:pt x="8651" y="39300"/>
                    </a:lnTo>
                    <a:lnTo>
                      <a:pt x="9575" y="39959"/>
                    </a:lnTo>
                    <a:lnTo>
                      <a:pt x="10551" y="40592"/>
                    </a:lnTo>
                    <a:lnTo>
                      <a:pt x="11526" y="41146"/>
                    </a:lnTo>
                    <a:lnTo>
                      <a:pt x="12529" y="41647"/>
                    </a:lnTo>
                    <a:lnTo>
                      <a:pt x="12872" y="41805"/>
                    </a:lnTo>
                    <a:lnTo>
                      <a:pt x="13505" y="42095"/>
                    </a:lnTo>
                    <a:lnTo>
                      <a:pt x="14164" y="42333"/>
                    </a:lnTo>
                    <a:lnTo>
                      <a:pt x="14797" y="42570"/>
                    </a:lnTo>
                    <a:lnTo>
                      <a:pt x="15456" y="42781"/>
                    </a:lnTo>
                    <a:lnTo>
                      <a:pt x="16221" y="43019"/>
                    </a:lnTo>
                    <a:lnTo>
                      <a:pt x="17012" y="43203"/>
                    </a:lnTo>
                    <a:lnTo>
                      <a:pt x="17804" y="43361"/>
                    </a:lnTo>
                    <a:lnTo>
                      <a:pt x="18595" y="43493"/>
                    </a:lnTo>
                    <a:lnTo>
                      <a:pt x="19413" y="43599"/>
                    </a:lnTo>
                    <a:lnTo>
                      <a:pt x="20204" y="43678"/>
                    </a:lnTo>
                    <a:lnTo>
                      <a:pt x="21048" y="43731"/>
                    </a:lnTo>
                    <a:lnTo>
                      <a:pt x="22472" y="43731"/>
                    </a:lnTo>
                    <a:lnTo>
                      <a:pt x="23079" y="43704"/>
                    </a:lnTo>
                    <a:lnTo>
                      <a:pt x="23685" y="43678"/>
                    </a:lnTo>
                    <a:lnTo>
                      <a:pt x="24266" y="43625"/>
                    </a:lnTo>
                    <a:lnTo>
                      <a:pt x="24872" y="43546"/>
                    </a:lnTo>
                    <a:lnTo>
                      <a:pt x="25453" y="43441"/>
                    </a:lnTo>
                    <a:lnTo>
                      <a:pt x="26033" y="43361"/>
                    </a:lnTo>
                    <a:lnTo>
                      <a:pt x="26613" y="43230"/>
                    </a:lnTo>
                    <a:lnTo>
                      <a:pt x="27747" y="42939"/>
                    </a:lnTo>
                    <a:lnTo>
                      <a:pt x="28855" y="42597"/>
                    </a:lnTo>
                    <a:lnTo>
                      <a:pt x="29936" y="42201"/>
                    </a:lnTo>
                    <a:lnTo>
                      <a:pt x="30991" y="41753"/>
                    </a:lnTo>
                    <a:lnTo>
                      <a:pt x="32020" y="41251"/>
                    </a:lnTo>
                    <a:lnTo>
                      <a:pt x="32996" y="40698"/>
                    </a:lnTo>
                    <a:lnTo>
                      <a:pt x="33972" y="40091"/>
                    </a:lnTo>
                    <a:lnTo>
                      <a:pt x="34895" y="39432"/>
                    </a:lnTo>
                    <a:lnTo>
                      <a:pt x="35792" y="38746"/>
                    </a:lnTo>
                    <a:lnTo>
                      <a:pt x="36636" y="38007"/>
                    </a:lnTo>
                    <a:lnTo>
                      <a:pt x="37453" y="37216"/>
                    </a:lnTo>
                    <a:lnTo>
                      <a:pt x="38218" y="36398"/>
                    </a:lnTo>
                    <a:lnTo>
                      <a:pt x="38297" y="36293"/>
                    </a:lnTo>
                    <a:lnTo>
                      <a:pt x="38429" y="36161"/>
                    </a:lnTo>
                    <a:lnTo>
                      <a:pt x="39009" y="35449"/>
                    </a:lnTo>
                    <a:lnTo>
                      <a:pt x="39563" y="34737"/>
                    </a:lnTo>
                    <a:lnTo>
                      <a:pt x="40091" y="33972"/>
                    </a:lnTo>
                    <a:lnTo>
                      <a:pt x="40592" y="33207"/>
                    </a:lnTo>
                    <a:lnTo>
                      <a:pt x="41014" y="32468"/>
                    </a:lnTo>
                    <a:lnTo>
                      <a:pt x="41436" y="31677"/>
                    </a:lnTo>
                    <a:lnTo>
                      <a:pt x="41752" y="31044"/>
                    </a:lnTo>
                    <a:lnTo>
                      <a:pt x="42043" y="30358"/>
                    </a:lnTo>
                    <a:lnTo>
                      <a:pt x="42306" y="29699"/>
                    </a:lnTo>
                    <a:lnTo>
                      <a:pt x="42544" y="29013"/>
                    </a:lnTo>
                    <a:lnTo>
                      <a:pt x="42781" y="28301"/>
                    </a:lnTo>
                    <a:lnTo>
                      <a:pt x="42992" y="27589"/>
                    </a:lnTo>
                    <a:lnTo>
                      <a:pt x="43177" y="26877"/>
                    </a:lnTo>
                    <a:lnTo>
                      <a:pt x="43335" y="26138"/>
                    </a:lnTo>
                    <a:lnTo>
                      <a:pt x="43493" y="25110"/>
                    </a:lnTo>
                    <a:lnTo>
                      <a:pt x="43625" y="24055"/>
                    </a:lnTo>
                    <a:lnTo>
                      <a:pt x="43704" y="22973"/>
                    </a:lnTo>
                    <a:lnTo>
                      <a:pt x="43731" y="21866"/>
                    </a:lnTo>
                    <a:lnTo>
                      <a:pt x="43704" y="20758"/>
                    </a:lnTo>
                    <a:lnTo>
                      <a:pt x="43625" y="19650"/>
                    </a:lnTo>
                    <a:lnTo>
                      <a:pt x="43493" y="18542"/>
                    </a:lnTo>
                    <a:lnTo>
                      <a:pt x="43309" y="17461"/>
                    </a:lnTo>
                    <a:lnTo>
                      <a:pt x="43045" y="16406"/>
                    </a:lnTo>
                    <a:lnTo>
                      <a:pt x="42755" y="15377"/>
                    </a:lnTo>
                    <a:lnTo>
                      <a:pt x="42412" y="14349"/>
                    </a:lnTo>
                    <a:lnTo>
                      <a:pt x="42016" y="13373"/>
                    </a:lnTo>
                    <a:lnTo>
                      <a:pt x="41594" y="12397"/>
                    </a:lnTo>
                    <a:lnTo>
                      <a:pt x="41093" y="11447"/>
                    </a:lnTo>
                    <a:lnTo>
                      <a:pt x="40566" y="10524"/>
                    </a:lnTo>
                    <a:lnTo>
                      <a:pt x="40012" y="9654"/>
                    </a:lnTo>
                    <a:lnTo>
                      <a:pt x="39405" y="8784"/>
                    </a:lnTo>
                    <a:lnTo>
                      <a:pt x="38746" y="7966"/>
                    </a:lnTo>
                    <a:lnTo>
                      <a:pt x="38060" y="7175"/>
                    </a:lnTo>
                    <a:lnTo>
                      <a:pt x="37321" y="6410"/>
                    </a:lnTo>
                    <a:lnTo>
                      <a:pt x="36583" y="5698"/>
                    </a:lnTo>
                    <a:lnTo>
                      <a:pt x="35792" y="5012"/>
                    </a:lnTo>
                    <a:lnTo>
                      <a:pt x="34948" y="4352"/>
                    </a:lnTo>
                    <a:lnTo>
                      <a:pt x="34104" y="3746"/>
                    </a:lnTo>
                    <a:lnTo>
                      <a:pt x="33207" y="3166"/>
                    </a:lnTo>
                    <a:lnTo>
                      <a:pt x="32284" y="2638"/>
                    </a:lnTo>
                    <a:lnTo>
                      <a:pt x="31361" y="2163"/>
                    </a:lnTo>
                    <a:lnTo>
                      <a:pt x="30385" y="1715"/>
                    </a:lnTo>
                    <a:lnTo>
                      <a:pt x="29382" y="1346"/>
                    </a:lnTo>
                    <a:lnTo>
                      <a:pt x="28380" y="1003"/>
                    </a:lnTo>
                    <a:lnTo>
                      <a:pt x="27325" y="686"/>
                    </a:lnTo>
                    <a:lnTo>
                      <a:pt x="26270" y="449"/>
                    </a:lnTo>
                    <a:lnTo>
                      <a:pt x="25189" y="264"/>
                    </a:lnTo>
                    <a:lnTo>
                      <a:pt x="24107" y="132"/>
                    </a:lnTo>
                    <a:lnTo>
                      <a:pt x="23000" y="27"/>
                    </a:lnTo>
                    <a:lnTo>
                      <a:pt x="218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Google Shape;1726;p70">
                <a:extLst>
                  <a:ext uri="{FF2B5EF4-FFF2-40B4-BE49-F238E27FC236}">
                    <a16:creationId xmlns:a16="http://schemas.microsoft.com/office/drawing/2014/main" id="{1C87A7EE-DD51-311C-67B6-A19EF732ECC1}"/>
                  </a:ext>
                </a:extLst>
              </p:cNvPr>
              <p:cNvSpPr/>
              <p:nvPr/>
            </p:nvSpPr>
            <p:spPr>
              <a:xfrm>
                <a:off x="4815550" y="3983375"/>
                <a:ext cx="550600" cy="586875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23475" extrusionOk="0">
                    <a:moveTo>
                      <a:pt x="3719" y="0"/>
                    </a:moveTo>
                    <a:lnTo>
                      <a:pt x="0" y="19254"/>
                    </a:lnTo>
                    <a:lnTo>
                      <a:pt x="17487" y="23474"/>
                    </a:lnTo>
                    <a:lnTo>
                      <a:pt x="22024" y="4959"/>
                    </a:lnTo>
                    <a:lnTo>
                      <a:pt x="37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Google Shape;1727;p70">
                <a:extLst>
                  <a:ext uri="{FF2B5EF4-FFF2-40B4-BE49-F238E27FC236}">
                    <a16:creationId xmlns:a16="http://schemas.microsoft.com/office/drawing/2014/main" id="{F261FA9E-77A5-BB22-0B64-5344695E8FA7}"/>
                  </a:ext>
                </a:extLst>
              </p:cNvPr>
              <p:cNvSpPr/>
              <p:nvPr/>
            </p:nvSpPr>
            <p:spPr>
              <a:xfrm>
                <a:off x="4911150" y="4093475"/>
                <a:ext cx="35215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14086" h="15088" extrusionOk="0">
                    <a:moveTo>
                      <a:pt x="6410" y="1"/>
                    </a:moveTo>
                    <a:lnTo>
                      <a:pt x="6041" y="27"/>
                    </a:lnTo>
                    <a:lnTo>
                      <a:pt x="5671" y="54"/>
                    </a:lnTo>
                    <a:lnTo>
                      <a:pt x="5302" y="133"/>
                    </a:lnTo>
                    <a:lnTo>
                      <a:pt x="4933" y="212"/>
                    </a:lnTo>
                    <a:lnTo>
                      <a:pt x="4511" y="370"/>
                    </a:lnTo>
                    <a:lnTo>
                      <a:pt x="4115" y="555"/>
                    </a:lnTo>
                    <a:lnTo>
                      <a:pt x="3746" y="792"/>
                    </a:lnTo>
                    <a:lnTo>
                      <a:pt x="3377" y="1030"/>
                    </a:lnTo>
                    <a:lnTo>
                      <a:pt x="3034" y="1320"/>
                    </a:lnTo>
                    <a:lnTo>
                      <a:pt x="2691" y="1636"/>
                    </a:lnTo>
                    <a:lnTo>
                      <a:pt x="2401" y="1979"/>
                    </a:lnTo>
                    <a:lnTo>
                      <a:pt x="2111" y="2322"/>
                    </a:lnTo>
                    <a:lnTo>
                      <a:pt x="1873" y="2691"/>
                    </a:lnTo>
                    <a:lnTo>
                      <a:pt x="1636" y="3060"/>
                    </a:lnTo>
                    <a:lnTo>
                      <a:pt x="1399" y="3456"/>
                    </a:lnTo>
                    <a:lnTo>
                      <a:pt x="1214" y="3852"/>
                    </a:lnTo>
                    <a:lnTo>
                      <a:pt x="845" y="4669"/>
                    </a:lnTo>
                    <a:lnTo>
                      <a:pt x="502" y="5513"/>
                    </a:lnTo>
                    <a:lnTo>
                      <a:pt x="370" y="5935"/>
                    </a:lnTo>
                    <a:lnTo>
                      <a:pt x="238" y="6384"/>
                    </a:lnTo>
                    <a:lnTo>
                      <a:pt x="212" y="6595"/>
                    </a:lnTo>
                    <a:lnTo>
                      <a:pt x="185" y="6806"/>
                    </a:lnTo>
                    <a:lnTo>
                      <a:pt x="185" y="7043"/>
                    </a:lnTo>
                    <a:lnTo>
                      <a:pt x="212" y="7254"/>
                    </a:lnTo>
                    <a:lnTo>
                      <a:pt x="265" y="7491"/>
                    </a:lnTo>
                    <a:lnTo>
                      <a:pt x="317" y="7729"/>
                    </a:lnTo>
                    <a:lnTo>
                      <a:pt x="396" y="7966"/>
                    </a:lnTo>
                    <a:lnTo>
                      <a:pt x="423" y="8204"/>
                    </a:lnTo>
                    <a:lnTo>
                      <a:pt x="449" y="8415"/>
                    </a:lnTo>
                    <a:lnTo>
                      <a:pt x="449" y="8599"/>
                    </a:lnTo>
                    <a:lnTo>
                      <a:pt x="396" y="9021"/>
                    </a:lnTo>
                    <a:lnTo>
                      <a:pt x="291" y="9417"/>
                    </a:lnTo>
                    <a:lnTo>
                      <a:pt x="159" y="9812"/>
                    </a:lnTo>
                    <a:lnTo>
                      <a:pt x="80" y="10208"/>
                    </a:lnTo>
                    <a:lnTo>
                      <a:pt x="27" y="10604"/>
                    </a:lnTo>
                    <a:lnTo>
                      <a:pt x="1" y="10788"/>
                    </a:lnTo>
                    <a:lnTo>
                      <a:pt x="27" y="10973"/>
                    </a:lnTo>
                    <a:lnTo>
                      <a:pt x="80" y="11158"/>
                    </a:lnTo>
                    <a:lnTo>
                      <a:pt x="133" y="11342"/>
                    </a:lnTo>
                    <a:lnTo>
                      <a:pt x="238" y="11500"/>
                    </a:lnTo>
                    <a:lnTo>
                      <a:pt x="317" y="11659"/>
                    </a:lnTo>
                    <a:lnTo>
                      <a:pt x="423" y="11817"/>
                    </a:lnTo>
                    <a:lnTo>
                      <a:pt x="528" y="11975"/>
                    </a:lnTo>
                    <a:lnTo>
                      <a:pt x="607" y="12186"/>
                    </a:lnTo>
                    <a:lnTo>
                      <a:pt x="660" y="12424"/>
                    </a:lnTo>
                    <a:lnTo>
                      <a:pt x="687" y="12687"/>
                    </a:lnTo>
                    <a:lnTo>
                      <a:pt x="713" y="12925"/>
                    </a:lnTo>
                    <a:lnTo>
                      <a:pt x="713" y="13426"/>
                    </a:lnTo>
                    <a:lnTo>
                      <a:pt x="713" y="13663"/>
                    </a:lnTo>
                    <a:lnTo>
                      <a:pt x="739" y="13901"/>
                    </a:lnTo>
                    <a:lnTo>
                      <a:pt x="792" y="14138"/>
                    </a:lnTo>
                    <a:lnTo>
                      <a:pt x="871" y="14349"/>
                    </a:lnTo>
                    <a:lnTo>
                      <a:pt x="977" y="14534"/>
                    </a:lnTo>
                    <a:lnTo>
                      <a:pt x="1109" y="14718"/>
                    </a:lnTo>
                    <a:lnTo>
                      <a:pt x="1267" y="14850"/>
                    </a:lnTo>
                    <a:lnTo>
                      <a:pt x="1451" y="14956"/>
                    </a:lnTo>
                    <a:lnTo>
                      <a:pt x="1636" y="15035"/>
                    </a:lnTo>
                    <a:lnTo>
                      <a:pt x="1847" y="15087"/>
                    </a:lnTo>
                    <a:lnTo>
                      <a:pt x="2295" y="15087"/>
                    </a:lnTo>
                    <a:lnTo>
                      <a:pt x="2506" y="15061"/>
                    </a:lnTo>
                    <a:lnTo>
                      <a:pt x="2717" y="15008"/>
                    </a:lnTo>
                    <a:lnTo>
                      <a:pt x="3113" y="14824"/>
                    </a:lnTo>
                    <a:lnTo>
                      <a:pt x="3509" y="14639"/>
                    </a:lnTo>
                    <a:lnTo>
                      <a:pt x="3878" y="14428"/>
                    </a:lnTo>
                    <a:lnTo>
                      <a:pt x="4247" y="14217"/>
                    </a:lnTo>
                    <a:lnTo>
                      <a:pt x="4775" y="13980"/>
                    </a:lnTo>
                    <a:lnTo>
                      <a:pt x="5302" y="13795"/>
                    </a:lnTo>
                    <a:lnTo>
                      <a:pt x="5856" y="13663"/>
                    </a:lnTo>
                    <a:lnTo>
                      <a:pt x="6436" y="13610"/>
                    </a:lnTo>
                    <a:lnTo>
                      <a:pt x="6964" y="13584"/>
                    </a:lnTo>
                    <a:lnTo>
                      <a:pt x="7228" y="13558"/>
                    </a:lnTo>
                    <a:lnTo>
                      <a:pt x="7518" y="13505"/>
                    </a:lnTo>
                    <a:lnTo>
                      <a:pt x="7755" y="13399"/>
                    </a:lnTo>
                    <a:lnTo>
                      <a:pt x="7992" y="13241"/>
                    </a:lnTo>
                    <a:lnTo>
                      <a:pt x="8098" y="13162"/>
                    </a:lnTo>
                    <a:lnTo>
                      <a:pt x="8177" y="13057"/>
                    </a:lnTo>
                    <a:lnTo>
                      <a:pt x="8256" y="12951"/>
                    </a:lnTo>
                    <a:lnTo>
                      <a:pt x="8283" y="12819"/>
                    </a:lnTo>
                    <a:lnTo>
                      <a:pt x="8309" y="12687"/>
                    </a:lnTo>
                    <a:lnTo>
                      <a:pt x="8335" y="12529"/>
                    </a:lnTo>
                    <a:lnTo>
                      <a:pt x="8309" y="12239"/>
                    </a:lnTo>
                    <a:lnTo>
                      <a:pt x="8283" y="11949"/>
                    </a:lnTo>
                    <a:lnTo>
                      <a:pt x="8309" y="11817"/>
                    </a:lnTo>
                    <a:lnTo>
                      <a:pt x="8335" y="11659"/>
                    </a:lnTo>
                    <a:lnTo>
                      <a:pt x="9364" y="11606"/>
                    </a:lnTo>
                    <a:lnTo>
                      <a:pt x="9865" y="11553"/>
                    </a:lnTo>
                    <a:lnTo>
                      <a:pt x="10366" y="11474"/>
                    </a:lnTo>
                    <a:lnTo>
                      <a:pt x="10867" y="11342"/>
                    </a:lnTo>
                    <a:lnTo>
                      <a:pt x="11316" y="11184"/>
                    </a:lnTo>
                    <a:lnTo>
                      <a:pt x="11553" y="11078"/>
                    </a:lnTo>
                    <a:lnTo>
                      <a:pt x="11764" y="10947"/>
                    </a:lnTo>
                    <a:lnTo>
                      <a:pt x="11975" y="10815"/>
                    </a:lnTo>
                    <a:lnTo>
                      <a:pt x="12160" y="10656"/>
                    </a:lnTo>
                    <a:lnTo>
                      <a:pt x="12344" y="10498"/>
                    </a:lnTo>
                    <a:lnTo>
                      <a:pt x="12476" y="10340"/>
                    </a:lnTo>
                    <a:lnTo>
                      <a:pt x="12766" y="9997"/>
                    </a:lnTo>
                    <a:lnTo>
                      <a:pt x="13004" y="9601"/>
                    </a:lnTo>
                    <a:lnTo>
                      <a:pt x="13188" y="9179"/>
                    </a:lnTo>
                    <a:lnTo>
                      <a:pt x="13347" y="8757"/>
                    </a:lnTo>
                    <a:lnTo>
                      <a:pt x="13479" y="8309"/>
                    </a:lnTo>
                    <a:lnTo>
                      <a:pt x="13584" y="7861"/>
                    </a:lnTo>
                    <a:lnTo>
                      <a:pt x="13690" y="7386"/>
                    </a:lnTo>
                    <a:lnTo>
                      <a:pt x="13821" y="6647"/>
                    </a:lnTo>
                    <a:lnTo>
                      <a:pt x="13927" y="5909"/>
                    </a:lnTo>
                    <a:lnTo>
                      <a:pt x="14032" y="5170"/>
                    </a:lnTo>
                    <a:lnTo>
                      <a:pt x="14085" y="4432"/>
                    </a:lnTo>
                    <a:lnTo>
                      <a:pt x="14085" y="3852"/>
                    </a:lnTo>
                    <a:lnTo>
                      <a:pt x="14059" y="3588"/>
                    </a:lnTo>
                    <a:lnTo>
                      <a:pt x="14032" y="3298"/>
                    </a:lnTo>
                    <a:lnTo>
                      <a:pt x="13980" y="3008"/>
                    </a:lnTo>
                    <a:lnTo>
                      <a:pt x="13901" y="2744"/>
                    </a:lnTo>
                    <a:lnTo>
                      <a:pt x="13795" y="2480"/>
                    </a:lnTo>
                    <a:lnTo>
                      <a:pt x="13690" y="2216"/>
                    </a:lnTo>
                    <a:lnTo>
                      <a:pt x="13558" y="2005"/>
                    </a:lnTo>
                    <a:lnTo>
                      <a:pt x="13399" y="1821"/>
                    </a:lnTo>
                    <a:lnTo>
                      <a:pt x="13241" y="1636"/>
                    </a:lnTo>
                    <a:lnTo>
                      <a:pt x="13057" y="1478"/>
                    </a:lnTo>
                    <a:lnTo>
                      <a:pt x="12661" y="1188"/>
                    </a:lnTo>
                    <a:lnTo>
                      <a:pt x="12239" y="924"/>
                    </a:lnTo>
                    <a:lnTo>
                      <a:pt x="11738" y="687"/>
                    </a:lnTo>
                    <a:lnTo>
                      <a:pt x="11210" y="476"/>
                    </a:lnTo>
                    <a:lnTo>
                      <a:pt x="10683" y="344"/>
                    </a:lnTo>
                    <a:lnTo>
                      <a:pt x="10155" y="238"/>
                    </a:lnTo>
                    <a:lnTo>
                      <a:pt x="9601" y="159"/>
                    </a:lnTo>
                    <a:lnTo>
                      <a:pt x="9047" y="106"/>
                    </a:lnTo>
                    <a:lnTo>
                      <a:pt x="7940" y="27"/>
                    </a:lnTo>
                    <a:lnTo>
                      <a:pt x="71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Google Shape;1728;p70">
                <a:extLst>
                  <a:ext uri="{FF2B5EF4-FFF2-40B4-BE49-F238E27FC236}">
                    <a16:creationId xmlns:a16="http://schemas.microsoft.com/office/drawing/2014/main" id="{9EDC0DDB-9586-DB60-1B4C-0A011F81BF97}"/>
                  </a:ext>
                </a:extLst>
              </p:cNvPr>
              <p:cNvSpPr/>
              <p:nvPr/>
            </p:nvSpPr>
            <p:spPr>
              <a:xfrm>
                <a:off x="4943475" y="4195025"/>
                <a:ext cx="95625" cy="1220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881" extrusionOk="0">
                    <a:moveTo>
                      <a:pt x="1530" y="133"/>
                    </a:moveTo>
                    <a:lnTo>
                      <a:pt x="1635" y="185"/>
                    </a:lnTo>
                    <a:lnTo>
                      <a:pt x="1820" y="291"/>
                    </a:lnTo>
                    <a:lnTo>
                      <a:pt x="2005" y="423"/>
                    </a:lnTo>
                    <a:lnTo>
                      <a:pt x="2031" y="449"/>
                    </a:lnTo>
                    <a:lnTo>
                      <a:pt x="2321" y="660"/>
                    </a:lnTo>
                    <a:lnTo>
                      <a:pt x="2585" y="897"/>
                    </a:lnTo>
                    <a:lnTo>
                      <a:pt x="2796" y="1135"/>
                    </a:lnTo>
                    <a:lnTo>
                      <a:pt x="3007" y="1372"/>
                    </a:lnTo>
                    <a:lnTo>
                      <a:pt x="3192" y="1636"/>
                    </a:lnTo>
                    <a:lnTo>
                      <a:pt x="3350" y="1926"/>
                    </a:lnTo>
                    <a:lnTo>
                      <a:pt x="3482" y="2190"/>
                    </a:lnTo>
                    <a:lnTo>
                      <a:pt x="3561" y="2480"/>
                    </a:lnTo>
                    <a:lnTo>
                      <a:pt x="3640" y="2796"/>
                    </a:lnTo>
                    <a:lnTo>
                      <a:pt x="3693" y="3087"/>
                    </a:lnTo>
                    <a:lnTo>
                      <a:pt x="3693" y="3377"/>
                    </a:lnTo>
                    <a:lnTo>
                      <a:pt x="3666" y="3640"/>
                    </a:lnTo>
                    <a:lnTo>
                      <a:pt x="3587" y="3931"/>
                    </a:lnTo>
                    <a:lnTo>
                      <a:pt x="3455" y="4168"/>
                    </a:lnTo>
                    <a:lnTo>
                      <a:pt x="3297" y="4405"/>
                    </a:lnTo>
                    <a:lnTo>
                      <a:pt x="3086" y="4564"/>
                    </a:lnTo>
                    <a:lnTo>
                      <a:pt x="2954" y="4643"/>
                    </a:lnTo>
                    <a:lnTo>
                      <a:pt x="2822" y="4695"/>
                    </a:lnTo>
                    <a:lnTo>
                      <a:pt x="2559" y="4748"/>
                    </a:lnTo>
                    <a:lnTo>
                      <a:pt x="2321" y="4748"/>
                    </a:lnTo>
                    <a:lnTo>
                      <a:pt x="2057" y="4722"/>
                    </a:lnTo>
                    <a:lnTo>
                      <a:pt x="1794" y="4669"/>
                    </a:lnTo>
                    <a:lnTo>
                      <a:pt x="1556" y="4590"/>
                    </a:lnTo>
                    <a:lnTo>
                      <a:pt x="1161" y="4432"/>
                    </a:lnTo>
                    <a:lnTo>
                      <a:pt x="950" y="4300"/>
                    </a:lnTo>
                    <a:lnTo>
                      <a:pt x="765" y="4168"/>
                    </a:lnTo>
                    <a:lnTo>
                      <a:pt x="580" y="4036"/>
                    </a:lnTo>
                    <a:lnTo>
                      <a:pt x="449" y="3904"/>
                    </a:lnTo>
                    <a:lnTo>
                      <a:pt x="343" y="3746"/>
                    </a:lnTo>
                    <a:lnTo>
                      <a:pt x="238" y="3614"/>
                    </a:lnTo>
                    <a:lnTo>
                      <a:pt x="185" y="3456"/>
                    </a:lnTo>
                    <a:lnTo>
                      <a:pt x="158" y="3298"/>
                    </a:lnTo>
                    <a:lnTo>
                      <a:pt x="132" y="3139"/>
                    </a:lnTo>
                    <a:lnTo>
                      <a:pt x="132" y="3007"/>
                    </a:lnTo>
                    <a:lnTo>
                      <a:pt x="211" y="2717"/>
                    </a:lnTo>
                    <a:lnTo>
                      <a:pt x="317" y="2454"/>
                    </a:lnTo>
                    <a:lnTo>
                      <a:pt x="449" y="2163"/>
                    </a:lnTo>
                    <a:lnTo>
                      <a:pt x="607" y="1821"/>
                    </a:lnTo>
                    <a:lnTo>
                      <a:pt x="739" y="1478"/>
                    </a:lnTo>
                    <a:lnTo>
                      <a:pt x="791" y="1108"/>
                    </a:lnTo>
                    <a:lnTo>
                      <a:pt x="844" y="818"/>
                    </a:lnTo>
                    <a:lnTo>
                      <a:pt x="897" y="555"/>
                    </a:lnTo>
                    <a:lnTo>
                      <a:pt x="950" y="449"/>
                    </a:lnTo>
                    <a:lnTo>
                      <a:pt x="1029" y="344"/>
                    </a:lnTo>
                    <a:lnTo>
                      <a:pt x="1108" y="238"/>
                    </a:lnTo>
                    <a:lnTo>
                      <a:pt x="1213" y="185"/>
                    </a:lnTo>
                    <a:lnTo>
                      <a:pt x="1319" y="133"/>
                    </a:lnTo>
                    <a:close/>
                    <a:moveTo>
                      <a:pt x="1293" y="1"/>
                    </a:moveTo>
                    <a:lnTo>
                      <a:pt x="1161" y="53"/>
                    </a:lnTo>
                    <a:lnTo>
                      <a:pt x="1029" y="133"/>
                    </a:lnTo>
                    <a:lnTo>
                      <a:pt x="923" y="238"/>
                    </a:lnTo>
                    <a:lnTo>
                      <a:pt x="871" y="370"/>
                    </a:lnTo>
                    <a:lnTo>
                      <a:pt x="791" y="502"/>
                    </a:lnTo>
                    <a:lnTo>
                      <a:pt x="712" y="792"/>
                    </a:lnTo>
                    <a:lnTo>
                      <a:pt x="660" y="1082"/>
                    </a:lnTo>
                    <a:lnTo>
                      <a:pt x="607" y="1451"/>
                    </a:lnTo>
                    <a:lnTo>
                      <a:pt x="475" y="1768"/>
                    </a:lnTo>
                    <a:lnTo>
                      <a:pt x="343" y="2111"/>
                    </a:lnTo>
                    <a:lnTo>
                      <a:pt x="185" y="2401"/>
                    </a:lnTo>
                    <a:lnTo>
                      <a:pt x="79" y="2691"/>
                    </a:lnTo>
                    <a:lnTo>
                      <a:pt x="53" y="2849"/>
                    </a:lnTo>
                    <a:lnTo>
                      <a:pt x="27" y="3007"/>
                    </a:lnTo>
                    <a:lnTo>
                      <a:pt x="0" y="3166"/>
                    </a:lnTo>
                    <a:lnTo>
                      <a:pt x="27" y="3324"/>
                    </a:lnTo>
                    <a:lnTo>
                      <a:pt x="53" y="3482"/>
                    </a:lnTo>
                    <a:lnTo>
                      <a:pt x="132" y="3667"/>
                    </a:lnTo>
                    <a:lnTo>
                      <a:pt x="238" y="3825"/>
                    </a:lnTo>
                    <a:lnTo>
                      <a:pt x="343" y="3983"/>
                    </a:lnTo>
                    <a:lnTo>
                      <a:pt x="501" y="4115"/>
                    </a:lnTo>
                    <a:lnTo>
                      <a:pt x="686" y="4273"/>
                    </a:lnTo>
                    <a:lnTo>
                      <a:pt x="871" y="4405"/>
                    </a:lnTo>
                    <a:lnTo>
                      <a:pt x="1108" y="4537"/>
                    </a:lnTo>
                    <a:lnTo>
                      <a:pt x="1372" y="4643"/>
                    </a:lnTo>
                    <a:lnTo>
                      <a:pt x="1662" y="4775"/>
                    </a:lnTo>
                    <a:lnTo>
                      <a:pt x="2005" y="4854"/>
                    </a:lnTo>
                    <a:lnTo>
                      <a:pt x="2189" y="4880"/>
                    </a:lnTo>
                    <a:lnTo>
                      <a:pt x="2559" y="4880"/>
                    </a:lnTo>
                    <a:lnTo>
                      <a:pt x="2770" y="4827"/>
                    </a:lnTo>
                    <a:lnTo>
                      <a:pt x="2954" y="4775"/>
                    </a:lnTo>
                    <a:lnTo>
                      <a:pt x="3139" y="4669"/>
                    </a:lnTo>
                    <a:lnTo>
                      <a:pt x="3271" y="4590"/>
                    </a:lnTo>
                    <a:lnTo>
                      <a:pt x="3376" y="4484"/>
                    </a:lnTo>
                    <a:lnTo>
                      <a:pt x="3482" y="4379"/>
                    </a:lnTo>
                    <a:lnTo>
                      <a:pt x="3561" y="4247"/>
                    </a:lnTo>
                    <a:lnTo>
                      <a:pt x="3719" y="3983"/>
                    </a:lnTo>
                    <a:lnTo>
                      <a:pt x="3798" y="3667"/>
                    </a:lnTo>
                    <a:lnTo>
                      <a:pt x="3825" y="3377"/>
                    </a:lnTo>
                    <a:lnTo>
                      <a:pt x="3825" y="3087"/>
                    </a:lnTo>
                    <a:lnTo>
                      <a:pt x="3772" y="2770"/>
                    </a:lnTo>
                    <a:lnTo>
                      <a:pt x="3693" y="2454"/>
                    </a:lnTo>
                    <a:lnTo>
                      <a:pt x="3587" y="2137"/>
                    </a:lnTo>
                    <a:lnTo>
                      <a:pt x="3455" y="1847"/>
                    </a:lnTo>
                    <a:lnTo>
                      <a:pt x="3297" y="1583"/>
                    </a:lnTo>
                    <a:lnTo>
                      <a:pt x="3112" y="1319"/>
                    </a:lnTo>
                    <a:lnTo>
                      <a:pt x="2901" y="1056"/>
                    </a:lnTo>
                    <a:lnTo>
                      <a:pt x="2664" y="792"/>
                    </a:lnTo>
                    <a:lnTo>
                      <a:pt x="2400" y="555"/>
                    </a:lnTo>
                    <a:lnTo>
                      <a:pt x="2110" y="344"/>
                    </a:lnTo>
                    <a:lnTo>
                      <a:pt x="2084" y="317"/>
                    </a:lnTo>
                    <a:lnTo>
                      <a:pt x="1873" y="159"/>
                    </a:lnTo>
                    <a:lnTo>
                      <a:pt x="1662" y="53"/>
                    </a:lnTo>
                    <a:lnTo>
                      <a:pt x="1530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Google Shape;1729;p70">
                <a:extLst>
                  <a:ext uri="{FF2B5EF4-FFF2-40B4-BE49-F238E27FC236}">
                    <a16:creationId xmlns:a16="http://schemas.microsoft.com/office/drawing/2014/main" id="{FDE1E531-955A-F01D-C2F7-AB20EFFC0382}"/>
                  </a:ext>
                </a:extLst>
              </p:cNvPr>
              <p:cNvSpPr/>
              <p:nvPr/>
            </p:nvSpPr>
            <p:spPr>
              <a:xfrm>
                <a:off x="4910500" y="4295250"/>
                <a:ext cx="2837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480" extrusionOk="0">
                    <a:moveTo>
                      <a:pt x="554" y="1"/>
                    </a:moveTo>
                    <a:lnTo>
                      <a:pt x="449" y="27"/>
                    </a:lnTo>
                    <a:lnTo>
                      <a:pt x="396" y="133"/>
                    </a:lnTo>
                    <a:lnTo>
                      <a:pt x="396" y="159"/>
                    </a:lnTo>
                    <a:lnTo>
                      <a:pt x="422" y="212"/>
                    </a:lnTo>
                    <a:lnTo>
                      <a:pt x="475" y="212"/>
                    </a:lnTo>
                    <a:lnTo>
                      <a:pt x="502" y="185"/>
                    </a:lnTo>
                    <a:lnTo>
                      <a:pt x="528" y="133"/>
                    </a:lnTo>
                    <a:lnTo>
                      <a:pt x="660" y="133"/>
                    </a:lnTo>
                    <a:lnTo>
                      <a:pt x="739" y="185"/>
                    </a:lnTo>
                    <a:lnTo>
                      <a:pt x="792" y="238"/>
                    </a:lnTo>
                    <a:lnTo>
                      <a:pt x="818" y="317"/>
                    </a:lnTo>
                    <a:lnTo>
                      <a:pt x="844" y="502"/>
                    </a:lnTo>
                    <a:lnTo>
                      <a:pt x="1003" y="1662"/>
                    </a:lnTo>
                    <a:lnTo>
                      <a:pt x="1003" y="1873"/>
                    </a:lnTo>
                    <a:lnTo>
                      <a:pt x="1003" y="1979"/>
                    </a:lnTo>
                    <a:lnTo>
                      <a:pt x="976" y="2084"/>
                    </a:lnTo>
                    <a:lnTo>
                      <a:pt x="924" y="2163"/>
                    </a:lnTo>
                    <a:lnTo>
                      <a:pt x="844" y="2269"/>
                    </a:lnTo>
                    <a:lnTo>
                      <a:pt x="713" y="2322"/>
                    </a:lnTo>
                    <a:lnTo>
                      <a:pt x="607" y="2348"/>
                    </a:lnTo>
                    <a:lnTo>
                      <a:pt x="475" y="2348"/>
                    </a:lnTo>
                    <a:lnTo>
                      <a:pt x="343" y="2322"/>
                    </a:lnTo>
                    <a:lnTo>
                      <a:pt x="238" y="2269"/>
                    </a:lnTo>
                    <a:lnTo>
                      <a:pt x="106" y="2216"/>
                    </a:lnTo>
                    <a:lnTo>
                      <a:pt x="53" y="2190"/>
                    </a:lnTo>
                    <a:lnTo>
                      <a:pt x="27" y="2216"/>
                    </a:lnTo>
                    <a:lnTo>
                      <a:pt x="0" y="2269"/>
                    </a:lnTo>
                    <a:lnTo>
                      <a:pt x="27" y="2322"/>
                    </a:lnTo>
                    <a:lnTo>
                      <a:pt x="159" y="2374"/>
                    </a:lnTo>
                    <a:lnTo>
                      <a:pt x="291" y="2427"/>
                    </a:lnTo>
                    <a:lnTo>
                      <a:pt x="396" y="2480"/>
                    </a:lnTo>
                    <a:lnTo>
                      <a:pt x="607" y="2480"/>
                    </a:lnTo>
                    <a:lnTo>
                      <a:pt x="765" y="2427"/>
                    </a:lnTo>
                    <a:lnTo>
                      <a:pt x="924" y="2348"/>
                    </a:lnTo>
                    <a:lnTo>
                      <a:pt x="1029" y="2243"/>
                    </a:lnTo>
                    <a:lnTo>
                      <a:pt x="1108" y="2111"/>
                    </a:lnTo>
                    <a:lnTo>
                      <a:pt x="1135" y="2005"/>
                    </a:lnTo>
                    <a:lnTo>
                      <a:pt x="1135" y="1873"/>
                    </a:lnTo>
                    <a:lnTo>
                      <a:pt x="1135" y="1662"/>
                    </a:lnTo>
                    <a:lnTo>
                      <a:pt x="976" y="502"/>
                    </a:lnTo>
                    <a:lnTo>
                      <a:pt x="950" y="291"/>
                    </a:lnTo>
                    <a:lnTo>
                      <a:pt x="897" y="185"/>
                    </a:lnTo>
                    <a:lnTo>
                      <a:pt x="844" y="80"/>
                    </a:lnTo>
                    <a:lnTo>
                      <a:pt x="765" y="27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Google Shape;1730;p70">
                <a:extLst>
                  <a:ext uri="{FF2B5EF4-FFF2-40B4-BE49-F238E27FC236}">
                    <a16:creationId xmlns:a16="http://schemas.microsoft.com/office/drawing/2014/main" id="{B94182EC-D170-BDB9-8100-15AEF7EE9A55}"/>
                  </a:ext>
                </a:extLst>
              </p:cNvPr>
              <p:cNvSpPr/>
              <p:nvPr/>
            </p:nvSpPr>
            <p:spPr>
              <a:xfrm>
                <a:off x="4921700" y="4373725"/>
                <a:ext cx="19850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1082" extrusionOk="0">
                    <a:moveTo>
                      <a:pt x="3377" y="0"/>
                    </a:moveTo>
                    <a:lnTo>
                      <a:pt x="3008" y="79"/>
                    </a:lnTo>
                    <a:lnTo>
                      <a:pt x="2638" y="185"/>
                    </a:lnTo>
                    <a:lnTo>
                      <a:pt x="2269" y="317"/>
                    </a:lnTo>
                    <a:lnTo>
                      <a:pt x="1926" y="501"/>
                    </a:lnTo>
                    <a:lnTo>
                      <a:pt x="1662" y="633"/>
                    </a:lnTo>
                    <a:lnTo>
                      <a:pt x="1372" y="765"/>
                    </a:lnTo>
                    <a:lnTo>
                      <a:pt x="1082" y="871"/>
                    </a:lnTo>
                    <a:lnTo>
                      <a:pt x="766" y="923"/>
                    </a:lnTo>
                    <a:lnTo>
                      <a:pt x="607" y="950"/>
                    </a:lnTo>
                    <a:lnTo>
                      <a:pt x="423" y="950"/>
                    </a:lnTo>
                    <a:lnTo>
                      <a:pt x="265" y="923"/>
                    </a:lnTo>
                    <a:lnTo>
                      <a:pt x="80" y="871"/>
                    </a:lnTo>
                    <a:lnTo>
                      <a:pt x="27" y="871"/>
                    </a:lnTo>
                    <a:lnTo>
                      <a:pt x="1" y="897"/>
                    </a:lnTo>
                    <a:lnTo>
                      <a:pt x="1" y="950"/>
                    </a:lnTo>
                    <a:lnTo>
                      <a:pt x="27" y="976"/>
                    </a:lnTo>
                    <a:lnTo>
                      <a:pt x="291" y="1055"/>
                    </a:lnTo>
                    <a:lnTo>
                      <a:pt x="555" y="1082"/>
                    </a:lnTo>
                    <a:lnTo>
                      <a:pt x="792" y="1055"/>
                    </a:lnTo>
                    <a:lnTo>
                      <a:pt x="1029" y="1029"/>
                    </a:lnTo>
                    <a:lnTo>
                      <a:pt x="1240" y="950"/>
                    </a:lnTo>
                    <a:lnTo>
                      <a:pt x="1425" y="871"/>
                    </a:lnTo>
                    <a:lnTo>
                      <a:pt x="1715" y="765"/>
                    </a:lnTo>
                    <a:lnTo>
                      <a:pt x="1979" y="607"/>
                    </a:lnTo>
                    <a:lnTo>
                      <a:pt x="2322" y="449"/>
                    </a:lnTo>
                    <a:lnTo>
                      <a:pt x="2665" y="290"/>
                    </a:lnTo>
                    <a:lnTo>
                      <a:pt x="3034" y="185"/>
                    </a:lnTo>
                    <a:lnTo>
                      <a:pt x="3403" y="132"/>
                    </a:lnTo>
                    <a:lnTo>
                      <a:pt x="3746" y="132"/>
                    </a:lnTo>
                    <a:lnTo>
                      <a:pt x="4115" y="159"/>
                    </a:lnTo>
                    <a:lnTo>
                      <a:pt x="4405" y="238"/>
                    </a:lnTo>
                    <a:lnTo>
                      <a:pt x="4669" y="317"/>
                    </a:lnTo>
                    <a:lnTo>
                      <a:pt x="5197" y="501"/>
                    </a:lnTo>
                    <a:lnTo>
                      <a:pt x="5698" y="686"/>
                    </a:lnTo>
                    <a:lnTo>
                      <a:pt x="5962" y="765"/>
                    </a:lnTo>
                    <a:lnTo>
                      <a:pt x="6252" y="818"/>
                    </a:lnTo>
                    <a:lnTo>
                      <a:pt x="6674" y="871"/>
                    </a:lnTo>
                    <a:lnTo>
                      <a:pt x="7096" y="871"/>
                    </a:lnTo>
                    <a:lnTo>
                      <a:pt x="7491" y="792"/>
                    </a:lnTo>
                    <a:lnTo>
                      <a:pt x="7913" y="686"/>
                    </a:lnTo>
                    <a:lnTo>
                      <a:pt x="7940" y="633"/>
                    </a:lnTo>
                    <a:lnTo>
                      <a:pt x="7940" y="607"/>
                    </a:lnTo>
                    <a:lnTo>
                      <a:pt x="7913" y="554"/>
                    </a:lnTo>
                    <a:lnTo>
                      <a:pt x="7861" y="554"/>
                    </a:lnTo>
                    <a:lnTo>
                      <a:pt x="7465" y="686"/>
                    </a:lnTo>
                    <a:lnTo>
                      <a:pt x="7069" y="739"/>
                    </a:lnTo>
                    <a:lnTo>
                      <a:pt x="6674" y="739"/>
                    </a:lnTo>
                    <a:lnTo>
                      <a:pt x="6278" y="712"/>
                    </a:lnTo>
                    <a:lnTo>
                      <a:pt x="6014" y="633"/>
                    </a:lnTo>
                    <a:lnTo>
                      <a:pt x="5751" y="554"/>
                    </a:lnTo>
                    <a:lnTo>
                      <a:pt x="5223" y="370"/>
                    </a:lnTo>
                    <a:lnTo>
                      <a:pt x="4696" y="185"/>
                    </a:lnTo>
                    <a:lnTo>
                      <a:pt x="4432" y="106"/>
                    </a:lnTo>
                    <a:lnTo>
                      <a:pt x="4142" y="53"/>
                    </a:lnTo>
                    <a:lnTo>
                      <a:pt x="3772" y="0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1731;p70">
                <a:extLst>
                  <a:ext uri="{FF2B5EF4-FFF2-40B4-BE49-F238E27FC236}">
                    <a16:creationId xmlns:a16="http://schemas.microsoft.com/office/drawing/2014/main" id="{583C2573-2EDC-870B-FE50-8D514D79941E}"/>
                  </a:ext>
                </a:extLst>
              </p:cNvPr>
              <p:cNvSpPr/>
              <p:nvPr/>
            </p:nvSpPr>
            <p:spPr>
              <a:xfrm>
                <a:off x="4920400" y="4009750"/>
                <a:ext cx="343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2" extrusionOk="0">
                    <a:moveTo>
                      <a:pt x="290" y="0"/>
                    </a:moveTo>
                    <a:lnTo>
                      <a:pt x="0" y="1082"/>
                    </a:lnTo>
                    <a:lnTo>
                      <a:pt x="1081" y="1372"/>
                    </a:lnTo>
                    <a:lnTo>
                      <a:pt x="1372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Google Shape;1732;p70">
                <a:extLst>
                  <a:ext uri="{FF2B5EF4-FFF2-40B4-BE49-F238E27FC236}">
                    <a16:creationId xmlns:a16="http://schemas.microsoft.com/office/drawing/2014/main" id="{465333B1-7089-0CF9-DEE0-988FD0078F34}"/>
                  </a:ext>
                </a:extLst>
              </p:cNvPr>
              <p:cNvSpPr/>
              <p:nvPr/>
            </p:nvSpPr>
            <p:spPr>
              <a:xfrm>
                <a:off x="4910500" y="4046000"/>
                <a:ext cx="349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73" extrusionOk="0">
                    <a:moveTo>
                      <a:pt x="291" y="1"/>
                    </a:moveTo>
                    <a:lnTo>
                      <a:pt x="0" y="1082"/>
                    </a:lnTo>
                    <a:lnTo>
                      <a:pt x="1108" y="1372"/>
                    </a:lnTo>
                    <a:lnTo>
                      <a:pt x="1398" y="26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Google Shape;1733;p70">
                <a:extLst>
                  <a:ext uri="{FF2B5EF4-FFF2-40B4-BE49-F238E27FC236}">
                    <a16:creationId xmlns:a16="http://schemas.microsoft.com/office/drawing/2014/main" id="{49B73A83-ED9E-4226-5BFD-3EC0548FE7CA}"/>
                  </a:ext>
                </a:extLst>
              </p:cNvPr>
              <p:cNvSpPr/>
              <p:nvPr/>
            </p:nvSpPr>
            <p:spPr>
              <a:xfrm>
                <a:off x="4901275" y="4082275"/>
                <a:ext cx="3497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72" extrusionOk="0">
                    <a:moveTo>
                      <a:pt x="290" y="0"/>
                    </a:moveTo>
                    <a:lnTo>
                      <a:pt x="0" y="1082"/>
                    </a:lnTo>
                    <a:lnTo>
                      <a:pt x="1108" y="1372"/>
                    </a:lnTo>
                    <a:lnTo>
                      <a:pt x="1398" y="264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Google Shape;1734;p70">
                <a:extLst>
                  <a:ext uri="{FF2B5EF4-FFF2-40B4-BE49-F238E27FC236}">
                    <a16:creationId xmlns:a16="http://schemas.microsoft.com/office/drawing/2014/main" id="{EC789E6F-AB42-8976-95CE-F5C798FC6937}"/>
                  </a:ext>
                </a:extLst>
              </p:cNvPr>
              <p:cNvSpPr/>
              <p:nvPr/>
            </p:nvSpPr>
            <p:spPr>
              <a:xfrm>
                <a:off x="4168025" y="4522075"/>
                <a:ext cx="366650" cy="482050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19282" extrusionOk="0">
                    <a:moveTo>
                      <a:pt x="8335" y="1"/>
                    </a:moveTo>
                    <a:lnTo>
                      <a:pt x="8177" y="80"/>
                    </a:lnTo>
                    <a:lnTo>
                      <a:pt x="7966" y="212"/>
                    </a:lnTo>
                    <a:lnTo>
                      <a:pt x="7729" y="370"/>
                    </a:lnTo>
                    <a:lnTo>
                      <a:pt x="7201" y="845"/>
                    </a:lnTo>
                    <a:lnTo>
                      <a:pt x="6595" y="1451"/>
                    </a:lnTo>
                    <a:lnTo>
                      <a:pt x="6067" y="2032"/>
                    </a:lnTo>
                    <a:lnTo>
                      <a:pt x="5513" y="2638"/>
                    </a:lnTo>
                    <a:lnTo>
                      <a:pt x="4827" y="3456"/>
                    </a:lnTo>
                    <a:lnTo>
                      <a:pt x="4142" y="4274"/>
                    </a:lnTo>
                    <a:lnTo>
                      <a:pt x="2849" y="5909"/>
                    </a:lnTo>
                    <a:lnTo>
                      <a:pt x="1715" y="7359"/>
                    </a:lnTo>
                    <a:lnTo>
                      <a:pt x="950" y="8362"/>
                    </a:lnTo>
                    <a:lnTo>
                      <a:pt x="739" y="8705"/>
                    </a:lnTo>
                    <a:lnTo>
                      <a:pt x="555" y="9100"/>
                    </a:lnTo>
                    <a:lnTo>
                      <a:pt x="396" y="9549"/>
                    </a:lnTo>
                    <a:lnTo>
                      <a:pt x="265" y="10050"/>
                    </a:lnTo>
                    <a:lnTo>
                      <a:pt x="159" y="10551"/>
                    </a:lnTo>
                    <a:lnTo>
                      <a:pt x="80" y="11105"/>
                    </a:lnTo>
                    <a:lnTo>
                      <a:pt x="27" y="11685"/>
                    </a:lnTo>
                    <a:lnTo>
                      <a:pt x="1" y="12265"/>
                    </a:lnTo>
                    <a:lnTo>
                      <a:pt x="370" y="12845"/>
                    </a:lnTo>
                    <a:lnTo>
                      <a:pt x="766" y="13399"/>
                    </a:lnTo>
                    <a:lnTo>
                      <a:pt x="1188" y="13953"/>
                    </a:lnTo>
                    <a:lnTo>
                      <a:pt x="1610" y="14507"/>
                    </a:lnTo>
                    <a:lnTo>
                      <a:pt x="2058" y="15035"/>
                    </a:lnTo>
                    <a:lnTo>
                      <a:pt x="2533" y="15536"/>
                    </a:lnTo>
                    <a:lnTo>
                      <a:pt x="3008" y="16037"/>
                    </a:lnTo>
                    <a:lnTo>
                      <a:pt x="3509" y="16512"/>
                    </a:lnTo>
                    <a:lnTo>
                      <a:pt x="4353" y="17277"/>
                    </a:lnTo>
                    <a:lnTo>
                      <a:pt x="5249" y="17989"/>
                    </a:lnTo>
                    <a:lnTo>
                      <a:pt x="6173" y="18648"/>
                    </a:lnTo>
                    <a:lnTo>
                      <a:pt x="7149" y="19281"/>
                    </a:lnTo>
                    <a:lnTo>
                      <a:pt x="7755" y="13584"/>
                    </a:lnTo>
                    <a:lnTo>
                      <a:pt x="8204" y="9206"/>
                    </a:lnTo>
                    <a:lnTo>
                      <a:pt x="8678" y="4696"/>
                    </a:lnTo>
                    <a:lnTo>
                      <a:pt x="9522" y="4933"/>
                    </a:lnTo>
                    <a:lnTo>
                      <a:pt x="10393" y="5118"/>
                    </a:lnTo>
                    <a:lnTo>
                      <a:pt x="11421" y="5329"/>
                    </a:lnTo>
                    <a:lnTo>
                      <a:pt x="11448" y="5329"/>
                    </a:lnTo>
                    <a:lnTo>
                      <a:pt x="12028" y="5408"/>
                    </a:lnTo>
                    <a:lnTo>
                      <a:pt x="12608" y="5460"/>
                    </a:lnTo>
                    <a:lnTo>
                      <a:pt x="13136" y="5487"/>
                    </a:lnTo>
                    <a:lnTo>
                      <a:pt x="13637" y="5487"/>
                    </a:lnTo>
                    <a:lnTo>
                      <a:pt x="13848" y="5460"/>
                    </a:lnTo>
                    <a:lnTo>
                      <a:pt x="14059" y="5434"/>
                    </a:lnTo>
                    <a:lnTo>
                      <a:pt x="14217" y="5381"/>
                    </a:lnTo>
                    <a:lnTo>
                      <a:pt x="14375" y="5302"/>
                    </a:lnTo>
                    <a:lnTo>
                      <a:pt x="14481" y="5223"/>
                    </a:lnTo>
                    <a:lnTo>
                      <a:pt x="14586" y="5118"/>
                    </a:lnTo>
                    <a:lnTo>
                      <a:pt x="14639" y="4986"/>
                    </a:lnTo>
                    <a:lnTo>
                      <a:pt x="14665" y="4854"/>
                    </a:lnTo>
                    <a:lnTo>
                      <a:pt x="14639" y="4722"/>
                    </a:lnTo>
                    <a:lnTo>
                      <a:pt x="14613" y="4564"/>
                    </a:lnTo>
                    <a:lnTo>
                      <a:pt x="14534" y="4405"/>
                    </a:lnTo>
                    <a:lnTo>
                      <a:pt x="14454" y="4247"/>
                    </a:lnTo>
                    <a:lnTo>
                      <a:pt x="14243" y="3931"/>
                    </a:lnTo>
                    <a:lnTo>
                      <a:pt x="13953" y="3588"/>
                    </a:lnTo>
                    <a:lnTo>
                      <a:pt x="13610" y="3245"/>
                    </a:lnTo>
                    <a:lnTo>
                      <a:pt x="13215" y="2876"/>
                    </a:lnTo>
                    <a:lnTo>
                      <a:pt x="12687" y="2427"/>
                    </a:lnTo>
                    <a:lnTo>
                      <a:pt x="12081" y="1979"/>
                    </a:lnTo>
                    <a:lnTo>
                      <a:pt x="11158" y="1346"/>
                    </a:lnTo>
                    <a:lnTo>
                      <a:pt x="10920" y="1214"/>
                    </a:lnTo>
                    <a:lnTo>
                      <a:pt x="10841" y="1161"/>
                    </a:lnTo>
                    <a:lnTo>
                      <a:pt x="10182" y="766"/>
                    </a:lnTo>
                    <a:lnTo>
                      <a:pt x="9575" y="423"/>
                    </a:lnTo>
                    <a:lnTo>
                      <a:pt x="9048" y="185"/>
                    </a:lnTo>
                    <a:lnTo>
                      <a:pt x="8599" y="27"/>
                    </a:lnTo>
                    <a:lnTo>
                      <a:pt x="85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1735;p70">
                <a:extLst>
                  <a:ext uri="{FF2B5EF4-FFF2-40B4-BE49-F238E27FC236}">
                    <a16:creationId xmlns:a16="http://schemas.microsoft.com/office/drawing/2014/main" id="{BF9EF966-7100-29D2-5104-A48FC029527F}"/>
                  </a:ext>
                </a:extLst>
              </p:cNvPr>
              <p:cNvSpPr/>
              <p:nvPr/>
            </p:nvSpPr>
            <p:spPr>
              <a:xfrm>
                <a:off x="4228700" y="4063800"/>
                <a:ext cx="838100" cy="972625"/>
              </a:xfrm>
              <a:custGeom>
                <a:avLst/>
                <a:gdLst/>
                <a:ahLst/>
                <a:cxnLst/>
                <a:rect l="l" t="t" r="r" b="b"/>
                <a:pathLst>
                  <a:path w="33524" h="38905" extrusionOk="0">
                    <a:moveTo>
                      <a:pt x="22498" y="1"/>
                    </a:moveTo>
                    <a:lnTo>
                      <a:pt x="16248" y="1610"/>
                    </a:lnTo>
                    <a:lnTo>
                      <a:pt x="6462" y="4142"/>
                    </a:lnTo>
                    <a:lnTo>
                      <a:pt x="0" y="5830"/>
                    </a:lnTo>
                    <a:lnTo>
                      <a:pt x="3086" y="20969"/>
                    </a:lnTo>
                    <a:lnTo>
                      <a:pt x="4115" y="25954"/>
                    </a:lnTo>
                    <a:lnTo>
                      <a:pt x="4141" y="26060"/>
                    </a:lnTo>
                    <a:lnTo>
                      <a:pt x="5328" y="31915"/>
                    </a:lnTo>
                    <a:lnTo>
                      <a:pt x="6700" y="38667"/>
                    </a:lnTo>
                    <a:lnTo>
                      <a:pt x="6752" y="38904"/>
                    </a:lnTo>
                    <a:lnTo>
                      <a:pt x="7043" y="38825"/>
                    </a:lnTo>
                    <a:lnTo>
                      <a:pt x="9997" y="38087"/>
                    </a:lnTo>
                    <a:lnTo>
                      <a:pt x="10049" y="38060"/>
                    </a:lnTo>
                    <a:lnTo>
                      <a:pt x="33523" y="32021"/>
                    </a:lnTo>
                    <a:lnTo>
                      <a:pt x="224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Google Shape;1736;p70">
                <a:extLst>
                  <a:ext uri="{FF2B5EF4-FFF2-40B4-BE49-F238E27FC236}">
                    <a16:creationId xmlns:a16="http://schemas.microsoft.com/office/drawing/2014/main" id="{6C2C4147-B335-00E3-8E2B-E17C08E220AB}"/>
                  </a:ext>
                </a:extLst>
              </p:cNvPr>
              <p:cNvSpPr/>
              <p:nvPr/>
            </p:nvSpPr>
            <p:spPr>
              <a:xfrm>
                <a:off x="4263650" y="4100075"/>
                <a:ext cx="747100" cy="848650"/>
              </a:xfrm>
              <a:custGeom>
                <a:avLst/>
                <a:gdLst/>
                <a:ahLst/>
                <a:cxnLst/>
                <a:rect l="l" t="t" r="r" b="b"/>
                <a:pathLst>
                  <a:path w="29884" h="33946" extrusionOk="0">
                    <a:moveTo>
                      <a:pt x="20045" y="1"/>
                    </a:moveTo>
                    <a:lnTo>
                      <a:pt x="0" y="5091"/>
                    </a:lnTo>
                    <a:lnTo>
                      <a:pt x="6014" y="33946"/>
                    </a:lnTo>
                    <a:lnTo>
                      <a:pt x="29883" y="27958"/>
                    </a:lnTo>
                    <a:lnTo>
                      <a:pt x="20045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Google Shape;1737;p70">
                <a:extLst>
                  <a:ext uri="{FF2B5EF4-FFF2-40B4-BE49-F238E27FC236}">
                    <a16:creationId xmlns:a16="http://schemas.microsoft.com/office/drawing/2014/main" id="{4F7037E5-7E6C-9434-F184-E19566523AA1}"/>
                  </a:ext>
                </a:extLst>
              </p:cNvPr>
              <p:cNvSpPr/>
              <p:nvPr/>
            </p:nvSpPr>
            <p:spPr>
              <a:xfrm>
                <a:off x="4375750" y="4368450"/>
                <a:ext cx="427300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17092" h="5619" extrusionOk="0">
                    <a:moveTo>
                      <a:pt x="16854" y="0"/>
                    </a:moveTo>
                    <a:lnTo>
                      <a:pt x="0" y="4774"/>
                    </a:lnTo>
                    <a:lnTo>
                      <a:pt x="237" y="5618"/>
                    </a:lnTo>
                    <a:lnTo>
                      <a:pt x="17091" y="844"/>
                    </a:lnTo>
                    <a:lnTo>
                      <a:pt x="168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Google Shape;1738;p70">
                <a:extLst>
                  <a:ext uri="{FF2B5EF4-FFF2-40B4-BE49-F238E27FC236}">
                    <a16:creationId xmlns:a16="http://schemas.microsoft.com/office/drawing/2014/main" id="{EDF962A5-C8BE-0452-25F6-AD0E4DDA4CA7}"/>
                  </a:ext>
                </a:extLst>
              </p:cNvPr>
              <p:cNvSpPr/>
              <p:nvPr/>
            </p:nvSpPr>
            <p:spPr>
              <a:xfrm>
                <a:off x="4387600" y="4409325"/>
                <a:ext cx="426650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5619" extrusionOk="0">
                    <a:moveTo>
                      <a:pt x="16828" y="1"/>
                    </a:moveTo>
                    <a:lnTo>
                      <a:pt x="1" y="4775"/>
                    </a:lnTo>
                    <a:lnTo>
                      <a:pt x="238" y="5619"/>
                    </a:lnTo>
                    <a:lnTo>
                      <a:pt x="17066" y="845"/>
                    </a:lnTo>
                    <a:lnTo>
                      <a:pt x="168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Google Shape;1739;p70">
                <a:extLst>
                  <a:ext uri="{FF2B5EF4-FFF2-40B4-BE49-F238E27FC236}">
                    <a16:creationId xmlns:a16="http://schemas.microsoft.com/office/drawing/2014/main" id="{AF0C610F-C029-D032-E402-4651C6812264}"/>
                  </a:ext>
                </a:extLst>
              </p:cNvPr>
              <p:cNvSpPr/>
              <p:nvPr/>
            </p:nvSpPr>
            <p:spPr>
              <a:xfrm>
                <a:off x="4398825" y="4450200"/>
                <a:ext cx="4273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17092" h="5593" extrusionOk="0">
                    <a:moveTo>
                      <a:pt x="16854" y="1"/>
                    </a:moveTo>
                    <a:lnTo>
                      <a:pt x="0" y="4775"/>
                    </a:lnTo>
                    <a:lnTo>
                      <a:pt x="238" y="5592"/>
                    </a:lnTo>
                    <a:lnTo>
                      <a:pt x="17091" y="845"/>
                    </a:lnTo>
                    <a:lnTo>
                      <a:pt x="168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Google Shape;1740;p70">
                <a:extLst>
                  <a:ext uri="{FF2B5EF4-FFF2-40B4-BE49-F238E27FC236}">
                    <a16:creationId xmlns:a16="http://schemas.microsoft.com/office/drawing/2014/main" id="{3E33DCB5-3256-4B6F-B242-C48413BEF009}"/>
                  </a:ext>
                </a:extLst>
              </p:cNvPr>
              <p:cNvSpPr/>
              <p:nvPr/>
            </p:nvSpPr>
            <p:spPr>
              <a:xfrm>
                <a:off x="4415950" y="4498350"/>
                <a:ext cx="426650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5619" extrusionOk="0">
                    <a:moveTo>
                      <a:pt x="16828" y="0"/>
                    </a:moveTo>
                    <a:lnTo>
                      <a:pt x="1" y="4774"/>
                    </a:lnTo>
                    <a:lnTo>
                      <a:pt x="238" y="5618"/>
                    </a:lnTo>
                    <a:lnTo>
                      <a:pt x="17066" y="844"/>
                    </a:lnTo>
                    <a:lnTo>
                      <a:pt x="16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Google Shape;1741;p70">
                <a:extLst>
                  <a:ext uri="{FF2B5EF4-FFF2-40B4-BE49-F238E27FC236}">
                    <a16:creationId xmlns:a16="http://schemas.microsoft.com/office/drawing/2014/main" id="{BFC53503-8BD3-4F7D-895A-1661DC648D00}"/>
                  </a:ext>
                </a:extLst>
              </p:cNvPr>
              <p:cNvSpPr/>
              <p:nvPr/>
            </p:nvSpPr>
            <p:spPr>
              <a:xfrm>
                <a:off x="4352650" y="4266250"/>
                <a:ext cx="143775" cy="137175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5487" extrusionOk="0">
                    <a:moveTo>
                      <a:pt x="4326" y="0"/>
                    </a:moveTo>
                    <a:lnTo>
                      <a:pt x="1" y="1108"/>
                    </a:lnTo>
                    <a:lnTo>
                      <a:pt x="950" y="5486"/>
                    </a:lnTo>
                    <a:lnTo>
                      <a:pt x="5751" y="4326"/>
                    </a:lnTo>
                    <a:lnTo>
                      <a:pt x="4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Google Shape;1742;p70">
                <a:extLst>
                  <a:ext uri="{FF2B5EF4-FFF2-40B4-BE49-F238E27FC236}">
                    <a16:creationId xmlns:a16="http://schemas.microsoft.com/office/drawing/2014/main" id="{1E60A4C3-B001-C33A-B348-49BAEA07B509}"/>
                  </a:ext>
                </a:extLst>
              </p:cNvPr>
              <p:cNvSpPr/>
              <p:nvPr/>
            </p:nvSpPr>
            <p:spPr>
              <a:xfrm>
                <a:off x="4536625" y="4206900"/>
                <a:ext cx="207725" cy="7190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876" extrusionOk="0">
                    <a:moveTo>
                      <a:pt x="8151" y="0"/>
                    </a:moveTo>
                    <a:lnTo>
                      <a:pt x="1" y="2321"/>
                    </a:lnTo>
                    <a:lnTo>
                      <a:pt x="159" y="2875"/>
                    </a:lnTo>
                    <a:lnTo>
                      <a:pt x="8309" y="581"/>
                    </a:lnTo>
                    <a:lnTo>
                      <a:pt x="81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Google Shape;1743;p70">
                <a:extLst>
                  <a:ext uri="{FF2B5EF4-FFF2-40B4-BE49-F238E27FC236}">
                    <a16:creationId xmlns:a16="http://schemas.microsoft.com/office/drawing/2014/main" id="{759821ED-38A9-C7D5-9ABE-6B893146F69C}"/>
                  </a:ext>
                </a:extLst>
              </p:cNvPr>
              <p:cNvSpPr/>
              <p:nvPr/>
            </p:nvSpPr>
            <p:spPr>
              <a:xfrm>
                <a:off x="4544550" y="4235250"/>
                <a:ext cx="207725" cy="7190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876" extrusionOk="0">
                    <a:moveTo>
                      <a:pt x="8150" y="1"/>
                    </a:moveTo>
                    <a:lnTo>
                      <a:pt x="0" y="2295"/>
                    </a:lnTo>
                    <a:lnTo>
                      <a:pt x="158" y="2875"/>
                    </a:lnTo>
                    <a:lnTo>
                      <a:pt x="8308" y="554"/>
                    </a:lnTo>
                    <a:lnTo>
                      <a:pt x="8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Google Shape;1744;p70">
                <a:extLst>
                  <a:ext uri="{FF2B5EF4-FFF2-40B4-BE49-F238E27FC236}">
                    <a16:creationId xmlns:a16="http://schemas.microsoft.com/office/drawing/2014/main" id="{3D874FD9-7EF7-3EF1-FAEC-09E0CCE20B36}"/>
                  </a:ext>
                </a:extLst>
              </p:cNvPr>
              <p:cNvSpPr/>
              <p:nvPr/>
            </p:nvSpPr>
            <p:spPr>
              <a:xfrm>
                <a:off x="4552450" y="4262950"/>
                <a:ext cx="207725" cy="7190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2876" extrusionOk="0">
                    <a:moveTo>
                      <a:pt x="8124" y="0"/>
                    </a:moveTo>
                    <a:lnTo>
                      <a:pt x="1" y="2295"/>
                    </a:lnTo>
                    <a:lnTo>
                      <a:pt x="159" y="2875"/>
                    </a:lnTo>
                    <a:lnTo>
                      <a:pt x="8309" y="581"/>
                    </a:lnTo>
                    <a:lnTo>
                      <a:pt x="8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Google Shape;1745;p70">
                <a:extLst>
                  <a:ext uri="{FF2B5EF4-FFF2-40B4-BE49-F238E27FC236}">
                    <a16:creationId xmlns:a16="http://schemas.microsoft.com/office/drawing/2014/main" id="{1A1EA9FE-70E6-07C7-8131-591635BA4A5C}"/>
                  </a:ext>
                </a:extLst>
              </p:cNvPr>
              <p:cNvSpPr/>
              <p:nvPr/>
            </p:nvSpPr>
            <p:spPr>
              <a:xfrm>
                <a:off x="4548500" y="4618350"/>
                <a:ext cx="233450" cy="223550"/>
              </a:xfrm>
              <a:custGeom>
                <a:avLst/>
                <a:gdLst/>
                <a:ahLst/>
                <a:cxnLst/>
                <a:rect l="l" t="t" r="r" b="b"/>
                <a:pathLst>
                  <a:path w="9338" h="8942" extrusionOk="0">
                    <a:moveTo>
                      <a:pt x="7544" y="1"/>
                    </a:moveTo>
                    <a:lnTo>
                      <a:pt x="7359" y="27"/>
                    </a:lnTo>
                    <a:lnTo>
                      <a:pt x="7174" y="53"/>
                    </a:lnTo>
                    <a:lnTo>
                      <a:pt x="6990" y="106"/>
                    </a:lnTo>
                    <a:lnTo>
                      <a:pt x="6805" y="159"/>
                    </a:lnTo>
                    <a:lnTo>
                      <a:pt x="6489" y="317"/>
                    </a:lnTo>
                    <a:lnTo>
                      <a:pt x="6199" y="528"/>
                    </a:lnTo>
                    <a:lnTo>
                      <a:pt x="5908" y="765"/>
                    </a:lnTo>
                    <a:lnTo>
                      <a:pt x="5671" y="1029"/>
                    </a:lnTo>
                    <a:lnTo>
                      <a:pt x="5434" y="1293"/>
                    </a:lnTo>
                    <a:lnTo>
                      <a:pt x="5249" y="1557"/>
                    </a:lnTo>
                    <a:lnTo>
                      <a:pt x="4933" y="2058"/>
                    </a:lnTo>
                    <a:lnTo>
                      <a:pt x="4748" y="2427"/>
                    </a:lnTo>
                    <a:lnTo>
                      <a:pt x="4695" y="2559"/>
                    </a:lnTo>
                    <a:lnTo>
                      <a:pt x="4669" y="2585"/>
                    </a:lnTo>
                    <a:lnTo>
                      <a:pt x="4563" y="2506"/>
                    </a:lnTo>
                    <a:lnTo>
                      <a:pt x="4194" y="2295"/>
                    </a:lnTo>
                    <a:lnTo>
                      <a:pt x="3667" y="2031"/>
                    </a:lnTo>
                    <a:lnTo>
                      <a:pt x="3376" y="1926"/>
                    </a:lnTo>
                    <a:lnTo>
                      <a:pt x="3034" y="1820"/>
                    </a:lnTo>
                    <a:lnTo>
                      <a:pt x="2691" y="1715"/>
                    </a:lnTo>
                    <a:lnTo>
                      <a:pt x="2321" y="1662"/>
                    </a:lnTo>
                    <a:lnTo>
                      <a:pt x="1952" y="1662"/>
                    </a:lnTo>
                    <a:lnTo>
                      <a:pt x="1583" y="1689"/>
                    </a:lnTo>
                    <a:lnTo>
                      <a:pt x="1398" y="1741"/>
                    </a:lnTo>
                    <a:lnTo>
                      <a:pt x="1240" y="1794"/>
                    </a:lnTo>
                    <a:lnTo>
                      <a:pt x="1055" y="1873"/>
                    </a:lnTo>
                    <a:lnTo>
                      <a:pt x="897" y="1952"/>
                    </a:lnTo>
                    <a:lnTo>
                      <a:pt x="739" y="2084"/>
                    </a:lnTo>
                    <a:lnTo>
                      <a:pt x="581" y="2216"/>
                    </a:lnTo>
                    <a:lnTo>
                      <a:pt x="422" y="2348"/>
                    </a:lnTo>
                    <a:lnTo>
                      <a:pt x="290" y="2533"/>
                    </a:lnTo>
                    <a:lnTo>
                      <a:pt x="132" y="2770"/>
                    </a:lnTo>
                    <a:lnTo>
                      <a:pt x="53" y="3007"/>
                    </a:lnTo>
                    <a:lnTo>
                      <a:pt x="0" y="3245"/>
                    </a:lnTo>
                    <a:lnTo>
                      <a:pt x="0" y="3482"/>
                    </a:lnTo>
                    <a:lnTo>
                      <a:pt x="53" y="3746"/>
                    </a:lnTo>
                    <a:lnTo>
                      <a:pt x="132" y="3983"/>
                    </a:lnTo>
                    <a:lnTo>
                      <a:pt x="238" y="4247"/>
                    </a:lnTo>
                    <a:lnTo>
                      <a:pt x="396" y="4511"/>
                    </a:lnTo>
                    <a:lnTo>
                      <a:pt x="554" y="4748"/>
                    </a:lnTo>
                    <a:lnTo>
                      <a:pt x="765" y="5012"/>
                    </a:lnTo>
                    <a:lnTo>
                      <a:pt x="1003" y="5276"/>
                    </a:lnTo>
                    <a:lnTo>
                      <a:pt x="1240" y="5513"/>
                    </a:lnTo>
                    <a:lnTo>
                      <a:pt x="1820" y="6014"/>
                    </a:lnTo>
                    <a:lnTo>
                      <a:pt x="2427" y="6489"/>
                    </a:lnTo>
                    <a:lnTo>
                      <a:pt x="2532" y="6568"/>
                    </a:lnTo>
                    <a:lnTo>
                      <a:pt x="3218" y="7043"/>
                    </a:lnTo>
                    <a:lnTo>
                      <a:pt x="3930" y="7491"/>
                    </a:lnTo>
                    <a:lnTo>
                      <a:pt x="4616" y="7913"/>
                    </a:lnTo>
                    <a:lnTo>
                      <a:pt x="5223" y="8256"/>
                    </a:lnTo>
                    <a:lnTo>
                      <a:pt x="6172" y="8757"/>
                    </a:lnTo>
                    <a:lnTo>
                      <a:pt x="6541" y="8942"/>
                    </a:lnTo>
                    <a:lnTo>
                      <a:pt x="6541" y="8915"/>
                    </a:lnTo>
                    <a:lnTo>
                      <a:pt x="6911" y="8282"/>
                    </a:lnTo>
                    <a:lnTo>
                      <a:pt x="7254" y="7676"/>
                    </a:lnTo>
                    <a:lnTo>
                      <a:pt x="7649" y="6937"/>
                    </a:lnTo>
                    <a:lnTo>
                      <a:pt x="8071" y="6093"/>
                    </a:lnTo>
                    <a:lnTo>
                      <a:pt x="8493" y="5170"/>
                    </a:lnTo>
                    <a:lnTo>
                      <a:pt x="8678" y="4695"/>
                    </a:lnTo>
                    <a:lnTo>
                      <a:pt x="8862" y="4221"/>
                    </a:lnTo>
                    <a:lnTo>
                      <a:pt x="8994" y="3772"/>
                    </a:lnTo>
                    <a:lnTo>
                      <a:pt x="9126" y="3297"/>
                    </a:lnTo>
                    <a:lnTo>
                      <a:pt x="9179" y="3086"/>
                    </a:lnTo>
                    <a:lnTo>
                      <a:pt x="9284" y="2612"/>
                    </a:lnTo>
                    <a:lnTo>
                      <a:pt x="9337" y="2137"/>
                    </a:lnTo>
                    <a:lnTo>
                      <a:pt x="9337" y="1689"/>
                    </a:lnTo>
                    <a:lnTo>
                      <a:pt x="9311" y="1478"/>
                    </a:lnTo>
                    <a:lnTo>
                      <a:pt x="9284" y="1267"/>
                    </a:lnTo>
                    <a:lnTo>
                      <a:pt x="9232" y="1082"/>
                    </a:lnTo>
                    <a:lnTo>
                      <a:pt x="9179" y="924"/>
                    </a:lnTo>
                    <a:lnTo>
                      <a:pt x="9073" y="739"/>
                    </a:lnTo>
                    <a:lnTo>
                      <a:pt x="8968" y="607"/>
                    </a:lnTo>
                    <a:lnTo>
                      <a:pt x="8862" y="475"/>
                    </a:lnTo>
                    <a:lnTo>
                      <a:pt x="8731" y="343"/>
                    </a:lnTo>
                    <a:lnTo>
                      <a:pt x="8546" y="264"/>
                    </a:lnTo>
                    <a:lnTo>
                      <a:pt x="8361" y="159"/>
                    </a:lnTo>
                    <a:lnTo>
                      <a:pt x="8150" y="106"/>
                    </a:lnTo>
                    <a:lnTo>
                      <a:pt x="7939" y="53"/>
                    </a:lnTo>
                    <a:lnTo>
                      <a:pt x="7755" y="27"/>
                    </a:lnTo>
                    <a:lnTo>
                      <a:pt x="75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Google Shape;1746;p70">
                <a:extLst>
                  <a:ext uri="{FF2B5EF4-FFF2-40B4-BE49-F238E27FC236}">
                    <a16:creationId xmlns:a16="http://schemas.microsoft.com/office/drawing/2014/main" id="{16D3DA32-1833-40D4-9A34-A4F4465B366F}"/>
                  </a:ext>
                </a:extLst>
              </p:cNvPr>
              <p:cNvSpPr/>
              <p:nvPr/>
            </p:nvSpPr>
            <p:spPr>
              <a:xfrm>
                <a:off x="4598600" y="4699450"/>
                <a:ext cx="1701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166" extrusionOk="0">
                    <a:moveTo>
                      <a:pt x="2401" y="1"/>
                    </a:moveTo>
                    <a:lnTo>
                      <a:pt x="2375" y="27"/>
                    </a:lnTo>
                    <a:lnTo>
                      <a:pt x="2348" y="53"/>
                    </a:lnTo>
                    <a:lnTo>
                      <a:pt x="1478" y="2717"/>
                    </a:lnTo>
                    <a:lnTo>
                      <a:pt x="27" y="3060"/>
                    </a:lnTo>
                    <a:lnTo>
                      <a:pt x="1" y="3087"/>
                    </a:lnTo>
                    <a:lnTo>
                      <a:pt x="1" y="3113"/>
                    </a:lnTo>
                    <a:lnTo>
                      <a:pt x="27" y="3166"/>
                    </a:lnTo>
                    <a:lnTo>
                      <a:pt x="54" y="3166"/>
                    </a:lnTo>
                    <a:lnTo>
                      <a:pt x="1557" y="2823"/>
                    </a:lnTo>
                    <a:lnTo>
                      <a:pt x="1583" y="2823"/>
                    </a:lnTo>
                    <a:lnTo>
                      <a:pt x="1583" y="2796"/>
                    </a:lnTo>
                    <a:lnTo>
                      <a:pt x="2427" y="185"/>
                    </a:lnTo>
                    <a:lnTo>
                      <a:pt x="4828" y="3060"/>
                    </a:lnTo>
                    <a:lnTo>
                      <a:pt x="4854" y="3087"/>
                    </a:lnTo>
                    <a:lnTo>
                      <a:pt x="4880" y="3087"/>
                    </a:lnTo>
                    <a:lnTo>
                      <a:pt x="4907" y="3060"/>
                    </a:lnTo>
                    <a:lnTo>
                      <a:pt x="4933" y="3034"/>
                    </a:lnTo>
                    <a:lnTo>
                      <a:pt x="4854" y="1741"/>
                    </a:lnTo>
                    <a:lnTo>
                      <a:pt x="6779" y="1319"/>
                    </a:lnTo>
                    <a:lnTo>
                      <a:pt x="6806" y="1293"/>
                    </a:lnTo>
                    <a:lnTo>
                      <a:pt x="6806" y="1240"/>
                    </a:lnTo>
                    <a:lnTo>
                      <a:pt x="6779" y="1214"/>
                    </a:lnTo>
                    <a:lnTo>
                      <a:pt x="6753" y="1188"/>
                    </a:lnTo>
                    <a:lnTo>
                      <a:pt x="4775" y="1636"/>
                    </a:lnTo>
                    <a:lnTo>
                      <a:pt x="4722" y="1662"/>
                    </a:lnTo>
                    <a:lnTo>
                      <a:pt x="4722" y="1715"/>
                    </a:lnTo>
                    <a:lnTo>
                      <a:pt x="4801" y="2849"/>
                    </a:lnTo>
                    <a:lnTo>
                      <a:pt x="2454" y="27"/>
                    </a:lnTo>
                    <a:lnTo>
                      <a:pt x="24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Google Shape;1747;p70">
                <a:extLst>
                  <a:ext uri="{FF2B5EF4-FFF2-40B4-BE49-F238E27FC236}">
                    <a16:creationId xmlns:a16="http://schemas.microsoft.com/office/drawing/2014/main" id="{6BFA388D-6C69-FA46-2156-88D18670DB1A}"/>
                  </a:ext>
                </a:extLst>
              </p:cNvPr>
              <p:cNvSpPr/>
              <p:nvPr/>
            </p:nvSpPr>
            <p:spPr>
              <a:xfrm>
                <a:off x="4373750" y="4086900"/>
                <a:ext cx="288175" cy="13520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5408" extrusionOk="0">
                    <a:moveTo>
                      <a:pt x="9971" y="0"/>
                    </a:moveTo>
                    <a:lnTo>
                      <a:pt x="9733" y="26"/>
                    </a:lnTo>
                    <a:lnTo>
                      <a:pt x="792" y="2532"/>
                    </a:lnTo>
                    <a:lnTo>
                      <a:pt x="581" y="2611"/>
                    </a:lnTo>
                    <a:lnTo>
                      <a:pt x="397" y="2743"/>
                    </a:lnTo>
                    <a:lnTo>
                      <a:pt x="238" y="2875"/>
                    </a:lnTo>
                    <a:lnTo>
                      <a:pt x="133" y="3060"/>
                    </a:lnTo>
                    <a:lnTo>
                      <a:pt x="54" y="3244"/>
                    </a:lnTo>
                    <a:lnTo>
                      <a:pt x="1" y="3455"/>
                    </a:lnTo>
                    <a:lnTo>
                      <a:pt x="1" y="3666"/>
                    </a:lnTo>
                    <a:lnTo>
                      <a:pt x="27" y="3877"/>
                    </a:lnTo>
                    <a:lnTo>
                      <a:pt x="449" y="5407"/>
                    </a:lnTo>
                    <a:lnTo>
                      <a:pt x="11527" y="2295"/>
                    </a:lnTo>
                    <a:lnTo>
                      <a:pt x="11105" y="791"/>
                    </a:lnTo>
                    <a:lnTo>
                      <a:pt x="10999" y="580"/>
                    </a:lnTo>
                    <a:lnTo>
                      <a:pt x="10894" y="396"/>
                    </a:lnTo>
                    <a:lnTo>
                      <a:pt x="10736" y="237"/>
                    </a:lnTo>
                    <a:lnTo>
                      <a:pt x="10577" y="132"/>
                    </a:lnTo>
                    <a:lnTo>
                      <a:pt x="10393" y="53"/>
                    </a:lnTo>
                    <a:lnTo>
                      <a:pt x="10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Google Shape;1748;p70">
                <a:extLst>
                  <a:ext uri="{FF2B5EF4-FFF2-40B4-BE49-F238E27FC236}">
                    <a16:creationId xmlns:a16="http://schemas.microsoft.com/office/drawing/2014/main" id="{C6DEE11B-3236-9A87-3E9E-508EF095AD53}"/>
                  </a:ext>
                </a:extLst>
              </p:cNvPr>
              <p:cNvSpPr/>
              <p:nvPr/>
            </p:nvSpPr>
            <p:spPr>
              <a:xfrm>
                <a:off x="4427825" y="4077000"/>
                <a:ext cx="1484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929" extrusionOk="0">
                    <a:moveTo>
                      <a:pt x="5065" y="0"/>
                    </a:moveTo>
                    <a:lnTo>
                      <a:pt x="4933" y="27"/>
                    </a:lnTo>
                    <a:lnTo>
                      <a:pt x="449" y="1293"/>
                    </a:lnTo>
                    <a:lnTo>
                      <a:pt x="344" y="1346"/>
                    </a:lnTo>
                    <a:lnTo>
                      <a:pt x="238" y="1398"/>
                    </a:lnTo>
                    <a:lnTo>
                      <a:pt x="159" y="1477"/>
                    </a:lnTo>
                    <a:lnTo>
                      <a:pt x="80" y="1583"/>
                    </a:lnTo>
                    <a:lnTo>
                      <a:pt x="53" y="1662"/>
                    </a:lnTo>
                    <a:lnTo>
                      <a:pt x="27" y="1794"/>
                    </a:lnTo>
                    <a:lnTo>
                      <a:pt x="1" y="1900"/>
                    </a:lnTo>
                    <a:lnTo>
                      <a:pt x="27" y="2031"/>
                    </a:lnTo>
                    <a:lnTo>
                      <a:pt x="291" y="2928"/>
                    </a:lnTo>
                    <a:lnTo>
                      <a:pt x="5935" y="1346"/>
                    </a:lnTo>
                    <a:lnTo>
                      <a:pt x="5671" y="449"/>
                    </a:lnTo>
                    <a:lnTo>
                      <a:pt x="5645" y="317"/>
                    </a:lnTo>
                    <a:lnTo>
                      <a:pt x="5566" y="238"/>
                    </a:lnTo>
                    <a:lnTo>
                      <a:pt x="5487" y="159"/>
                    </a:lnTo>
                    <a:lnTo>
                      <a:pt x="5408" y="80"/>
                    </a:lnTo>
                    <a:lnTo>
                      <a:pt x="5302" y="27"/>
                    </a:lnTo>
                    <a:lnTo>
                      <a:pt x="5170" y="0"/>
                    </a:lnTo>
                    <a:close/>
                  </a:path>
                </a:pathLst>
              </a:custGeom>
              <a:solidFill>
                <a:srgbClr val="212D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Google Shape;1749;p70">
                <a:extLst>
                  <a:ext uri="{FF2B5EF4-FFF2-40B4-BE49-F238E27FC236}">
                    <a16:creationId xmlns:a16="http://schemas.microsoft.com/office/drawing/2014/main" id="{8FC8DBC1-8617-E9E6-0AAD-C92F25D112E6}"/>
                  </a:ext>
                </a:extLst>
              </p:cNvPr>
              <p:cNvSpPr/>
              <p:nvPr/>
            </p:nvSpPr>
            <p:spPr>
              <a:xfrm>
                <a:off x="4255725" y="4499000"/>
                <a:ext cx="226200" cy="559850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22394" extrusionOk="0">
                    <a:moveTo>
                      <a:pt x="6093" y="1"/>
                    </a:moveTo>
                    <a:lnTo>
                      <a:pt x="5988" y="27"/>
                    </a:lnTo>
                    <a:lnTo>
                      <a:pt x="5882" y="80"/>
                    </a:lnTo>
                    <a:lnTo>
                      <a:pt x="5751" y="133"/>
                    </a:lnTo>
                    <a:lnTo>
                      <a:pt x="5645" y="212"/>
                    </a:lnTo>
                    <a:lnTo>
                      <a:pt x="5513" y="344"/>
                    </a:lnTo>
                    <a:lnTo>
                      <a:pt x="5381" y="528"/>
                    </a:lnTo>
                    <a:lnTo>
                      <a:pt x="5249" y="713"/>
                    </a:lnTo>
                    <a:lnTo>
                      <a:pt x="5091" y="950"/>
                    </a:lnTo>
                    <a:lnTo>
                      <a:pt x="4907" y="1346"/>
                    </a:lnTo>
                    <a:lnTo>
                      <a:pt x="4722" y="1794"/>
                    </a:lnTo>
                    <a:lnTo>
                      <a:pt x="4511" y="2295"/>
                    </a:lnTo>
                    <a:lnTo>
                      <a:pt x="4353" y="2823"/>
                    </a:lnTo>
                    <a:lnTo>
                      <a:pt x="4010" y="3983"/>
                    </a:lnTo>
                    <a:lnTo>
                      <a:pt x="3693" y="5249"/>
                    </a:lnTo>
                    <a:lnTo>
                      <a:pt x="3377" y="6700"/>
                    </a:lnTo>
                    <a:lnTo>
                      <a:pt x="3377" y="6726"/>
                    </a:lnTo>
                    <a:lnTo>
                      <a:pt x="3034" y="8546"/>
                    </a:lnTo>
                    <a:lnTo>
                      <a:pt x="2849" y="9601"/>
                    </a:lnTo>
                    <a:lnTo>
                      <a:pt x="2796" y="9839"/>
                    </a:lnTo>
                    <a:lnTo>
                      <a:pt x="2691" y="10577"/>
                    </a:lnTo>
                    <a:lnTo>
                      <a:pt x="2454" y="12239"/>
                    </a:lnTo>
                    <a:lnTo>
                      <a:pt x="2374" y="12872"/>
                    </a:lnTo>
                    <a:lnTo>
                      <a:pt x="2058" y="13478"/>
                    </a:lnTo>
                    <a:lnTo>
                      <a:pt x="1" y="17435"/>
                    </a:lnTo>
                    <a:lnTo>
                      <a:pt x="845" y="18200"/>
                    </a:lnTo>
                    <a:lnTo>
                      <a:pt x="1741" y="18912"/>
                    </a:lnTo>
                    <a:lnTo>
                      <a:pt x="2665" y="19571"/>
                    </a:lnTo>
                    <a:lnTo>
                      <a:pt x="3641" y="20204"/>
                    </a:lnTo>
                    <a:lnTo>
                      <a:pt x="4616" y="20758"/>
                    </a:lnTo>
                    <a:lnTo>
                      <a:pt x="5619" y="21259"/>
                    </a:lnTo>
                    <a:lnTo>
                      <a:pt x="5671" y="21496"/>
                    </a:lnTo>
                    <a:lnTo>
                      <a:pt x="5962" y="21417"/>
                    </a:lnTo>
                    <a:lnTo>
                      <a:pt x="6595" y="21707"/>
                    </a:lnTo>
                    <a:lnTo>
                      <a:pt x="7254" y="21945"/>
                    </a:lnTo>
                    <a:lnTo>
                      <a:pt x="7887" y="22182"/>
                    </a:lnTo>
                    <a:lnTo>
                      <a:pt x="8546" y="22393"/>
                    </a:lnTo>
                    <a:lnTo>
                      <a:pt x="8678" y="21918"/>
                    </a:lnTo>
                    <a:lnTo>
                      <a:pt x="8836" y="21312"/>
                    </a:lnTo>
                    <a:lnTo>
                      <a:pt x="8916" y="20679"/>
                    </a:lnTo>
                    <a:lnTo>
                      <a:pt x="9021" y="19835"/>
                    </a:lnTo>
                    <a:lnTo>
                      <a:pt x="9047" y="18991"/>
                    </a:lnTo>
                    <a:lnTo>
                      <a:pt x="9047" y="18147"/>
                    </a:lnTo>
                    <a:lnTo>
                      <a:pt x="8995" y="17329"/>
                    </a:lnTo>
                    <a:lnTo>
                      <a:pt x="8916" y="16459"/>
                    </a:lnTo>
                    <a:lnTo>
                      <a:pt x="8836" y="15641"/>
                    </a:lnTo>
                    <a:lnTo>
                      <a:pt x="8625" y="14428"/>
                    </a:lnTo>
                    <a:lnTo>
                      <a:pt x="8441" y="13426"/>
                    </a:lnTo>
                    <a:lnTo>
                      <a:pt x="8335" y="12924"/>
                    </a:lnTo>
                    <a:lnTo>
                      <a:pt x="8309" y="12713"/>
                    </a:lnTo>
                    <a:lnTo>
                      <a:pt x="8256" y="12371"/>
                    </a:lnTo>
                    <a:lnTo>
                      <a:pt x="8203" y="11474"/>
                    </a:lnTo>
                    <a:lnTo>
                      <a:pt x="8098" y="9100"/>
                    </a:lnTo>
                    <a:lnTo>
                      <a:pt x="8019" y="7702"/>
                    </a:lnTo>
                    <a:lnTo>
                      <a:pt x="7940" y="6252"/>
                    </a:lnTo>
                    <a:lnTo>
                      <a:pt x="7861" y="5249"/>
                    </a:lnTo>
                    <a:lnTo>
                      <a:pt x="7755" y="4353"/>
                    </a:lnTo>
                    <a:lnTo>
                      <a:pt x="7676" y="3772"/>
                    </a:lnTo>
                    <a:lnTo>
                      <a:pt x="7597" y="3192"/>
                    </a:lnTo>
                    <a:lnTo>
                      <a:pt x="7439" y="2322"/>
                    </a:lnTo>
                    <a:lnTo>
                      <a:pt x="7412" y="2137"/>
                    </a:lnTo>
                    <a:lnTo>
                      <a:pt x="7254" y="1530"/>
                    </a:lnTo>
                    <a:lnTo>
                      <a:pt x="7122" y="1082"/>
                    </a:lnTo>
                    <a:lnTo>
                      <a:pt x="6937" y="713"/>
                    </a:lnTo>
                    <a:lnTo>
                      <a:pt x="6806" y="449"/>
                    </a:lnTo>
                    <a:lnTo>
                      <a:pt x="6647" y="264"/>
                    </a:lnTo>
                    <a:lnTo>
                      <a:pt x="6489" y="106"/>
                    </a:lnTo>
                    <a:lnTo>
                      <a:pt x="6304" y="27"/>
                    </a:lnTo>
                    <a:lnTo>
                      <a:pt x="6225" y="27"/>
                    </a:lnTo>
                    <a:lnTo>
                      <a:pt x="60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Google Shape;1750;p70">
                <a:extLst>
                  <a:ext uri="{FF2B5EF4-FFF2-40B4-BE49-F238E27FC236}">
                    <a16:creationId xmlns:a16="http://schemas.microsoft.com/office/drawing/2014/main" id="{AAC50692-D020-3CCB-64D0-D87BF91A6971}"/>
                  </a:ext>
                </a:extLst>
              </p:cNvPr>
              <p:cNvSpPr/>
              <p:nvPr/>
            </p:nvSpPr>
            <p:spPr>
              <a:xfrm>
                <a:off x="4304525" y="4497675"/>
                <a:ext cx="179375" cy="52027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20811" extrusionOk="0">
                    <a:moveTo>
                      <a:pt x="4141" y="1"/>
                    </a:moveTo>
                    <a:lnTo>
                      <a:pt x="3983" y="54"/>
                    </a:lnTo>
                    <a:lnTo>
                      <a:pt x="3825" y="106"/>
                    </a:lnTo>
                    <a:lnTo>
                      <a:pt x="3667" y="186"/>
                    </a:lnTo>
                    <a:lnTo>
                      <a:pt x="3535" y="317"/>
                    </a:lnTo>
                    <a:lnTo>
                      <a:pt x="3377" y="449"/>
                    </a:lnTo>
                    <a:lnTo>
                      <a:pt x="3245" y="608"/>
                    </a:lnTo>
                    <a:lnTo>
                      <a:pt x="3007" y="1003"/>
                    </a:lnTo>
                    <a:lnTo>
                      <a:pt x="2770" y="1452"/>
                    </a:lnTo>
                    <a:lnTo>
                      <a:pt x="2533" y="1979"/>
                    </a:lnTo>
                    <a:lnTo>
                      <a:pt x="2322" y="2586"/>
                    </a:lnTo>
                    <a:lnTo>
                      <a:pt x="2137" y="3192"/>
                    </a:lnTo>
                    <a:lnTo>
                      <a:pt x="1979" y="3852"/>
                    </a:lnTo>
                    <a:lnTo>
                      <a:pt x="1794" y="4511"/>
                    </a:lnTo>
                    <a:lnTo>
                      <a:pt x="1530" y="5856"/>
                    </a:lnTo>
                    <a:lnTo>
                      <a:pt x="1293" y="7122"/>
                    </a:lnTo>
                    <a:lnTo>
                      <a:pt x="1135" y="8204"/>
                    </a:lnTo>
                    <a:lnTo>
                      <a:pt x="1029" y="8810"/>
                    </a:lnTo>
                    <a:lnTo>
                      <a:pt x="739" y="10445"/>
                    </a:lnTo>
                    <a:lnTo>
                      <a:pt x="396" y="12002"/>
                    </a:lnTo>
                    <a:lnTo>
                      <a:pt x="0" y="13690"/>
                    </a:lnTo>
                    <a:lnTo>
                      <a:pt x="27" y="13716"/>
                    </a:lnTo>
                    <a:lnTo>
                      <a:pt x="53" y="13742"/>
                    </a:lnTo>
                    <a:lnTo>
                      <a:pt x="80" y="13742"/>
                    </a:lnTo>
                    <a:lnTo>
                      <a:pt x="106" y="13716"/>
                    </a:lnTo>
                    <a:lnTo>
                      <a:pt x="502" y="12028"/>
                    </a:lnTo>
                    <a:lnTo>
                      <a:pt x="818" y="10445"/>
                    </a:lnTo>
                    <a:lnTo>
                      <a:pt x="1135" y="8810"/>
                    </a:lnTo>
                    <a:lnTo>
                      <a:pt x="1240" y="8230"/>
                    </a:lnTo>
                    <a:lnTo>
                      <a:pt x="1398" y="7201"/>
                    </a:lnTo>
                    <a:lnTo>
                      <a:pt x="1609" y="5988"/>
                    </a:lnTo>
                    <a:lnTo>
                      <a:pt x="1873" y="4669"/>
                    </a:lnTo>
                    <a:lnTo>
                      <a:pt x="2031" y="3984"/>
                    </a:lnTo>
                    <a:lnTo>
                      <a:pt x="2216" y="3351"/>
                    </a:lnTo>
                    <a:lnTo>
                      <a:pt x="2401" y="2718"/>
                    </a:lnTo>
                    <a:lnTo>
                      <a:pt x="2612" y="2137"/>
                    </a:lnTo>
                    <a:lnTo>
                      <a:pt x="2823" y="1583"/>
                    </a:lnTo>
                    <a:lnTo>
                      <a:pt x="3060" y="1109"/>
                    </a:lnTo>
                    <a:lnTo>
                      <a:pt x="3297" y="713"/>
                    </a:lnTo>
                    <a:lnTo>
                      <a:pt x="3429" y="555"/>
                    </a:lnTo>
                    <a:lnTo>
                      <a:pt x="3561" y="423"/>
                    </a:lnTo>
                    <a:lnTo>
                      <a:pt x="3693" y="291"/>
                    </a:lnTo>
                    <a:lnTo>
                      <a:pt x="3851" y="212"/>
                    </a:lnTo>
                    <a:lnTo>
                      <a:pt x="3983" y="133"/>
                    </a:lnTo>
                    <a:lnTo>
                      <a:pt x="4141" y="106"/>
                    </a:lnTo>
                    <a:lnTo>
                      <a:pt x="4247" y="106"/>
                    </a:lnTo>
                    <a:lnTo>
                      <a:pt x="4326" y="133"/>
                    </a:lnTo>
                    <a:lnTo>
                      <a:pt x="4432" y="186"/>
                    </a:lnTo>
                    <a:lnTo>
                      <a:pt x="4511" y="265"/>
                    </a:lnTo>
                    <a:lnTo>
                      <a:pt x="4643" y="370"/>
                    </a:lnTo>
                    <a:lnTo>
                      <a:pt x="4748" y="528"/>
                    </a:lnTo>
                    <a:lnTo>
                      <a:pt x="4854" y="687"/>
                    </a:lnTo>
                    <a:lnTo>
                      <a:pt x="4933" y="898"/>
                    </a:lnTo>
                    <a:lnTo>
                      <a:pt x="5117" y="1372"/>
                    </a:lnTo>
                    <a:lnTo>
                      <a:pt x="5276" y="1953"/>
                    </a:lnTo>
                    <a:lnTo>
                      <a:pt x="5407" y="2586"/>
                    </a:lnTo>
                    <a:lnTo>
                      <a:pt x="5539" y="3298"/>
                    </a:lnTo>
                    <a:lnTo>
                      <a:pt x="5645" y="4063"/>
                    </a:lnTo>
                    <a:lnTo>
                      <a:pt x="5750" y="4828"/>
                    </a:lnTo>
                    <a:lnTo>
                      <a:pt x="5909" y="6436"/>
                    </a:lnTo>
                    <a:lnTo>
                      <a:pt x="6014" y="7993"/>
                    </a:lnTo>
                    <a:lnTo>
                      <a:pt x="6093" y="9390"/>
                    </a:lnTo>
                    <a:lnTo>
                      <a:pt x="6146" y="10498"/>
                    </a:lnTo>
                    <a:lnTo>
                      <a:pt x="6199" y="11448"/>
                    </a:lnTo>
                    <a:lnTo>
                      <a:pt x="6278" y="12318"/>
                    </a:lnTo>
                    <a:lnTo>
                      <a:pt x="6410" y="13241"/>
                    </a:lnTo>
                    <a:lnTo>
                      <a:pt x="6726" y="15061"/>
                    </a:lnTo>
                    <a:lnTo>
                      <a:pt x="6937" y="16327"/>
                    </a:lnTo>
                    <a:lnTo>
                      <a:pt x="6990" y="16855"/>
                    </a:lnTo>
                    <a:lnTo>
                      <a:pt x="7043" y="17435"/>
                    </a:lnTo>
                    <a:lnTo>
                      <a:pt x="7069" y="18042"/>
                    </a:lnTo>
                    <a:lnTo>
                      <a:pt x="7069" y="18648"/>
                    </a:lnTo>
                    <a:lnTo>
                      <a:pt x="7069" y="19255"/>
                    </a:lnTo>
                    <a:lnTo>
                      <a:pt x="7043" y="19835"/>
                    </a:lnTo>
                    <a:lnTo>
                      <a:pt x="7016" y="20336"/>
                    </a:lnTo>
                    <a:lnTo>
                      <a:pt x="6964" y="20758"/>
                    </a:lnTo>
                    <a:lnTo>
                      <a:pt x="6964" y="20785"/>
                    </a:lnTo>
                    <a:lnTo>
                      <a:pt x="7016" y="20811"/>
                    </a:lnTo>
                    <a:lnTo>
                      <a:pt x="7043" y="20785"/>
                    </a:lnTo>
                    <a:lnTo>
                      <a:pt x="7069" y="20758"/>
                    </a:lnTo>
                    <a:lnTo>
                      <a:pt x="7122" y="20336"/>
                    </a:lnTo>
                    <a:lnTo>
                      <a:pt x="7148" y="19835"/>
                    </a:lnTo>
                    <a:lnTo>
                      <a:pt x="7175" y="19255"/>
                    </a:lnTo>
                    <a:lnTo>
                      <a:pt x="7175" y="18648"/>
                    </a:lnTo>
                    <a:lnTo>
                      <a:pt x="7175" y="18042"/>
                    </a:lnTo>
                    <a:lnTo>
                      <a:pt x="7148" y="17409"/>
                    </a:lnTo>
                    <a:lnTo>
                      <a:pt x="7095" y="16828"/>
                    </a:lnTo>
                    <a:lnTo>
                      <a:pt x="7043" y="16327"/>
                    </a:lnTo>
                    <a:lnTo>
                      <a:pt x="6805" y="15061"/>
                    </a:lnTo>
                    <a:lnTo>
                      <a:pt x="6515" y="13241"/>
                    </a:lnTo>
                    <a:lnTo>
                      <a:pt x="6383" y="12318"/>
                    </a:lnTo>
                    <a:lnTo>
                      <a:pt x="6304" y="11448"/>
                    </a:lnTo>
                    <a:lnTo>
                      <a:pt x="6251" y="10498"/>
                    </a:lnTo>
                    <a:lnTo>
                      <a:pt x="6199" y="9311"/>
                    </a:lnTo>
                    <a:lnTo>
                      <a:pt x="6120" y="7887"/>
                    </a:lnTo>
                    <a:lnTo>
                      <a:pt x="6014" y="6305"/>
                    </a:lnTo>
                    <a:lnTo>
                      <a:pt x="5856" y="4722"/>
                    </a:lnTo>
                    <a:lnTo>
                      <a:pt x="5750" y="3931"/>
                    </a:lnTo>
                    <a:lnTo>
                      <a:pt x="5645" y="3192"/>
                    </a:lnTo>
                    <a:lnTo>
                      <a:pt x="5513" y="2507"/>
                    </a:lnTo>
                    <a:lnTo>
                      <a:pt x="5355" y="1874"/>
                    </a:lnTo>
                    <a:lnTo>
                      <a:pt x="5196" y="1293"/>
                    </a:lnTo>
                    <a:lnTo>
                      <a:pt x="5012" y="819"/>
                    </a:lnTo>
                    <a:lnTo>
                      <a:pt x="4906" y="608"/>
                    </a:lnTo>
                    <a:lnTo>
                      <a:pt x="4801" y="449"/>
                    </a:lnTo>
                    <a:lnTo>
                      <a:pt x="4695" y="291"/>
                    </a:lnTo>
                    <a:lnTo>
                      <a:pt x="4590" y="186"/>
                    </a:lnTo>
                    <a:lnTo>
                      <a:pt x="4484" y="106"/>
                    </a:lnTo>
                    <a:lnTo>
                      <a:pt x="4379" y="54"/>
                    </a:lnTo>
                    <a:lnTo>
                      <a:pt x="42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Google Shape;1751;p70">
                <a:extLst>
                  <a:ext uri="{FF2B5EF4-FFF2-40B4-BE49-F238E27FC236}">
                    <a16:creationId xmlns:a16="http://schemas.microsoft.com/office/drawing/2014/main" id="{B8732A5C-8B76-DA22-57BD-0723A728542C}"/>
                  </a:ext>
                </a:extLst>
              </p:cNvPr>
              <p:cNvSpPr/>
              <p:nvPr/>
            </p:nvSpPr>
            <p:spPr>
              <a:xfrm>
                <a:off x="4292650" y="4733750"/>
                <a:ext cx="349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02" extrusionOk="0">
                    <a:moveTo>
                      <a:pt x="27" y="0"/>
                    </a:moveTo>
                    <a:lnTo>
                      <a:pt x="1" y="27"/>
                    </a:lnTo>
                    <a:lnTo>
                      <a:pt x="27" y="79"/>
                    </a:lnTo>
                    <a:lnTo>
                      <a:pt x="53" y="106"/>
                    </a:lnTo>
                    <a:lnTo>
                      <a:pt x="370" y="158"/>
                    </a:lnTo>
                    <a:lnTo>
                      <a:pt x="686" y="264"/>
                    </a:lnTo>
                    <a:lnTo>
                      <a:pt x="1003" y="369"/>
                    </a:lnTo>
                    <a:lnTo>
                      <a:pt x="1319" y="501"/>
                    </a:lnTo>
                    <a:lnTo>
                      <a:pt x="1372" y="501"/>
                    </a:lnTo>
                    <a:lnTo>
                      <a:pt x="1399" y="475"/>
                    </a:lnTo>
                    <a:lnTo>
                      <a:pt x="1399" y="422"/>
                    </a:lnTo>
                    <a:lnTo>
                      <a:pt x="1372" y="396"/>
                    </a:lnTo>
                    <a:lnTo>
                      <a:pt x="1056" y="264"/>
                    </a:lnTo>
                    <a:lnTo>
                      <a:pt x="713" y="158"/>
                    </a:lnTo>
                    <a:lnTo>
                      <a:pt x="396" y="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Google Shape;1752;p70">
                <a:extLst>
                  <a:ext uri="{FF2B5EF4-FFF2-40B4-BE49-F238E27FC236}">
                    <a16:creationId xmlns:a16="http://schemas.microsoft.com/office/drawing/2014/main" id="{19774FF8-79C3-43DC-3CC6-27844E686D28}"/>
                  </a:ext>
                </a:extLst>
              </p:cNvPr>
              <p:cNvSpPr/>
              <p:nvPr/>
            </p:nvSpPr>
            <p:spPr>
              <a:xfrm>
                <a:off x="4305850" y="4717250"/>
                <a:ext cx="224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24" extrusionOk="0">
                    <a:moveTo>
                      <a:pt x="27" y="1"/>
                    </a:moveTo>
                    <a:lnTo>
                      <a:pt x="0" y="27"/>
                    </a:lnTo>
                    <a:lnTo>
                      <a:pt x="0" y="54"/>
                    </a:lnTo>
                    <a:lnTo>
                      <a:pt x="0" y="80"/>
                    </a:lnTo>
                    <a:lnTo>
                      <a:pt x="422" y="502"/>
                    </a:lnTo>
                    <a:lnTo>
                      <a:pt x="818" y="898"/>
                    </a:lnTo>
                    <a:lnTo>
                      <a:pt x="844" y="924"/>
                    </a:lnTo>
                    <a:lnTo>
                      <a:pt x="897" y="898"/>
                    </a:lnTo>
                    <a:lnTo>
                      <a:pt x="897" y="871"/>
                    </a:lnTo>
                    <a:lnTo>
                      <a:pt x="897" y="845"/>
                    </a:lnTo>
                    <a:lnTo>
                      <a:pt x="501" y="423"/>
                    </a:lnTo>
                    <a:lnTo>
                      <a:pt x="79" y="27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Google Shape;1753;p70">
                <a:extLst>
                  <a:ext uri="{FF2B5EF4-FFF2-40B4-BE49-F238E27FC236}">
                    <a16:creationId xmlns:a16="http://schemas.microsoft.com/office/drawing/2014/main" id="{0D53E273-E8E7-E0B0-57C0-F0F3EB57E094}"/>
                  </a:ext>
                </a:extLst>
              </p:cNvPr>
              <p:cNvSpPr/>
              <p:nvPr/>
            </p:nvSpPr>
            <p:spPr>
              <a:xfrm>
                <a:off x="4025600" y="4182500"/>
                <a:ext cx="3772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5088" extrusionOk="0">
                    <a:moveTo>
                      <a:pt x="7122" y="1"/>
                    </a:moveTo>
                    <a:lnTo>
                      <a:pt x="6753" y="27"/>
                    </a:lnTo>
                    <a:lnTo>
                      <a:pt x="6357" y="80"/>
                    </a:lnTo>
                    <a:lnTo>
                      <a:pt x="5988" y="159"/>
                    </a:lnTo>
                    <a:lnTo>
                      <a:pt x="5645" y="238"/>
                    </a:lnTo>
                    <a:lnTo>
                      <a:pt x="5276" y="343"/>
                    </a:lnTo>
                    <a:lnTo>
                      <a:pt x="4933" y="449"/>
                    </a:lnTo>
                    <a:lnTo>
                      <a:pt x="4590" y="581"/>
                    </a:lnTo>
                    <a:lnTo>
                      <a:pt x="4247" y="739"/>
                    </a:lnTo>
                    <a:lnTo>
                      <a:pt x="3931" y="897"/>
                    </a:lnTo>
                    <a:lnTo>
                      <a:pt x="3614" y="1082"/>
                    </a:lnTo>
                    <a:lnTo>
                      <a:pt x="3298" y="1293"/>
                    </a:lnTo>
                    <a:lnTo>
                      <a:pt x="3008" y="1504"/>
                    </a:lnTo>
                    <a:lnTo>
                      <a:pt x="2717" y="1715"/>
                    </a:lnTo>
                    <a:lnTo>
                      <a:pt x="2454" y="1952"/>
                    </a:lnTo>
                    <a:lnTo>
                      <a:pt x="2190" y="2216"/>
                    </a:lnTo>
                    <a:lnTo>
                      <a:pt x="1953" y="2480"/>
                    </a:lnTo>
                    <a:lnTo>
                      <a:pt x="1715" y="2744"/>
                    </a:lnTo>
                    <a:lnTo>
                      <a:pt x="1478" y="3034"/>
                    </a:lnTo>
                    <a:lnTo>
                      <a:pt x="1267" y="3324"/>
                    </a:lnTo>
                    <a:lnTo>
                      <a:pt x="1082" y="3640"/>
                    </a:lnTo>
                    <a:lnTo>
                      <a:pt x="897" y="3957"/>
                    </a:lnTo>
                    <a:lnTo>
                      <a:pt x="739" y="4273"/>
                    </a:lnTo>
                    <a:lnTo>
                      <a:pt x="581" y="4616"/>
                    </a:lnTo>
                    <a:lnTo>
                      <a:pt x="449" y="4959"/>
                    </a:lnTo>
                    <a:lnTo>
                      <a:pt x="344" y="5302"/>
                    </a:lnTo>
                    <a:lnTo>
                      <a:pt x="238" y="5645"/>
                    </a:lnTo>
                    <a:lnTo>
                      <a:pt x="159" y="6014"/>
                    </a:lnTo>
                    <a:lnTo>
                      <a:pt x="80" y="6383"/>
                    </a:lnTo>
                    <a:lnTo>
                      <a:pt x="27" y="6753"/>
                    </a:lnTo>
                    <a:lnTo>
                      <a:pt x="1" y="7148"/>
                    </a:lnTo>
                    <a:lnTo>
                      <a:pt x="1" y="7544"/>
                    </a:lnTo>
                    <a:lnTo>
                      <a:pt x="1" y="7913"/>
                    </a:lnTo>
                    <a:lnTo>
                      <a:pt x="27" y="8309"/>
                    </a:lnTo>
                    <a:lnTo>
                      <a:pt x="80" y="8678"/>
                    </a:lnTo>
                    <a:lnTo>
                      <a:pt x="159" y="9047"/>
                    </a:lnTo>
                    <a:lnTo>
                      <a:pt x="238" y="9416"/>
                    </a:lnTo>
                    <a:lnTo>
                      <a:pt x="344" y="9786"/>
                    </a:lnTo>
                    <a:lnTo>
                      <a:pt x="449" y="10129"/>
                    </a:lnTo>
                    <a:lnTo>
                      <a:pt x="581" y="10471"/>
                    </a:lnTo>
                    <a:lnTo>
                      <a:pt x="739" y="10788"/>
                    </a:lnTo>
                    <a:lnTo>
                      <a:pt x="897" y="11131"/>
                    </a:lnTo>
                    <a:lnTo>
                      <a:pt x="1082" y="11447"/>
                    </a:lnTo>
                    <a:lnTo>
                      <a:pt x="1267" y="11737"/>
                    </a:lnTo>
                    <a:lnTo>
                      <a:pt x="1478" y="12028"/>
                    </a:lnTo>
                    <a:lnTo>
                      <a:pt x="1715" y="12318"/>
                    </a:lnTo>
                    <a:lnTo>
                      <a:pt x="1953" y="12608"/>
                    </a:lnTo>
                    <a:lnTo>
                      <a:pt x="2190" y="12872"/>
                    </a:lnTo>
                    <a:lnTo>
                      <a:pt x="2454" y="13109"/>
                    </a:lnTo>
                    <a:lnTo>
                      <a:pt x="2717" y="13346"/>
                    </a:lnTo>
                    <a:lnTo>
                      <a:pt x="3008" y="13584"/>
                    </a:lnTo>
                    <a:lnTo>
                      <a:pt x="3298" y="13795"/>
                    </a:lnTo>
                    <a:lnTo>
                      <a:pt x="3614" y="13979"/>
                    </a:lnTo>
                    <a:lnTo>
                      <a:pt x="3931" y="14164"/>
                    </a:lnTo>
                    <a:lnTo>
                      <a:pt x="4247" y="14322"/>
                    </a:lnTo>
                    <a:lnTo>
                      <a:pt x="4590" y="14481"/>
                    </a:lnTo>
                    <a:lnTo>
                      <a:pt x="4933" y="14612"/>
                    </a:lnTo>
                    <a:lnTo>
                      <a:pt x="5276" y="14744"/>
                    </a:lnTo>
                    <a:lnTo>
                      <a:pt x="5645" y="14850"/>
                    </a:lnTo>
                    <a:lnTo>
                      <a:pt x="5988" y="14929"/>
                    </a:lnTo>
                    <a:lnTo>
                      <a:pt x="6357" y="14982"/>
                    </a:lnTo>
                    <a:lnTo>
                      <a:pt x="6753" y="15034"/>
                    </a:lnTo>
                    <a:lnTo>
                      <a:pt x="7122" y="15061"/>
                    </a:lnTo>
                    <a:lnTo>
                      <a:pt x="7518" y="15087"/>
                    </a:lnTo>
                    <a:lnTo>
                      <a:pt x="7544" y="15087"/>
                    </a:lnTo>
                    <a:lnTo>
                      <a:pt x="7940" y="15061"/>
                    </a:lnTo>
                    <a:lnTo>
                      <a:pt x="8309" y="15034"/>
                    </a:lnTo>
                    <a:lnTo>
                      <a:pt x="8678" y="15008"/>
                    </a:lnTo>
                    <a:lnTo>
                      <a:pt x="9021" y="14929"/>
                    </a:lnTo>
                    <a:lnTo>
                      <a:pt x="9364" y="14850"/>
                    </a:lnTo>
                    <a:lnTo>
                      <a:pt x="9707" y="14771"/>
                    </a:lnTo>
                    <a:lnTo>
                      <a:pt x="10023" y="14665"/>
                    </a:lnTo>
                    <a:lnTo>
                      <a:pt x="10366" y="14533"/>
                    </a:lnTo>
                    <a:lnTo>
                      <a:pt x="10973" y="14243"/>
                    </a:lnTo>
                    <a:lnTo>
                      <a:pt x="11579" y="13927"/>
                    </a:lnTo>
                    <a:lnTo>
                      <a:pt x="12133" y="13531"/>
                    </a:lnTo>
                    <a:lnTo>
                      <a:pt x="12661" y="13083"/>
                    </a:lnTo>
                    <a:lnTo>
                      <a:pt x="13136" y="12608"/>
                    </a:lnTo>
                    <a:lnTo>
                      <a:pt x="13558" y="12080"/>
                    </a:lnTo>
                    <a:lnTo>
                      <a:pt x="13953" y="11526"/>
                    </a:lnTo>
                    <a:lnTo>
                      <a:pt x="14296" y="10920"/>
                    </a:lnTo>
                    <a:lnTo>
                      <a:pt x="14560" y="10313"/>
                    </a:lnTo>
                    <a:lnTo>
                      <a:pt x="14692" y="9970"/>
                    </a:lnTo>
                    <a:lnTo>
                      <a:pt x="14797" y="9654"/>
                    </a:lnTo>
                    <a:lnTo>
                      <a:pt x="14876" y="9311"/>
                    </a:lnTo>
                    <a:lnTo>
                      <a:pt x="14956" y="8968"/>
                    </a:lnTo>
                    <a:lnTo>
                      <a:pt x="15008" y="8625"/>
                    </a:lnTo>
                    <a:lnTo>
                      <a:pt x="15061" y="8256"/>
                    </a:lnTo>
                    <a:lnTo>
                      <a:pt x="15087" y="7887"/>
                    </a:lnTo>
                    <a:lnTo>
                      <a:pt x="15087" y="7544"/>
                    </a:lnTo>
                    <a:lnTo>
                      <a:pt x="15087" y="7175"/>
                    </a:lnTo>
                    <a:lnTo>
                      <a:pt x="15061" y="6805"/>
                    </a:lnTo>
                    <a:lnTo>
                      <a:pt x="15008" y="6462"/>
                    </a:lnTo>
                    <a:lnTo>
                      <a:pt x="14956" y="6120"/>
                    </a:lnTo>
                    <a:lnTo>
                      <a:pt x="14876" y="5750"/>
                    </a:lnTo>
                    <a:lnTo>
                      <a:pt x="14797" y="5434"/>
                    </a:lnTo>
                    <a:lnTo>
                      <a:pt x="14692" y="5091"/>
                    </a:lnTo>
                    <a:lnTo>
                      <a:pt x="14560" y="4774"/>
                    </a:lnTo>
                    <a:lnTo>
                      <a:pt x="14296" y="4141"/>
                    </a:lnTo>
                    <a:lnTo>
                      <a:pt x="13953" y="3535"/>
                    </a:lnTo>
                    <a:lnTo>
                      <a:pt x="13558" y="2981"/>
                    </a:lnTo>
                    <a:lnTo>
                      <a:pt x="13136" y="2453"/>
                    </a:lnTo>
                    <a:lnTo>
                      <a:pt x="12661" y="1979"/>
                    </a:lnTo>
                    <a:lnTo>
                      <a:pt x="12133" y="1557"/>
                    </a:lnTo>
                    <a:lnTo>
                      <a:pt x="11579" y="1161"/>
                    </a:lnTo>
                    <a:lnTo>
                      <a:pt x="10973" y="818"/>
                    </a:lnTo>
                    <a:lnTo>
                      <a:pt x="10366" y="528"/>
                    </a:lnTo>
                    <a:lnTo>
                      <a:pt x="10023" y="396"/>
                    </a:lnTo>
                    <a:lnTo>
                      <a:pt x="9707" y="291"/>
                    </a:lnTo>
                    <a:lnTo>
                      <a:pt x="9364" y="212"/>
                    </a:lnTo>
                    <a:lnTo>
                      <a:pt x="9021" y="132"/>
                    </a:lnTo>
                    <a:lnTo>
                      <a:pt x="8678" y="80"/>
                    </a:lnTo>
                    <a:lnTo>
                      <a:pt x="8309" y="27"/>
                    </a:lnTo>
                    <a:lnTo>
                      <a:pt x="7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Google Shape;1754;p70">
                <a:extLst>
                  <a:ext uri="{FF2B5EF4-FFF2-40B4-BE49-F238E27FC236}">
                    <a16:creationId xmlns:a16="http://schemas.microsoft.com/office/drawing/2014/main" id="{F5A5870E-0B3A-D0C0-C9CF-6B6507F72D55}"/>
                  </a:ext>
                </a:extLst>
              </p:cNvPr>
              <p:cNvSpPr/>
              <p:nvPr/>
            </p:nvSpPr>
            <p:spPr>
              <a:xfrm>
                <a:off x="4042750" y="4198975"/>
                <a:ext cx="342900" cy="343575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43" extrusionOk="0">
                    <a:moveTo>
                      <a:pt x="6832" y="1"/>
                    </a:moveTo>
                    <a:lnTo>
                      <a:pt x="6489" y="27"/>
                    </a:lnTo>
                    <a:lnTo>
                      <a:pt x="6120" y="54"/>
                    </a:lnTo>
                    <a:lnTo>
                      <a:pt x="5777" y="80"/>
                    </a:lnTo>
                    <a:lnTo>
                      <a:pt x="5460" y="159"/>
                    </a:lnTo>
                    <a:lnTo>
                      <a:pt x="5117" y="238"/>
                    </a:lnTo>
                    <a:lnTo>
                      <a:pt x="4801" y="317"/>
                    </a:lnTo>
                    <a:lnTo>
                      <a:pt x="4484" y="423"/>
                    </a:lnTo>
                    <a:lnTo>
                      <a:pt x="4168" y="555"/>
                    </a:lnTo>
                    <a:lnTo>
                      <a:pt x="3851" y="687"/>
                    </a:lnTo>
                    <a:lnTo>
                      <a:pt x="3561" y="845"/>
                    </a:lnTo>
                    <a:lnTo>
                      <a:pt x="3271" y="1003"/>
                    </a:lnTo>
                    <a:lnTo>
                      <a:pt x="3007" y="1188"/>
                    </a:lnTo>
                    <a:lnTo>
                      <a:pt x="2480" y="1583"/>
                    </a:lnTo>
                    <a:lnTo>
                      <a:pt x="2005" y="2032"/>
                    </a:lnTo>
                    <a:lnTo>
                      <a:pt x="1557" y="2507"/>
                    </a:lnTo>
                    <a:lnTo>
                      <a:pt x="1161" y="3034"/>
                    </a:lnTo>
                    <a:lnTo>
                      <a:pt x="976" y="3324"/>
                    </a:lnTo>
                    <a:lnTo>
                      <a:pt x="818" y="3614"/>
                    </a:lnTo>
                    <a:lnTo>
                      <a:pt x="660" y="3904"/>
                    </a:lnTo>
                    <a:lnTo>
                      <a:pt x="528" y="4221"/>
                    </a:lnTo>
                    <a:lnTo>
                      <a:pt x="396" y="4511"/>
                    </a:lnTo>
                    <a:lnTo>
                      <a:pt x="291" y="4828"/>
                    </a:lnTo>
                    <a:lnTo>
                      <a:pt x="211" y="5170"/>
                    </a:lnTo>
                    <a:lnTo>
                      <a:pt x="132" y="5487"/>
                    </a:lnTo>
                    <a:lnTo>
                      <a:pt x="80" y="5830"/>
                    </a:lnTo>
                    <a:lnTo>
                      <a:pt x="27" y="6173"/>
                    </a:lnTo>
                    <a:lnTo>
                      <a:pt x="0" y="6516"/>
                    </a:lnTo>
                    <a:lnTo>
                      <a:pt x="0" y="6885"/>
                    </a:lnTo>
                    <a:lnTo>
                      <a:pt x="0" y="7228"/>
                    </a:lnTo>
                    <a:lnTo>
                      <a:pt x="27" y="7571"/>
                    </a:lnTo>
                    <a:lnTo>
                      <a:pt x="80" y="7913"/>
                    </a:lnTo>
                    <a:lnTo>
                      <a:pt x="132" y="8256"/>
                    </a:lnTo>
                    <a:lnTo>
                      <a:pt x="211" y="8599"/>
                    </a:lnTo>
                    <a:lnTo>
                      <a:pt x="291" y="8916"/>
                    </a:lnTo>
                    <a:lnTo>
                      <a:pt x="396" y="9232"/>
                    </a:lnTo>
                    <a:lnTo>
                      <a:pt x="528" y="9549"/>
                    </a:lnTo>
                    <a:lnTo>
                      <a:pt x="660" y="9839"/>
                    </a:lnTo>
                    <a:lnTo>
                      <a:pt x="818" y="10129"/>
                    </a:lnTo>
                    <a:lnTo>
                      <a:pt x="976" y="10419"/>
                    </a:lnTo>
                    <a:lnTo>
                      <a:pt x="1161" y="10709"/>
                    </a:lnTo>
                    <a:lnTo>
                      <a:pt x="1557" y="11237"/>
                    </a:lnTo>
                    <a:lnTo>
                      <a:pt x="2005" y="11712"/>
                    </a:lnTo>
                    <a:lnTo>
                      <a:pt x="2480" y="12160"/>
                    </a:lnTo>
                    <a:lnTo>
                      <a:pt x="3007" y="12556"/>
                    </a:lnTo>
                    <a:lnTo>
                      <a:pt x="3271" y="12740"/>
                    </a:lnTo>
                    <a:lnTo>
                      <a:pt x="3561" y="12898"/>
                    </a:lnTo>
                    <a:lnTo>
                      <a:pt x="3851" y="13057"/>
                    </a:lnTo>
                    <a:lnTo>
                      <a:pt x="4168" y="13189"/>
                    </a:lnTo>
                    <a:lnTo>
                      <a:pt x="4484" y="13320"/>
                    </a:lnTo>
                    <a:lnTo>
                      <a:pt x="4801" y="13426"/>
                    </a:lnTo>
                    <a:lnTo>
                      <a:pt x="5117" y="13531"/>
                    </a:lnTo>
                    <a:lnTo>
                      <a:pt x="5460" y="13611"/>
                    </a:lnTo>
                    <a:lnTo>
                      <a:pt x="5777" y="13663"/>
                    </a:lnTo>
                    <a:lnTo>
                      <a:pt x="6120" y="13716"/>
                    </a:lnTo>
                    <a:lnTo>
                      <a:pt x="6489" y="13742"/>
                    </a:lnTo>
                    <a:lnTo>
                      <a:pt x="7201" y="13742"/>
                    </a:lnTo>
                    <a:lnTo>
                      <a:pt x="7570" y="13716"/>
                    </a:lnTo>
                    <a:lnTo>
                      <a:pt x="8203" y="13611"/>
                    </a:lnTo>
                    <a:lnTo>
                      <a:pt x="8836" y="13452"/>
                    </a:lnTo>
                    <a:lnTo>
                      <a:pt x="9416" y="13241"/>
                    </a:lnTo>
                    <a:lnTo>
                      <a:pt x="9997" y="12978"/>
                    </a:lnTo>
                    <a:lnTo>
                      <a:pt x="10524" y="12687"/>
                    </a:lnTo>
                    <a:lnTo>
                      <a:pt x="11025" y="12318"/>
                    </a:lnTo>
                    <a:lnTo>
                      <a:pt x="11500" y="11923"/>
                    </a:lnTo>
                    <a:lnTo>
                      <a:pt x="11948" y="11501"/>
                    </a:lnTo>
                    <a:lnTo>
                      <a:pt x="12344" y="11026"/>
                    </a:lnTo>
                    <a:lnTo>
                      <a:pt x="12687" y="10498"/>
                    </a:lnTo>
                    <a:lnTo>
                      <a:pt x="13004" y="9971"/>
                    </a:lnTo>
                    <a:lnTo>
                      <a:pt x="13241" y="9390"/>
                    </a:lnTo>
                    <a:lnTo>
                      <a:pt x="13452" y="8784"/>
                    </a:lnTo>
                    <a:lnTo>
                      <a:pt x="13610" y="8177"/>
                    </a:lnTo>
                    <a:lnTo>
                      <a:pt x="13689" y="7544"/>
                    </a:lnTo>
                    <a:lnTo>
                      <a:pt x="13716" y="6885"/>
                    </a:lnTo>
                    <a:lnTo>
                      <a:pt x="13689" y="6225"/>
                    </a:lnTo>
                    <a:lnTo>
                      <a:pt x="13610" y="5566"/>
                    </a:lnTo>
                    <a:lnTo>
                      <a:pt x="13452" y="4959"/>
                    </a:lnTo>
                    <a:lnTo>
                      <a:pt x="13241" y="4353"/>
                    </a:lnTo>
                    <a:lnTo>
                      <a:pt x="13004" y="3799"/>
                    </a:lnTo>
                    <a:lnTo>
                      <a:pt x="12687" y="3245"/>
                    </a:lnTo>
                    <a:lnTo>
                      <a:pt x="12344" y="2744"/>
                    </a:lnTo>
                    <a:lnTo>
                      <a:pt x="11948" y="2269"/>
                    </a:lnTo>
                    <a:lnTo>
                      <a:pt x="11500" y="1821"/>
                    </a:lnTo>
                    <a:lnTo>
                      <a:pt x="11025" y="1425"/>
                    </a:lnTo>
                    <a:lnTo>
                      <a:pt x="10524" y="1082"/>
                    </a:lnTo>
                    <a:lnTo>
                      <a:pt x="9997" y="766"/>
                    </a:lnTo>
                    <a:lnTo>
                      <a:pt x="9416" y="502"/>
                    </a:lnTo>
                    <a:lnTo>
                      <a:pt x="8836" y="291"/>
                    </a:lnTo>
                    <a:lnTo>
                      <a:pt x="8203" y="133"/>
                    </a:lnTo>
                    <a:lnTo>
                      <a:pt x="7570" y="54"/>
                    </a:lnTo>
                    <a:lnTo>
                      <a:pt x="7201" y="27"/>
                    </a:lnTo>
                    <a:lnTo>
                      <a:pt x="68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Google Shape;1755;p70">
                <a:extLst>
                  <a:ext uri="{FF2B5EF4-FFF2-40B4-BE49-F238E27FC236}">
                    <a16:creationId xmlns:a16="http://schemas.microsoft.com/office/drawing/2014/main" id="{EF0F5152-20D6-E61B-BF1A-9D6B05D6D9B8}"/>
                  </a:ext>
                </a:extLst>
              </p:cNvPr>
              <p:cNvSpPr/>
              <p:nvPr/>
            </p:nvSpPr>
            <p:spPr>
              <a:xfrm>
                <a:off x="4204950" y="4358550"/>
                <a:ext cx="21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98" extrusionOk="0">
                    <a:moveTo>
                      <a:pt x="449" y="1"/>
                    </a:moveTo>
                    <a:lnTo>
                      <a:pt x="344" y="27"/>
                    </a:lnTo>
                    <a:lnTo>
                      <a:pt x="265" y="53"/>
                    </a:lnTo>
                    <a:lnTo>
                      <a:pt x="185" y="80"/>
                    </a:lnTo>
                    <a:lnTo>
                      <a:pt x="133" y="133"/>
                    </a:lnTo>
                    <a:lnTo>
                      <a:pt x="80" y="212"/>
                    </a:lnTo>
                    <a:lnTo>
                      <a:pt x="27" y="291"/>
                    </a:lnTo>
                    <a:lnTo>
                      <a:pt x="1" y="370"/>
                    </a:lnTo>
                    <a:lnTo>
                      <a:pt x="1" y="449"/>
                    </a:lnTo>
                    <a:lnTo>
                      <a:pt x="1" y="555"/>
                    </a:lnTo>
                    <a:lnTo>
                      <a:pt x="27" y="634"/>
                    </a:lnTo>
                    <a:lnTo>
                      <a:pt x="80" y="713"/>
                    </a:lnTo>
                    <a:lnTo>
                      <a:pt x="133" y="766"/>
                    </a:lnTo>
                    <a:lnTo>
                      <a:pt x="185" y="818"/>
                    </a:lnTo>
                    <a:lnTo>
                      <a:pt x="265" y="871"/>
                    </a:lnTo>
                    <a:lnTo>
                      <a:pt x="344" y="897"/>
                    </a:lnTo>
                    <a:lnTo>
                      <a:pt x="528" y="897"/>
                    </a:lnTo>
                    <a:lnTo>
                      <a:pt x="607" y="871"/>
                    </a:lnTo>
                    <a:lnTo>
                      <a:pt x="687" y="818"/>
                    </a:lnTo>
                    <a:lnTo>
                      <a:pt x="739" y="766"/>
                    </a:lnTo>
                    <a:lnTo>
                      <a:pt x="792" y="713"/>
                    </a:lnTo>
                    <a:lnTo>
                      <a:pt x="845" y="634"/>
                    </a:lnTo>
                    <a:lnTo>
                      <a:pt x="871" y="555"/>
                    </a:lnTo>
                    <a:lnTo>
                      <a:pt x="871" y="449"/>
                    </a:lnTo>
                    <a:lnTo>
                      <a:pt x="871" y="370"/>
                    </a:lnTo>
                    <a:lnTo>
                      <a:pt x="845" y="291"/>
                    </a:lnTo>
                    <a:lnTo>
                      <a:pt x="792" y="212"/>
                    </a:lnTo>
                    <a:lnTo>
                      <a:pt x="739" y="133"/>
                    </a:lnTo>
                    <a:lnTo>
                      <a:pt x="687" y="80"/>
                    </a:lnTo>
                    <a:lnTo>
                      <a:pt x="607" y="53"/>
                    </a:lnTo>
                    <a:lnTo>
                      <a:pt x="528" y="27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Google Shape;1756;p70">
                <a:extLst>
                  <a:ext uri="{FF2B5EF4-FFF2-40B4-BE49-F238E27FC236}">
                    <a16:creationId xmlns:a16="http://schemas.microsoft.com/office/drawing/2014/main" id="{BDC27E3B-02BD-DFAB-BA93-548D15C58BE7}"/>
                  </a:ext>
                </a:extLst>
              </p:cNvPr>
              <p:cNvSpPr/>
              <p:nvPr/>
            </p:nvSpPr>
            <p:spPr>
              <a:xfrm>
                <a:off x="4212200" y="4286675"/>
                <a:ext cx="11410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3509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1" y="54"/>
                    </a:lnTo>
                    <a:lnTo>
                      <a:pt x="1" y="3456"/>
                    </a:lnTo>
                    <a:lnTo>
                      <a:pt x="27" y="3482"/>
                    </a:lnTo>
                    <a:lnTo>
                      <a:pt x="80" y="3509"/>
                    </a:lnTo>
                    <a:lnTo>
                      <a:pt x="4511" y="3509"/>
                    </a:lnTo>
                    <a:lnTo>
                      <a:pt x="4564" y="3482"/>
                    </a:lnTo>
                    <a:lnTo>
                      <a:pt x="4564" y="3456"/>
                    </a:lnTo>
                    <a:lnTo>
                      <a:pt x="4564" y="3403"/>
                    </a:lnTo>
                    <a:lnTo>
                      <a:pt x="4511" y="3377"/>
                    </a:lnTo>
                    <a:lnTo>
                      <a:pt x="133" y="3377"/>
                    </a:lnTo>
                    <a:lnTo>
                      <a:pt x="133" y="54"/>
                    </a:lnTo>
                    <a:lnTo>
                      <a:pt x="106" y="27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Google Shape;1757;p70">
                <a:extLst>
                  <a:ext uri="{FF2B5EF4-FFF2-40B4-BE49-F238E27FC236}">
                    <a16:creationId xmlns:a16="http://schemas.microsoft.com/office/drawing/2014/main" id="{41D10045-175F-24F9-61BE-FDA72C6BBFC5}"/>
                  </a:ext>
                </a:extLst>
              </p:cNvPr>
              <p:cNvSpPr/>
              <p:nvPr/>
            </p:nvSpPr>
            <p:spPr>
              <a:xfrm>
                <a:off x="4212875" y="4213500"/>
                <a:ext cx="33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056" extrusionOk="0">
                    <a:moveTo>
                      <a:pt x="79" y="0"/>
                    </a:moveTo>
                    <a:lnTo>
                      <a:pt x="27" y="27"/>
                    </a:lnTo>
                    <a:lnTo>
                      <a:pt x="0" y="79"/>
                    </a:lnTo>
                    <a:lnTo>
                      <a:pt x="0" y="976"/>
                    </a:lnTo>
                    <a:lnTo>
                      <a:pt x="27" y="1029"/>
                    </a:lnTo>
                    <a:lnTo>
                      <a:pt x="79" y="1055"/>
                    </a:lnTo>
                    <a:lnTo>
                      <a:pt x="106" y="1029"/>
                    </a:lnTo>
                    <a:lnTo>
                      <a:pt x="132" y="976"/>
                    </a:lnTo>
                    <a:lnTo>
                      <a:pt x="132" y="79"/>
                    </a:lnTo>
                    <a:lnTo>
                      <a:pt x="106" y="2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Google Shape;1758;p70">
                <a:extLst>
                  <a:ext uri="{FF2B5EF4-FFF2-40B4-BE49-F238E27FC236}">
                    <a16:creationId xmlns:a16="http://schemas.microsoft.com/office/drawing/2014/main" id="{95E0A03A-7EBB-41BF-7631-BC8467894ABF}"/>
                  </a:ext>
                </a:extLst>
              </p:cNvPr>
              <p:cNvSpPr/>
              <p:nvPr/>
            </p:nvSpPr>
            <p:spPr>
              <a:xfrm>
                <a:off x="4212875" y="4506250"/>
                <a:ext cx="33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056" extrusionOk="0">
                    <a:moveTo>
                      <a:pt x="79" y="1"/>
                    </a:moveTo>
                    <a:lnTo>
                      <a:pt x="27" y="27"/>
                    </a:lnTo>
                    <a:lnTo>
                      <a:pt x="0" y="54"/>
                    </a:lnTo>
                    <a:lnTo>
                      <a:pt x="0" y="977"/>
                    </a:lnTo>
                    <a:lnTo>
                      <a:pt x="27" y="1029"/>
                    </a:lnTo>
                    <a:lnTo>
                      <a:pt x="79" y="1056"/>
                    </a:lnTo>
                    <a:lnTo>
                      <a:pt x="106" y="1029"/>
                    </a:lnTo>
                    <a:lnTo>
                      <a:pt x="132" y="977"/>
                    </a:lnTo>
                    <a:lnTo>
                      <a:pt x="132" y="54"/>
                    </a:lnTo>
                    <a:lnTo>
                      <a:pt x="106" y="27"/>
                    </a:lnTo>
                    <a:lnTo>
                      <a:pt x="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Google Shape;1759;p70">
                <a:extLst>
                  <a:ext uri="{FF2B5EF4-FFF2-40B4-BE49-F238E27FC236}">
                    <a16:creationId xmlns:a16="http://schemas.microsoft.com/office/drawing/2014/main" id="{B6FA97B4-916C-DBD8-AA62-863CA1DEB0C4}"/>
                  </a:ext>
                </a:extLst>
              </p:cNvPr>
              <p:cNvSpPr/>
              <p:nvPr/>
            </p:nvSpPr>
            <p:spPr>
              <a:xfrm>
                <a:off x="4348050" y="4371750"/>
                <a:ext cx="25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06" extrusionOk="0">
                    <a:moveTo>
                      <a:pt x="27" y="0"/>
                    </a:moveTo>
                    <a:lnTo>
                      <a:pt x="0" y="53"/>
                    </a:lnTo>
                    <a:lnTo>
                      <a:pt x="27" y="79"/>
                    </a:lnTo>
                    <a:lnTo>
                      <a:pt x="53" y="106"/>
                    </a:lnTo>
                    <a:lnTo>
                      <a:pt x="976" y="106"/>
                    </a:lnTo>
                    <a:lnTo>
                      <a:pt x="1029" y="79"/>
                    </a:lnTo>
                    <a:lnTo>
                      <a:pt x="1029" y="53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Google Shape;1760;p70">
                <a:extLst>
                  <a:ext uri="{FF2B5EF4-FFF2-40B4-BE49-F238E27FC236}">
                    <a16:creationId xmlns:a16="http://schemas.microsoft.com/office/drawing/2014/main" id="{6EEDC5CA-4098-ACBB-B3CB-D20B219F9BF1}"/>
                  </a:ext>
                </a:extLst>
              </p:cNvPr>
              <p:cNvSpPr/>
              <p:nvPr/>
            </p:nvSpPr>
            <p:spPr>
              <a:xfrm>
                <a:off x="4055275" y="4371750"/>
                <a:ext cx="26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06" extrusionOk="0">
                    <a:moveTo>
                      <a:pt x="27" y="0"/>
                    </a:moveTo>
                    <a:lnTo>
                      <a:pt x="1" y="53"/>
                    </a:lnTo>
                    <a:lnTo>
                      <a:pt x="27" y="79"/>
                    </a:lnTo>
                    <a:lnTo>
                      <a:pt x="53" y="106"/>
                    </a:lnTo>
                    <a:lnTo>
                      <a:pt x="977" y="106"/>
                    </a:lnTo>
                    <a:lnTo>
                      <a:pt x="1029" y="79"/>
                    </a:lnTo>
                    <a:lnTo>
                      <a:pt x="1056" y="53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Google Shape;1761;p70">
                <a:extLst>
                  <a:ext uri="{FF2B5EF4-FFF2-40B4-BE49-F238E27FC236}">
                    <a16:creationId xmlns:a16="http://schemas.microsoft.com/office/drawing/2014/main" id="{05021CA2-1984-2F13-490E-F6D7392190BA}"/>
                  </a:ext>
                </a:extLst>
              </p:cNvPr>
              <p:cNvSpPr/>
              <p:nvPr/>
            </p:nvSpPr>
            <p:spPr>
              <a:xfrm>
                <a:off x="5067425" y="4585375"/>
                <a:ext cx="46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6" extrusionOk="0">
                    <a:moveTo>
                      <a:pt x="80" y="1"/>
                    </a:moveTo>
                    <a:lnTo>
                      <a:pt x="27" y="54"/>
                    </a:lnTo>
                    <a:lnTo>
                      <a:pt x="1" y="106"/>
                    </a:lnTo>
                    <a:lnTo>
                      <a:pt x="1" y="3430"/>
                    </a:lnTo>
                    <a:lnTo>
                      <a:pt x="27" y="3482"/>
                    </a:lnTo>
                    <a:lnTo>
                      <a:pt x="80" y="3535"/>
                    </a:lnTo>
                    <a:lnTo>
                      <a:pt x="159" y="3482"/>
                    </a:lnTo>
                    <a:lnTo>
                      <a:pt x="185" y="3430"/>
                    </a:lnTo>
                    <a:lnTo>
                      <a:pt x="185" y="106"/>
                    </a:lnTo>
                    <a:lnTo>
                      <a:pt x="159" y="54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Google Shape;1762;p70">
                <a:extLst>
                  <a:ext uri="{FF2B5EF4-FFF2-40B4-BE49-F238E27FC236}">
                    <a16:creationId xmlns:a16="http://schemas.microsoft.com/office/drawing/2014/main" id="{33BB23E3-0B76-F244-DB2A-FE7416642022}"/>
                  </a:ext>
                </a:extLst>
              </p:cNvPr>
              <p:cNvSpPr/>
              <p:nvPr/>
            </p:nvSpPr>
            <p:spPr>
              <a:xfrm>
                <a:off x="5037750" y="4597900"/>
                <a:ext cx="633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33" extrusionOk="0">
                    <a:moveTo>
                      <a:pt x="2454" y="1"/>
                    </a:moveTo>
                    <a:lnTo>
                      <a:pt x="2375" y="27"/>
                    </a:lnTo>
                    <a:lnTo>
                      <a:pt x="27" y="2375"/>
                    </a:lnTo>
                    <a:lnTo>
                      <a:pt x="1" y="2427"/>
                    </a:lnTo>
                    <a:lnTo>
                      <a:pt x="27" y="2507"/>
                    </a:lnTo>
                    <a:lnTo>
                      <a:pt x="106" y="2533"/>
                    </a:lnTo>
                    <a:lnTo>
                      <a:pt x="185" y="2507"/>
                    </a:lnTo>
                    <a:lnTo>
                      <a:pt x="2506" y="159"/>
                    </a:lnTo>
                    <a:lnTo>
                      <a:pt x="2533" y="106"/>
                    </a:lnTo>
                    <a:lnTo>
                      <a:pt x="2506" y="27"/>
                    </a:lnTo>
                    <a:lnTo>
                      <a:pt x="24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Google Shape;1763;p70">
                <a:extLst>
                  <a:ext uri="{FF2B5EF4-FFF2-40B4-BE49-F238E27FC236}">
                    <a16:creationId xmlns:a16="http://schemas.microsoft.com/office/drawing/2014/main" id="{B812F7E0-866D-BD07-7CAE-95ABCD7B62E5}"/>
                  </a:ext>
                </a:extLst>
              </p:cNvPr>
              <p:cNvSpPr/>
              <p:nvPr/>
            </p:nvSpPr>
            <p:spPr>
              <a:xfrm>
                <a:off x="5025900" y="4626925"/>
                <a:ext cx="877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12" extrusionOk="0">
                    <a:moveTo>
                      <a:pt x="106" y="0"/>
                    </a:moveTo>
                    <a:lnTo>
                      <a:pt x="26" y="27"/>
                    </a:lnTo>
                    <a:lnTo>
                      <a:pt x="0" y="106"/>
                    </a:lnTo>
                    <a:lnTo>
                      <a:pt x="26" y="185"/>
                    </a:lnTo>
                    <a:lnTo>
                      <a:pt x="106" y="211"/>
                    </a:lnTo>
                    <a:lnTo>
                      <a:pt x="3402" y="211"/>
                    </a:lnTo>
                    <a:lnTo>
                      <a:pt x="3482" y="185"/>
                    </a:lnTo>
                    <a:lnTo>
                      <a:pt x="3508" y="106"/>
                    </a:lnTo>
                    <a:lnTo>
                      <a:pt x="3482" y="27"/>
                    </a:lnTo>
                    <a:lnTo>
                      <a:pt x="34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Google Shape;1764;p70">
                <a:extLst>
                  <a:ext uri="{FF2B5EF4-FFF2-40B4-BE49-F238E27FC236}">
                    <a16:creationId xmlns:a16="http://schemas.microsoft.com/office/drawing/2014/main" id="{0D795B36-18AE-001C-431C-9AE8B40CA0C8}"/>
                  </a:ext>
                </a:extLst>
              </p:cNvPr>
              <p:cNvSpPr/>
              <p:nvPr/>
            </p:nvSpPr>
            <p:spPr>
              <a:xfrm>
                <a:off x="5037750" y="4597900"/>
                <a:ext cx="633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33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1" y="106"/>
                    </a:lnTo>
                    <a:lnTo>
                      <a:pt x="27" y="159"/>
                    </a:lnTo>
                    <a:lnTo>
                      <a:pt x="2375" y="2507"/>
                    </a:lnTo>
                    <a:lnTo>
                      <a:pt x="2454" y="2533"/>
                    </a:lnTo>
                    <a:lnTo>
                      <a:pt x="2506" y="2507"/>
                    </a:lnTo>
                    <a:lnTo>
                      <a:pt x="2533" y="2427"/>
                    </a:lnTo>
                    <a:lnTo>
                      <a:pt x="2506" y="2375"/>
                    </a:lnTo>
                    <a:lnTo>
                      <a:pt x="185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Google Shape;1765;p70">
                <a:extLst>
                  <a:ext uri="{FF2B5EF4-FFF2-40B4-BE49-F238E27FC236}">
                    <a16:creationId xmlns:a16="http://schemas.microsoft.com/office/drawing/2014/main" id="{D509ECAA-4734-2182-5C24-6A3A38EFB262}"/>
                  </a:ext>
                </a:extLst>
              </p:cNvPr>
              <p:cNvSpPr/>
              <p:nvPr/>
            </p:nvSpPr>
            <p:spPr>
              <a:xfrm>
                <a:off x="4646750" y="3999850"/>
                <a:ext cx="530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509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0" y="106"/>
                    </a:lnTo>
                    <a:lnTo>
                      <a:pt x="0" y="3403"/>
                    </a:lnTo>
                    <a:lnTo>
                      <a:pt x="27" y="3482"/>
                    </a:lnTo>
                    <a:lnTo>
                      <a:pt x="106" y="3508"/>
                    </a:lnTo>
                    <a:lnTo>
                      <a:pt x="185" y="3482"/>
                    </a:lnTo>
                    <a:lnTo>
                      <a:pt x="211" y="3403"/>
                    </a:lnTo>
                    <a:lnTo>
                      <a:pt x="211" y="106"/>
                    </a:lnTo>
                    <a:lnTo>
                      <a:pt x="185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Google Shape;1766;p70">
                <a:extLst>
                  <a:ext uri="{FF2B5EF4-FFF2-40B4-BE49-F238E27FC236}">
                    <a16:creationId xmlns:a16="http://schemas.microsoft.com/office/drawing/2014/main" id="{13F7A2ED-7653-E9D0-E5B3-369E43A4243D}"/>
                  </a:ext>
                </a:extLst>
              </p:cNvPr>
              <p:cNvSpPr/>
              <p:nvPr/>
            </p:nvSpPr>
            <p:spPr>
              <a:xfrm>
                <a:off x="4617725" y="4011725"/>
                <a:ext cx="63325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59" extrusionOk="0">
                    <a:moveTo>
                      <a:pt x="2427" y="0"/>
                    </a:moveTo>
                    <a:lnTo>
                      <a:pt x="2375" y="27"/>
                    </a:lnTo>
                    <a:lnTo>
                      <a:pt x="27" y="2374"/>
                    </a:lnTo>
                    <a:lnTo>
                      <a:pt x="1" y="2453"/>
                    </a:lnTo>
                    <a:lnTo>
                      <a:pt x="27" y="2506"/>
                    </a:lnTo>
                    <a:lnTo>
                      <a:pt x="106" y="2559"/>
                    </a:lnTo>
                    <a:lnTo>
                      <a:pt x="159" y="2506"/>
                    </a:lnTo>
                    <a:lnTo>
                      <a:pt x="2506" y="185"/>
                    </a:lnTo>
                    <a:lnTo>
                      <a:pt x="2533" y="106"/>
                    </a:lnTo>
                    <a:lnTo>
                      <a:pt x="2506" y="27"/>
                    </a:lnTo>
                    <a:lnTo>
                      <a:pt x="2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Google Shape;1767;p70">
                <a:extLst>
                  <a:ext uri="{FF2B5EF4-FFF2-40B4-BE49-F238E27FC236}">
                    <a16:creationId xmlns:a16="http://schemas.microsoft.com/office/drawing/2014/main" id="{D5D45A21-61E2-5721-8EA9-FCD13A3CF41B}"/>
                  </a:ext>
                </a:extLst>
              </p:cNvPr>
              <p:cNvSpPr/>
              <p:nvPr/>
            </p:nvSpPr>
            <p:spPr>
              <a:xfrm>
                <a:off x="4605200" y="4041400"/>
                <a:ext cx="883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85" extrusionOk="0">
                    <a:moveTo>
                      <a:pt x="106" y="0"/>
                    </a:moveTo>
                    <a:lnTo>
                      <a:pt x="53" y="27"/>
                    </a:lnTo>
                    <a:lnTo>
                      <a:pt x="1" y="79"/>
                    </a:lnTo>
                    <a:lnTo>
                      <a:pt x="53" y="158"/>
                    </a:lnTo>
                    <a:lnTo>
                      <a:pt x="106" y="185"/>
                    </a:lnTo>
                    <a:lnTo>
                      <a:pt x="3429" y="185"/>
                    </a:lnTo>
                    <a:lnTo>
                      <a:pt x="3482" y="158"/>
                    </a:lnTo>
                    <a:lnTo>
                      <a:pt x="3535" y="79"/>
                    </a:lnTo>
                    <a:lnTo>
                      <a:pt x="3482" y="27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Google Shape;1768;p70">
                <a:extLst>
                  <a:ext uri="{FF2B5EF4-FFF2-40B4-BE49-F238E27FC236}">
                    <a16:creationId xmlns:a16="http://schemas.microsoft.com/office/drawing/2014/main" id="{F544496C-41E6-F0AC-B608-5CC723554B89}"/>
                  </a:ext>
                </a:extLst>
              </p:cNvPr>
              <p:cNvSpPr/>
              <p:nvPr/>
            </p:nvSpPr>
            <p:spPr>
              <a:xfrm>
                <a:off x="4617725" y="4011725"/>
                <a:ext cx="63325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59" extrusionOk="0">
                    <a:moveTo>
                      <a:pt x="106" y="0"/>
                    </a:moveTo>
                    <a:lnTo>
                      <a:pt x="27" y="27"/>
                    </a:lnTo>
                    <a:lnTo>
                      <a:pt x="1" y="106"/>
                    </a:lnTo>
                    <a:lnTo>
                      <a:pt x="27" y="185"/>
                    </a:lnTo>
                    <a:lnTo>
                      <a:pt x="2375" y="2506"/>
                    </a:lnTo>
                    <a:lnTo>
                      <a:pt x="2427" y="2559"/>
                    </a:lnTo>
                    <a:lnTo>
                      <a:pt x="2506" y="2506"/>
                    </a:lnTo>
                    <a:lnTo>
                      <a:pt x="2533" y="2453"/>
                    </a:lnTo>
                    <a:lnTo>
                      <a:pt x="2506" y="2374"/>
                    </a:lnTo>
                    <a:lnTo>
                      <a:pt x="159" y="2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Google Shape;1769;p70">
                <a:extLst>
                  <a:ext uri="{FF2B5EF4-FFF2-40B4-BE49-F238E27FC236}">
                    <a16:creationId xmlns:a16="http://schemas.microsoft.com/office/drawing/2014/main" id="{64B2DBFD-5E19-FB4D-CE90-806CA0998380}"/>
                  </a:ext>
                </a:extLst>
              </p:cNvPr>
              <p:cNvSpPr/>
              <p:nvPr/>
            </p:nvSpPr>
            <p:spPr>
              <a:xfrm>
                <a:off x="4646750" y="4957925"/>
                <a:ext cx="530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509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0" y="106"/>
                    </a:lnTo>
                    <a:lnTo>
                      <a:pt x="0" y="3403"/>
                    </a:lnTo>
                    <a:lnTo>
                      <a:pt x="27" y="3482"/>
                    </a:lnTo>
                    <a:lnTo>
                      <a:pt x="106" y="3509"/>
                    </a:lnTo>
                    <a:lnTo>
                      <a:pt x="185" y="3482"/>
                    </a:lnTo>
                    <a:lnTo>
                      <a:pt x="211" y="3403"/>
                    </a:lnTo>
                    <a:lnTo>
                      <a:pt x="211" y="106"/>
                    </a:lnTo>
                    <a:lnTo>
                      <a:pt x="185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Google Shape;1770;p70">
                <a:extLst>
                  <a:ext uri="{FF2B5EF4-FFF2-40B4-BE49-F238E27FC236}">
                    <a16:creationId xmlns:a16="http://schemas.microsoft.com/office/drawing/2014/main" id="{DC9C60C1-15A7-D1D8-83B0-884334BBFFE3}"/>
                  </a:ext>
                </a:extLst>
              </p:cNvPr>
              <p:cNvSpPr/>
              <p:nvPr/>
            </p:nvSpPr>
            <p:spPr>
              <a:xfrm>
                <a:off x="4617725" y="4969800"/>
                <a:ext cx="633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33" extrusionOk="0">
                    <a:moveTo>
                      <a:pt x="2427" y="1"/>
                    </a:moveTo>
                    <a:lnTo>
                      <a:pt x="2375" y="27"/>
                    </a:lnTo>
                    <a:lnTo>
                      <a:pt x="27" y="2374"/>
                    </a:lnTo>
                    <a:lnTo>
                      <a:pt x="1" y="2453"/>
                    </a:lnTo>
                    <a:lnTo>
                      <a:pt x="27" y="2506"/>
                    </a:lnTo>
                    <a:lnTo>
                      <a:pt x="106" y="2533"/>
                    </a:lnTo>
                    <a:lnTo>
                      <a:pt x="159" y="2506"/>
                    </a:lnTo>
                    <a:lnTo>
                      <a:pt x="2506" y="185"/>
                    </a:lnTo>
                    <a:lnTo>
                      <a:pt x="2533" y="106"/>
                    </a:lnTo>
                    <a:lnTo>
                      <a:pt x="2506" y="27"/>
                    </a:lnTo>
                    <a:lnTo>
                      <a:pt x="24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Google Shape;1771;p70">
                <a:extLst>
                  <a:ext uri="{FF2B5EF4-FFF2-40B4-BE49-F238E27FC236}">
                    <a16:creationId xmlns:a16="http://schemas.microsoft.com/office/drawing/2014/main" id="{6282CB45-D4D4-18A9-DF5C-7B4EFDC3599D}"/>
                  </a:ext>
                </a:extLst>
              </p:cNvPr>
              <p:cNvSpPr/>
              <p:nvPr/>
            </p:nvSpPr>
            <p:spPr>
              <a:xfrm>
                <a:off x="4605200" y="4999475"/>
                <a:ext cx="883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86" extrusionOk="0">
                    <a:moveTo>
                      <a:pt x="106" y="0"/>
                    </a:moveTo>
                    <a:lnTo>
                      <a:pt x="53" y="27"/>
                    </a:lnTo>
                    <a:lnTo>
                      <a:pt x="1" y="80"/>
                    </a:lnTo>
                    <a:lnTo>
                      <a:pt x="53" y="159"/>
                    </a:lnTo>
                    <a:lnTo>
                      <a:pt x="106" y="185"/>
                    </a:lnTo>
                    <a:lnTo>
                      <a:pt x="3429" y="185"/>
                    </a:lnTo>
                    <a:lnTo>
                      <a:pt x="3482" y="159"/>
                    </a:lnTo>
                    <a:lnTo>
                      <a:pt x="3535" y="80"/>
                    </a:lnTo>
                    <a:lnTo>
                      <a:pt x="3482" y="27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Google Shape;1772;p70">
                <a:extLst>
                  <a:ext uri="{FF2B5EF4-FFF2-40B4-BE49-F238E27FC236}">
                    <a16:creationId xmlns:a16="http://schemas.microsoft.com/office/drawing/2014/main" id="{02BF8CD2-3F4C-BB41-ECFD-8723977E5357}"/>
                  </a:ext>
                </a:extLst>
              </p:cNvPr>
              <p:cNvSpPr/>
              <p:nvPr/>
            </p:nvSpPr>
            <p:spPr>
              <a:xfrm>
                <a:off x="4617725" y="4969800"/>
                <a:ext cx="633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533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1" y="106"/>
                    </a:lnTo>
                    <a:lnTo>
                      <a:pt x="27" y="185"/>
                    </a:lnTo>
                    <a:lnTo>
                      <a:pt x="2375" y="2506"/>
                    </a:lnTo>
                    <a:lnTo>
                      <a:pt x="2427" y="2533"/>
                    </a:lnTo>
                    <a:lnTo>
                      <a:pt x="2506" y="2506"/>
                    </a:lnTo>
                    <a:lnTo>
                      <a:pt x="2533" y="2453"/>
                    </a:lnTo>
                    <a:lnTo>
                      <a:pt x="2506" y="2374"/>
                    </a:lnTo>
                    <a:lnTo>
                      <a:pt x="159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Google Shape;1773;p70">
                <a:extLst>
                  <a:ext uri="{FF2B5EF4-FFF2-40B4-BE49-F238E27FC236}">
                    <a16:creationId xmlns:a16="http://schemas.microsoft.com/office/drawing/2014/main" id="{E9BC8DD7-DA0F-EAFB-F80E-97265D2178C4}"/>
                  </a:ext>
                </a:extLst>
              </p:cNvPr>
              <p:cNvSpPr/>
              <p:nvPr/>
            </p:nvSpPr>
            <p:spPr>
              <a:xfrm>
                <a:off x="4178575" y="4597900"/>
                <a:ext cx="46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09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1" y="106"/>
                    </a:lnTo>
                    <a:lnTo>
                      <a:pt x="1" y="3403"/>
                    </a:lnTo>
                    <a:lnTo>
                      <a:pt x="27" y="3482"/>
                    </a:lnTo>
                    <a:lnTo>
                      <a:pt x="106" y="3509"/>
                    </a:lnTo>
                    <a:lnTo>
                      <a:pt x="159" y="3482"/>
                    </a:lnTo>
                    <a:lnTo>
                      <a:pt x="185" y="3403"/>
                    </a:lnTo>
                    <a:lnTo>
                      <a:pt x="185" y="106"/>
                    </a:lnTo>
                    <a:lnTo>
                      <a:pt x="159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Google Shape;1774;p70">
                <a:extLst>
                  <a:ext uri="{FF2B5EF4-FFF2-40B4-BE49-F238E27FC236}">
                    <a16:creationId xmlns:a16="http://schemas.microsoft.com/office/drawing/2014/main" id="{CD341554-6F04-6915-0C21-FA9476FD10D7}"/>
                  </a:ext>
                </a:extLst>
              </p:cNvPr>
              <p:cNvSpPr/>
              <p:nvPr/>
            </p:nvSpPr>
            <p:spPr>
              <a:xfrm>
                <a:off x="4148900" y="4609775"/>
                <a:ext cx="640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533" extrusionOk="0">
                    <a:moveTo>
                      <a:pt x="2454" y="1"/>
                    </a:moveTo>
                    <a:lnTo>
                      <a:pt x="2375" y="27"/>
                    </a:lnTo>
                    <a:lnTo>
                      <a:pt x="27" y="2374"/>
                    </a:lnTo>
                    <a:lnTo>
                      <a:pt x="1" y="2454"/>
                    </a:lnTo>
                    <a:lnTo>
                      <a:pt x="27" y="2506"/>
                    </a:lnTo>
                    <a:lnTo>
                      <a:pt x="106" y="2533"/>
                    </a:lnTo>
                    <a:lnTo>
                      <a:pt x="186" y="2506"/>
                    </a:lnTo>
                    <a:lnTo>
                      <a:pt x="2533" y="185"/>
                    </a:lnTo>
                    <a:lnTo>
                      <a:pt x="2559" y="106"/>
                    </a:lnTo>
                    <a:lnTo>
                      <a:pt x="2533" y="27"/>
                    </a:lnTo>
                    <a:lnTo>
                      <a:pt x="24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Google Shape;1775;p70">
                <a:extLst>
                  <a:ext uri="{FF2B5EF4-FFF2-40B4-BE49-F238E27FC236}">
                    <a16:creationId xmlns:a16="http://schemas.microsoft.com/office/drawing/2014/main" id="{241C1831-DB51-2CC6-C817-1D9DD277EA33}"/>
                  </a:ext>
                </a:extLst>
              </p:cNvPr>
              <p:cNvSpPr/>
              <p:nvPr/>
            </p:nvSpPr>
            <p:spPr>
              <a:xfrm>
                <a:off x="4137050" y="4639450"/>
                <a:ext cx="877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186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0" y="80"/>
                    </a:lnTo>
                    <a:lnTo>
                      <a:pt x="27" y="159"/>
                    </a:lnTo>
                    <a:lnTo>
                      <a:pt x="106" y="185"/>
                    </a:lnTo>
                    <a:lnTo>
                      <a:pt x="3403" y="185"/>
                    </a:lnTo>
                    <a:lnTo>
                      <a:pt x="3482" y="159"/>
                    </a:lnTo>
                    <a:lnTo>
                      <a:pt x="3508" y="80"/>
                    </a:lnTo>
                    <a:lnTo>
                      <a:pt x="3482" y="27"/>
                    </a:lnTo>
                    <a:lnTo>
                      <a:pt x="34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Google Shape;1776;p70">
                <a:extLst>
                  <a:ext uri="{FF2B5EF4-FFF2-40B4-BE49-F238E27FC236}">
                    <a16:creationId xmlns:a16="http://schemas.microsoft.com/office/drawing/2014/main" id="{8B7895A2-F313-BE56-9B85-6FBF8FA03B4B}"/>
                  </a:ext>
                </a:extLst>
              </p:cNvPr>
              <p:cNvSpPr/>
              <p:nvPr/>
            </p:nvSpPr>
            <p:spPr>
              <a:xfrm>
                <a:off x="4148900" y="4609775"/>
                <a:ext cx="640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533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1" y="106"/>
                    </a:lnTo>
                    <a:lnTo>
                      <a:pt x="27" y="185"/>
                    </a:lnTo>
                    <a:lnTo>
                      <a:pt x="2375" y="2506"/>
                    </a:lnTo>
                    <a:lnTo>
                      <a:pt x="2454" y="2533"/>
                    </a:lnTo>
                    <a:lnTo>
                      <a:pt x="2533" y="2506"/>
                    </a:lnTo>
                    <a:lnTo>
                      <a:pt x="2559" y="2454"/>
                    </a:lnTo>
                    <a:lnTo>
                      <a:pt x="2533" y="2374"/>
                    </a:lnTo>
                    <a:lnTo>
                      <a:pt x="186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16" name="Google Shape;1777;p70">
                <a:extLst>
                  <a:ext uri="{FF2B5EF4-FFF2-40B4-BE49-F238E27FC236}">
                    <a16:creationId xmlns:a16="http://schemas.microsoft.com/office/drawing/2014/main" id="{516D1061-68CA-E5C2-FD40-634F0FD53FE7}"/>
                  </a:ext>
                </a:extLst>
              </p:cNvPr>
              <p:cNvSpPr/>
              <p:nvPr/>
            </p:nvSpPr>
            <p:spPr>
              <a:xfrm>
                <a:off x="4312425" y="4100075"/>
                <a:ext cx="6202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507" extrusionOk="0">
                    <a:moveTo>
                      <a:pt x="1214" y="1"/>
                    </a:moveTo>
                    <a:lnTo>
                      <a:pt x="977" y="1003"/>
                    </a:lnTo>
                    <a:lnTo>
                      <a:pt x="1" y="1293"/>
                    </a:lnTo>
                    <a:lnTo>
                      <a:pt x="1003" y="1530"/>
                    </a:lnTo>
                    <a:lnTo>
                      <a:pt x="1267" y="2506"/>
                    </a:lnTo>
                    <a:lnTo>
                      <a:pt x="1504" y="1504"/>
                    </a:lnTo>
                    <a:lnTo>
                      <a:pt x="2480" y="1240"/>
                    </a:lnTo>
                    <a:lnTo>
                      <a:pt x="1478" y="1003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17" name="Google Shape;1778;p70">
                <a:extLst>
                  <a:ext uri="{FF2B5EF4-FFF2-40B4-BE49-F238E27FC236}">
                    <a16:creationId xmlns:a16="http://schemas.microsoft.com/office/drawing/2014/main" id="{A9B3BABE-244C-063F-98FE-A05DF8735D92}"/>
                  </a:ext>
                </a:extLst>
              </p:cNvPr>
              <p:cNvSpPr/>
              <p:nvPr/>
            </p:nvSpPr>
            <p:spPr>
              <a:xfrm>
                <a:off x="4845875" y="4885400"/>
                <a:ext cx="620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7" extrusionOk="0">
                    <a:moveTo>
                      <a:pt x="1214" y="1"/>
                    </a:moveTo>
                    <a:lnTo>
                      <a:pt x="976" y="1003"/>
                    </a:lnTo>
                    <a:lnTo>
                      <a:pt x="1" y="1267"/>
                    </a:lnTo>
                    <a:lnTo>
                      <a:pt x="1003" y="1530"/>
                    </a:lnTo>
                    <a:lnTo>
                      <a:pt x="1267" y="2506"/>
                    </a:lnTo>
                    <a:lnTo>
                      <a:pt x="1504" y="1504"/>
                    </a:lnTo>
                    <a:lnTo>
                      <a:pt x="2480" y="1240"/>
                    </a:lnTo>
                    <a:lnTo>
                      <a:pt x="1504" y="976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224" name="Google Shape;1641;p70">
            <a:extLst>
              <a:ext uri="{FF2B5EF4-FFF2-40B4-BE49-F238E27FC236}">
                <a16:creationId xmlns:a16="http://schemas.microsoft.com/office/drawing/2014/main" id="{A44AFC33-C77C-2370-2246-1D0CCFA50724}"/>
              </a:ext>
            </a:extLst>
          </p:cNvPr>
          <p:cNvGrpSpPr/>
          <p:nvPr/>
        </p:nvGrpSpPr>
        <p:grpSpPr>
          <a:xfrm rot="-602624">
            <a:off x="10250435" y="4248050"/>
            <a:ext cx="1436943" cy="1082595"/>
            <a:chOff x="6687539" y="2558460"/>
            <a:chExt cx="2188366" cy="1639210"/>
          </a:xfrm>
        </p:grpSpPr>
        <p:grpSp>
          <p:nvGrpSpPr>
            <p:cNvPr id="1225" name="Google Shape;1642;p70">
              <a:extLst>
                <a:ext uri="{FF2B5EF4-FFF2-40B4-BE49-F238E27FC236}">
                  <a16:creationId xmlns:a16="http://schemas.microsoft.com/office/drawing/2014/main" id="{D8BAA92B-59D8-E3C0-65B2-11B472CFA2B0}"/>
                </a:ext>
              </a:extLst>
            </p:cNvPr>
            <p:cNvGrpSpPr/>
            <p:nvPr/>
          </p:nvGrpSpPr>
          <p:grpSpPr>
            <a:xfrm rot="-508340" flipH="1">
              <a:off x="7691476" y="2658559"/>
              <a:ext cx="1101081" cy="1212979"/>
              <a:chOff x="4703044" y="2370026"/>
              <a:chExt cx="1201661" cy="1323780"/>
            </a:xfrm>
          </p:grpSpPr>
          <p:sp>
            <p:nvSpPr>
              <p:cNvPr id="1355" name="Google Shape;1643;p70">
                <a:extLst>
                  <a:ext uri="{FF2B5EF4-FFF2-40B4-BE49-F238E27FC236}">
                    <a16:creationId xmlns:a16="http://schemas.microsoft.com/office/drawing/2014/main" id="{0FD2232F-A12D-AFCA-F2B6-FA9E06E452D0}"/>
                  </a:ext>
                </a:extLst>
              </p:cNvPr>
              <p:cNvSpPr/>
              <p:nvPr/>
            </p:nvSpPr>
            <p:spPr>
              <a:xfrm>
                <a:off x="4703044" y="2370026"/>
                <a:ext cx="1201661" cy="1323780"/>
              </a:xfrm>
              <a:custGeom>
                <a:avLst/>
                <a:gdLst/>
                <a:ahLst/>
                <a:cxnLst/>
                <a:rect l="l" t="t" r="r" b="b"/>
                <a:pathLst>
                  <a:path w="36241" h="39924" extrusionOk="0">
                    <a:moveTo>
                      <a:pt x="2159" y="1"/>
                    </a:moveTo>
                    <a:lnTo>
                      <a:pt x="1935" y="38"/>
                    </a:lnTo>
                    <a:lnTo>
                      <a:pt x="1638" y="150"/>
                    </a:lnTo>
                    <a:lnTo>
                      <a:pt x="1340" y="261"/>
                    </a:lnTo>
                    <a:lnTo>
                      <a:pt x="1080" y="447"/>
                    </a:lnTo>
                    <a:lnTo>
                      <a:pt x="856" y="671"/>
                    </a:lnTo>
                    <a:lnTo>
                      <a:pt x="670" y="894"/>
                    </a:lnTo>
                    <a:lnTo>
                      <a:pt x="484" y="1117"/>
                    </a:lnTo>
                    <a:lnTo>
                      <a:pt x="335" y="1377"/>
                    </a:lnTo>
                    <a:lnTo>
                      <a:pt x="224" y="1675"/>
                    </a:lnTo>
                    <a:lnTo>
                      <a:pt x="149" y="1936"/>
                    </a:lnTo>
                    <a:lnTo>
                      <a:pt x="75" y="2270"/>
                    </a:lnTo>
                    <a:lnTo>
                      <a:pt x="38" y="2605"/>
                    </a:lnTo>
                    <a:lnTo>
                      <a:pt x="1" y="2940"/>
                    </a:lnTo>
                    <a:lnTo>
                      <a:pt x="1" y="3275"/>
                    </a:lnTo>
                    <a:lnTo>
                      <a:pt x="75" y="3982"/>
                    </a:lnTo>
                    <a:lnTo>
                      <a:pt x="187" y="4652"/>
                    </a:lnTo>
                    <a:lnTo>
                      <a:pt x="447" y="5731"/>
                    </a:lnTo>
                    <a:lnTo>
                      <a:pt x="782" y="6772"/>
                    </a:lnTo>
                    <a:lnTo>
                      <a:pt x="1154" y="7777"/>
                    </a:lnTo>
                    <a:lnTo>
                      <a:pt x="1600" y="8782"/>
                    </a:lnTo>
                    <a:lnTo>
                      <a:pt x="1749" y="9117"/>
                    </a:lnTo>
                    <a:lnTo>
                      <a:pt x="2270" y="10047"/>
                    </a:lnTo>
                    <a:lnTo>
                      <a:pt x="2865" y="10940"/>
                    </a:lnTo>
                    <a:lnTo>
                      <a:pt x="3461" y="11758"/>
                    </a:lnTo>
                    <a:lnTo>
                      <a:pt x="4168" y="12577"/>
                    </a:lnTo>
                    <a:lnTo>
                      <a:pt x="4875" y="13358"/>
                    </a:lnTo>
                    <a:lnTo>
                      <a:pt x="5656" y="14065"/>
                    </a:lnTo>
                    <a:lnTo>
                      <a:pt x="6512" y="14772"/>
                    </a:lnTo>
                    <a:lnTo>
                      <a:pt x="7405" y="15367"/>
                    </a:lnTo>
                    <a:lnTo>
                      <a:pt x="6549" y="15442"/>
                    </a:lnTo>
                    <a:lnTo>
                      <a:pt x="5693" y="15553"/>
                    </a:lnTo>
                    <a:lnTo>
                      <a:pt x="5284" y="15628"/>
                    </a:lnTo>
                    <a:lnTo>
                      <a:pt x="4875" y="15702"/>
                    </a:lnTo>
                    <a:lnTo>
                      <a:pt x="4465" y="15851"/>
                    </a:lnTo>
                    <a:lnTo>
                      <a:pt x="4093" y="16000"/>
                    </a:lnTo>
                    <a:lnTo>
                      <a:pt x="3721" y="16223"/>
                    </a:lnTo>
                    <a:lnTo>
                      <a:pt x="3386" y="16446"/>
                    </a:lnTo>
                    <a:lnTo>
                      <a:pt x="3051" y="16744"/>
                    </a:lnTo>
                    <a:lnTo>
                      <a:pt x="2791" y="17079"/>
                    </a:lnTo>
                    <a:lnTo>
                      <a:pt x="2531" y="17414"/>
                    </a:lnTo>
                    <a:lnTo>
                      <a:pt x="2382" y="17786"/>
                    </a:lnTo>
                    <a:lnTo>
                      <a:pt x="2270" y="18195"/>
                    </a:lnTo>
                    <a:lnTo>
                      <a:pt x="2233" y="18604"/>
                    </a:lnTo>
                    <a:lnTo>
                      <a:pt x="2270" y="19088"/>
                    </a:lnTo>
                    <a:lnTo>
                      <a:pt x="2419" y="19534"/>
                    </a:lnTo>
                    <a:lnTo>
                      <a:pt x="2605" y="19944"/>
                    </a:lnTo>
                    <a:lnTo>
                      <a:pt x="2828" y="20353"/>
                    </a:lnTo>
                    <a:lnTo>
                      <a:pt x="3275" y="21097"/>
                    </a:lnTo>
                    <a:lnTo>
                      <a:pt x="3758" y="21841"/>
                    </a:lnTo>
                    <a:lnTo>
                      <a:pt x="4279" y="22511"/>
                    </a:lnTo>
                    <a:lnTo>
                      <a:pt x="4837" y="23181"/>
                    </a:lnTo>
                    <a:lnTo>
                      <a:pt x="5433" y="23813"/>
                    </a:lnTo>
                    <a:lnTo>
                      <a:pt x="6065" y="24409"/>
                    </a:lnTo>
                    <a:lnTo>
                      <a:pt x="6698" y="25004"/>
                    </a:lnTo>
                    <a:lnTo>
                      <a:pt x="7368" y="25562"/>
                    </a:lnTo>
                    <a:lnTo>
                      <a:pt x="8074" y="26083"/>
                    </a:lnTo>
                    <a:lnTo>
                      <a:pt x="8781" y="26604"/>
                    </a:lnTo>
                    <a:lnTo>
                      <a:pt x="10270" y="27608"/>
                    </a:lnTo>
                    <a:lnTo>
                      <a:pt x="11758" y="28501"/>
                    </a:lnTo>
                    <a:lnTo>
                      <a:pt x="13283" y="29394"/>
                    </a:lnTo>
                    <a:lnTo>
                      <a:pt x="15255" y="30436"/>
                    </a:lnTo>
                    <a:lnTo>
                      <a:pt x="15665" y="30659"/>
                    </a:lnTo>
                    <a:lnTo>
                      <a:pt x="15702" y="30696"/>
                    </a:lnTo>
                    <a:lnTo>
                      <a:pt x="17227" y="31478"/>
                    </a:lnTo>
                    <a:lnTo>
                      <a:pt x="18790" y="32259"/>
                    </a:lnTo>
                    <a:lnTo>
                      <a:pt x="20390" y="33003"/>
                    </a:lnTo>
                    <a:lnTo>
                      <a:pt x="21990" y="33747"/>
                    </a:lnTo>
                    <a:lnTo>
                      <a:pt x="23590" y="34454"/>
                    </a:lnTo>
                    <a:lnTo>
                      <a:pt x="25190" y="35161"/>
                    </a:lnTo>
                    <a:lnTo>
                      <a:pt x="26790" y="35831"/>
                    </a:lnTo>
                    <a:lnTo>
                      <a:pt x="28427" y="36464"/>
                    </a:lnTo>
                    <a:lnTo>
                      <a:pt x="30101" y="37170"/>
                    </a:lnTo>
                    <a:lnTo>
                      <a:pt x="31515" y="37803"/>
                    </a:lnTo>
                    <a:lnTo>
                      <a:pt x="32780" y="38398"/>
                    </a:lnTo>
                    <a:lnTo>
                      <a:pt x="34082" y="39031"/>
                    </a:lnTo>
                    <a:lnTo>
                      <a:pt x="34789" y="39328"/>
                    </a:lnTo>
                    <a:lnTo>
                      <a:pt x="36240" y="39924"/>
                    </a:lnTo>
                    <a:lnTo>
                      <a:pt x="35459" y="38919"/>
                    </a:lnTo>
                    <a:lnTo>
                      <a:pt x="34715" y="37952"/>
                    </a:lnTo>
                    <a:lnTo>
                      <a:pt x="33338" y="36091"/>
                    </a:lnTo>
                    <a:lnTo>
                      <a:pt x="32110" y="34306"/>
                    </a:lnTo>
                    <a:lnTo>
                      <a:pt x="30957" y="32520"/>
                    </a:lnTo>
                    <a:lnTo>
                      <a:pt x="28687" y="28948"/>
                    </a:lnTo>
                    <a:lnTo>
                      <a:pt x="27497" y="27087"/>
                    </a:lnTo>
                    <a:lnTo>
                      <a:pt x="26194" y="25153"/>
                    </a:lnTo>
                    <a:lnTo>
                      <a:pt x="25934" y="24781"/>
                    </a:lnTo>
                    <a:lnTo>
                      <a:pt x="24966" y="23367"/>
                    </a:lnTo>
                    <a:lnTo>
                      <a:pt x="23069" y="20837"/>
                    </a:lnTo>
                    <a:lnTo>
                      <a:pt x="21171" y="18307"/>
                    </a:lnTo>
                    <a:lnTo>
                      <a:pt x="20911" y="17972"/>
                    </a:lnTo>
                    <a:lnTo>
                      <a:pt x="19571" y="16335"/>
                    </a:lnTo>
                    <a:lnTo>
                      <a:pt x="18269" y="14698"/>
                    </a:lnTo>
                    <a:lnTo>
                      <a:pt x="16893" y="13060"/>
                    </a:lnTo>
                    <a:lnTo>
                      <a:pt x="15553" y="11423"/>
                    </a:lnTo>
                    <a:lnTo>
                      <a:pt x="14139" y="9823"/>
                    </a:lnTo>
                    <a:lnTo>
                      <a:pt x="12763" y="8261"/>
                    </a:lnTo>
                    <a:lnTo>
                      <a:pt x="11311" y="6698"/>
                    </a:lnTo>
                    <a:lnTo>
                      <a:pt x="9898" y="5135"/>
                    </a:lnTo>
                    <a:lnTo>
                      <a:pt x="9674" y="4912"/>
                    </a:lnTo>
                    <a:lnTo>
                      <a:pt x="9600" y="4838"/>
                    </a:lnTo>
                    <a:lnTo>
                      <a:pt x="8298" y="3498"/>
                    </a:lnTo>
                    <a:lnTo>
                      <a:pt x="7628" y="2866"/>
                    </a:lnTo>
                    <a:lnTo>
                      <a:pt x="6921" y="2233"/>
                    </a:lnTo>
                    <a:lnTo>
                      <a:pt x="6214" y="1675"/>
                    </a:lnTo>
                    <a:lnTo>
                      <a:pt x="5433" y="1154"/>
                    </a:lnTo>
                    <a:lnTo>
                      <a:pt x="4651" y="708"/>
                    </a:lnTo>
                    <a:lnTo>
                      <a:pt x="3833" y="336"/>
                    </a:lnTo>
                    <a:lnTo>
                      <a:pt x="3349" y="150"/>
                    </a:lnTo>
                    <a:lnTo>
                      <a:pt x="2903" y="38"/>
                    </a:lnTo>
                    <a:lnTo>
                      <a:pt x="2419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6" name="Google Shape;1644;p70">
                <a:extLst>
                  <a:ext uri="{FF2B5EF4-FFF2-40B4-BE49-F238E27FC236}">
                    <a16:creationId xmlns:a16="http://schemas.microsoft.com/office/drawing/2014/main" id="{1AD68EAB-5CAC-04B6-2D9A-1EE3378D6AC1}"/>
                  </a:ext>
                </a:extLst>
              </p:cNvPr>
              <p:cNvSpPr/>
              <p:nvPr/>
            </p:nvSpPr>
            <p:spPr>
              <a:xfrm>
                <a:off x="4867625" y="2549625"/>
                <a:ext cx="853000" cy="966475"/>
              </a:xfrm>
              <a:custGeom>
                <a:avLst/>
                <a:gdLst/>
                <a:ahLst/>
                <a:cxnLst/>
                <a:rect l="l" t="t" r="r" b="b"/>
                <a:pathLst>
                  <a:path w="34120" h="38659" extrusionOk="0">
                    <a:moveTo>
                      <a:pt x="186" y="1"/>
                    </a:moveTo>
                    <a:lnTo>
                      <a:pt x="0" y="224"/>
                    </a:lnTo>
                    <a:lnTo>
                      <a:pt x="2270" y="2568"/>
                    </a:lnTo>
                    <a:lnTo>
                      <a:pt x="4539" y="4986"/>
                    </a:lnTo>
                    <a:lnTo>
                      <a:pt x="6735" y="7442"/>
                    </a:lnTo>
                    <a:lnTo>
                      <a:pt x="8893" y="9935"/>
                    </a:lnTo>
                    <a:lnTo>
                      <a:pt x="8930" y="9935"/>
                    </a:lnTo>
                    <a:lnTo>
                      <a:pt x="9265" y="10344"/>
                    </a:lnTo>
                    <a:lnTo>
                      <a:pt x="11274" y="12688"/>
                    </a:lnTo>
                    <a:lnTo>
                      <a:pt x="13246" y="15032"/>
                    </a:lnTo>
                    <a:lnTo>
                      <a:pt x="17115" y="19720"/>
                    </a:lnTo>
                    <a:lnTo>
                      <a:pt x="17525" y="20204"/>
                    </a:lnTo>
                    <a:lnTo>
                      <a:pt x="17785" y="20539"/>
                    </a:lnTo>
                    <a:lnTo>
                      <a:pt x="21320" y="24780"/>
                    </a:lnTo>
                    <a:lnTo>
                      <a:pt x="24929" y="29022"/>
                    </a:lnTo>
                    <a:lnTo>
                      <a:pt x="25189" y="29282"/>
                    </a:lnTo>
                    <a:lnTo>
                      <a:pt x="27199" y="31589"/>
                    </a:lnTo>
                    <a:lnTo>
                      <a:pt x="29245" y="33896"/>
                    </a:lnTo>
                    <a:lnTo>
                      <a:pt x="31291" y="36128"/>
                    </a:lnTo>
                    <a:lnTo>
                      <a:pt x="33412" y="38361"/>
                    </a:lnTo>
                    <a:lnTo>
                      <a:pt x="34119" y="38658"/>
                    </a:lnTo>
                    <a:lnTo>
                      <a:pt x="31887" y="36352"/>
                    </a:lnTo>
                    <a:lnTo>
                      <a:pt x="29691" y="33970"/>
                    </a:lnTo>
                    <a:lnTo>
                      <a:pt x="27533" y="31589"/>
                    </a:lnTo>
                    <a:lnTo>
                      <a:pt x="25413" y="29134"/>
                    </a:lnTo>
                    <a:lnTo>
                      <a:pt x="25152" y="28836"/>
                    </a:lnTo>
                    <a:lnTo>
                      <a:pt x="22548" y="25785"/>
                    </a:lnTo>
                    <a:lnTo>
                      <a:pt x="20018" y="22734"/>
                    </a:lnTo>
                    <a:lnTo>
                      <a:pt x="19757" y="22436"/>
                    </a:lnTo>
                    <a:lnTo>
                      <a:pt x="17339" y="19534"/>
                    </a:lnTo>
                    <a:lnTo>
                      <a:pt x="13469" y="14883"/>
                    </a:lnTo>
                    <a:lnTo>
                      <a:pt x="11534" y="12539"/>
                    </a:lnTo>
                    <a:lnTo>
                      <a:pt x="9525" y="10232"/>
                    </a:lnTo>
                    <a:lnTo>
                      <a:pt x="9228" y="9860"/>
                    </a:lnTo>
                    <a:lnTo>
                      <a:pt x="6995" y="7330"/>
                    </a:lnTo>
                    <a:lnTo>
                      <a:pt x="4763" y="4837"/>
                    </a:lnTo>
                    <a:lnTo>
                      <a:pt x="2493" y="2382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7" name="Google Shape;1645;p70">
                <a:extLst>
                  <a:ext uri="{FF2B5EF4-FFF2-40B4-BE49-F238E27FC236}">
                    <a16:creationId xmlns:a16="http://schemas.microsoft.com/office/drawing/2014/main" id="{48A8B537-C3E7-A0CC-BAE1-91FEF0EA5988}"/>
                  </a:ext>
                </a:extLst>
              </p:cNvPr>
              <p:cNvSpPr/>
              <p:nvPr/>
            </p:nvSpPr>
            <p:spPr>
              <a:xfrm>
                <a:off x="4890875" y="2653800"/>
                <a:ext cx="2158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6252" extrusionOk="0">
                    <a:moveTo>
                      <a:pt x="8000" y="1"/>
                    </a:moveTo>
                    <a:lnTo>
                      <a:pt x="8000" y="1415"/>
                    </a:lnTo>
                    <a:lnTo>
                      <a:pt x="8074" y="2828"/>
                    </a:lnTo>
                    <a:lnTo>
                      <a:pt x="8149" y="4242"/>
                    </a:lnTo>
                    <a:lnTo>
                      <a:pt x="8298" y="5693"/>
                    </a:lnTo>
                    <a:lnTo>
                      <a:pt x="8298" y="5879"/>
                    </a:lnTo>
                    <a:lnTo>
                      <a:pt x="8000" y="5768"/>
                    </a:lnTo>
                    <a:lnTo>
                      <a:pt x="6028" y="5247"/>
                    </a:lnTo>
                    <a:lnTo>
                      <a:pt x="4019" y="4763"/>
                    </a:lnTo>
                    <a:lnTo>
                      <a:pt x="2010" y="4317"/>
                    </a:lnTo>
                    <a:lnTo>
                      <a:pt x="0" y="3945"/>
                    </a:lnTo>
                    <a:lnTo>
                      <a:pt x="149" y="4280"/>
                    </a:lnTo>
                    <a:lnTo>
                      <a:pt x="2233" y="4652"/>
                    </a:lnTo>
                    <a:lnTo>
                      <a:pt x="4279" y="5135"/>
                    </a:lnTo>
                    <a:lnTo>
                      <a:pt x="6326" y="5619"/>
                    </a:lnTo>
                    <a:lnTo>
                      <a:pt x="8335" y="6177"/>
                    </a:lnTo>
                    <a:lnTo>
                      <a:pt x="8409" y="6214"/>
                    </a:lnTo>
                    <a:lnTo>
                      <a:pt x="8632" y="6251"/>
                    </a:lnTo>
                    <a:lnTo>
                      <a:pt x="8595" y="6065"/>
                    </a:lnTo>
                    <a:lnTo>
                      <a:pt x="8446" y="4614"/>
                    </a:lnTo>
                    <a:lnTo>
                      <a:pt x="8372" y="3163"/>
                    </a:lnTo>
                    <a:lnTo>
                      <a:pt x="8298" y="1712"/>
                    </a:lnTo>
                    <a:lnTo>
                      <a:pt x="8298" y="298"/>
                    </a:lnTo>
                    <a:lnTo>
                      <a:pt x="8074" y="75"/>
                    </a:lnTo>
                    <a:lnTo>
                      <a:pt x="80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8" name="Google Shape;1646;p70">
                <a:extLst>
                  <a:ext uri="{FF2B5EF4-FFF2-40B4-BE49-F238E27FC236}">
                    <a16:creationId xmlns:a16="http://schemas.microsoft.com/office/drawing/2014/main" id="{8893F9FA-8ED2-018F-22A6-D21220FDD53F}"/>
                  </a:ext>
                </a:extLst>
              </p:cNvPr>
              <p:cNvSpPr/>
              <p:nvPr/>
            </p:nvSpPr>
            <p:spPr>
              <a:xfrm>
                <a:off x="4931800" y="3039825"/>
                <a:ext cx="38420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5368" h="931" extrusionOk="0">
                    <a:moveTo>
                      <a:pt x="5358" y="1"/>
                    </a:moveTo>
                    <a:lnTo>
                      <a:pt x="3498" y="75"/>
                    </a:lnTo>
                    <a:lnTo>
                      <a:pt x="1712" y="187"/>
                    </a:lnTo>
                    <a:lnTo>
                      <a:pt x="1" y="335"/>
                    </a:lnTo>
                    <a:lnTo>
                      <a:pt x="38" y="633"/>
                    </a:lnTo>
                    <a:lnTo>
                      <a:pt x="1749" y="484"/>
                    </a:lnTo>
                    <a:lnTo>
                      <a:pt x="3535" y="373"/>
                    </a:lnTo>
                    <a:lnTo>
                      <a:pt x="5358" y="298"/>
                    </a:lnTo>
                    <a:lnTo>
                      <a:pt x="7256" y="298"/>
                    </a:lnTo>
                    <a:lnTo>
                      <a:pt x="9228" y="373"/>
                    </a:lnTo>
                    <a:lnTo>
                      <a:pt x="11200" y="521"/>
                    </a:lnTo>
                    <a:lnTo>
                      <a:pt x="13246" y="708"/>
                    </a:lnTo>
                    <a:lnTo>
                      <a:pt x="15330" y="931"/>
                    </a:lnTo>
                    <a:lnTo>
                      <a:pt x="15367" y="633"/>
                    </a:lnTo>
                    <a:lnTo>
                      <a:pt x="13283" y="410"/>
                    </a:lnTo>
                    <a:lnTo>
                      <a:pt x="11237" y="224"/>
                    </a:lnTo>
                    <a:lnTo>
                      <a:pt x="9228" y="75"/>
                    </a:lnTo>
                    <a:lnTo>
                      <a:pt x="7256" y="38"/>
                    </a:lnTo>
                    <a:lnTo>
                      <a:pt x="53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9" name="Google Shape;1647;p70">
                <a:extLst>
                  <a:ext uri="{FF2B5EF4-FFF2-40B4-BE49-F238E27FC236}">
                    <a16:creationId xmlns:a16="http://schemas.microsoft.com/office/drawing/2014/main" id="{6E5FA9E2-7157-E86E-87DD-7AC97D4843BC}"/>
                  </a:ext>
                </a:extLst>
              </p:cNvPr>
              <p:cNvSpPr/>
              <p:nvPr/>
            </p:nvSpPr>
            <p:spPr>
              <a:xfrm>
                <a:off x="5360600" y="2982150"/>
                <a:ext cx="19575" cy="1367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471" extrusionOk="0">
                    <a:moveTo>
                      <a:pt x="522" y="1"/>
                    </a:moveTo>
                    <a:lnTo>
                      <a:pt x="38" y="5135"/>
                    </a:lnTo>
                    <a:lnTo>
                      <a:pt x="1" y="5433"/>
                    </a:lnTo>
                    <a:lnTo>
                      <a:pt x="299" y="5470"/>
                    </a:lnTo>
                    <a:lnTo>
                      <a:pt x="299" y="5433"/>
                    </a:lnTo>
                    <a:lnTo>
                      <a:pt x="782" y="336"/>
                    </a:lnTo>
                    <a:lnTo>
                      <a:pt x="5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60" name="Google Shape;1648;p70">
                <a:extLst>
                  <a:ext uri="{FF2B5EF4-FFF2-40B4-BE49-F238E27FC236}">
                    <a16:creationId xmlns:a16="http://schemas.microsoft.com/office/drawing/2014/main" id="{6B9A6E8D-B1F7-2DCD-672C-6D94F78E1EAE}"/>
                  </a:ext>
                </a:extLst>
              </p:cNvPr>
              <p:cNvSpPr/>
              <p:nvPr/>
            </p:nvSpPr>
            <p:spPr>
              <a:xfrm>
                <a:off x="5232250" y="3152375"/>
                <a:ext cx="273500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10940" h="5917" extrusionOk="0">
                    <a:moveTo>
                      <a:pt x="10679" y="1"/>
                    </a:moveTo>
                    <a:lnTo>
                      <a:pt x="10567" y="1266"/>
                    </a:lnTo>
                    <a:lnTo>
                      <a:pt x="10493" y="2531"/>
                    </a:lnTo>
                    <a:lnTo>
                      <a:pt x="10493" y="3200"/>
                    </a:lnTo>
                    <a:lnTo>
                      <a:pt x="10530" y="3796"/>
                    </a:lnTo>
                    <a:lnTo>
                      <a:pt x="10567" y="4242"/>
                    </a:lnTo>
                    <a:lnTo>
                      <a:pt x="10567" y="4726"/>
                    </a:lnTo>
                    <a:lnTo>
                      <a:pt x="10567" y="4912"/>
                    </a:lnTo>
                    <a:lnTo>
                      <a:pt x="9042" y="4912"/>
                    </a:lnTo>
                    <a:lnTo>
                      <a:pt x="7739" y="4949"/>
                    </a:lnTo>
                    <a:lnTo>
                      <a:pt x="6437" y="4986"/>
                    </a:lnTo>
                    <a:lnTo>
                      <a:pt x="5135" y="5098"/>
                    </a:lnTo>
                    <a:lnTo>
                      <a:pt x="3870" y="5210"/>
                    </a:lnTo>
                    <a:lnTo>
                      <a:pt x="2568" y="5321"/>
                    </a:lnTo>
                    <a:lnTo>
                      <a:pt x="1265" y="5470"/>
                    </a:lnTo>
                    <a:lnTo>
                      <a:pt x="0" y="5656"/>
                    </a:lnTo>
                    <a:lnTo>
                      <a:pt x="410" y="5879"/>
                    </a:lnTo>
                    <a:lnTo>
                      <a:pt x="447" y="5916"/>
                    </a:lnTo>
                    <a:lnTo>
                      <a:pt x="1675" y="5730"/>
                    </a:lnTo>
                    <a:lnTo>
                      <a:pt x="2940" y="5582"/>
                    </a:lnTo>
                    <a:lnTo>
                      <a:pt x="4242" y="5433"/>
                    </a:lnTo>
                    <a:lnTo>
                      <a:pt x="5507" y="5358"/>
                    </a:lnTo>
                    <a:lnTo>
                      <a:pt x="6772" y="5284"/>
                    </a:lnTo>
                    <a:lnTo>
                      <a:pt x="8037" y="5210"/>
                    </a:lnTo>
                    <a:lnTo>
                      <a:pt x="9302" y="5210"/>
                    </a:lnTo>
                    <a:lnTo>
                      <a:pt x="10604" y="5172"/>
                    </a:lnTo>
                    <a:lnTo>
                      <a:pt x="10716" y="5172"/>
                    </a:lnTo>
                    <a:lnTo>
                      <a:pt x="10828" y="5210"/>
                    </a:lnTo>
                    <a:lnTo>
                      <a:pt x="10828" y="5061"/>
                    </a:lnTo>
                    <a:lnTo>
                      <a:pt x="10828" y="5024"/>
                    </a:lnTo>
                    <a:lnTo>
                      <a:pt x="10828" y="4428"/>
                    </a:lnTo>
                    <a:lnTo>
                      <a:pt x="10828" y="3796"/>
                    </a:lnTo>
                    <a:lnTo>
                      <a:pt x="10753" y="3163"/>
                    </a:lnTo>
                    <a:lnTo>
                      <a:pt x="10790" y="2568"/>
                    </a:lnTo>
                    <a:lnTo>
                      <a:pt x="10828" y="1489"/>
                    </a:lnTo>
                    <a:lnTo>
                      <a:pt x="10939" y="373"/>
                    </a:lnTo>
                    <a:lnTo>
                      <a:pt x="106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26" name="Google Shape;1649;p70">
              <a:extLst>
                <a:ext uri="{FF2B5EF4-FFF2-40B4-BE49-F238E27FC236}">
                  <a16:creationId xmlns:a16="http://schemas.microsoft.com/office/drawing/2014/main" id="{6DD96ACD-E6E7-E3A4-F82B-431E37CAF658}"/>
                </a:ext>
              </a:extLst>
            </p:cNvPr>
            <p:cNvGrpSpPr/>
            <p:nvPr/>
          </p:nvGrpSpPr>
          <p:grpSpPr>
            <a:xfrm>
              <a:off x="6687539" y="2558460"/>
              <a:ext cx="1604500" cy="1639210"/>
              <a:chOff x="5907475" y="3973475"/>
              <a:chExt cx="1219225" cy="1245600"/>
            </a:xfrm>
          </p:grpSpPr>
          <p:sp>
            <p:nvSpPr>
              <p:cNvPr id="1227" name="Google Shape;1650;p70">
                <a:extLst>
                  <a:ext uri="{FF2B5EF4-FFF2-40B4-BE49-F238E27FC236}">
                    <a16:creationId xmlns:a16="http://schemas.microsoft.com/office/drawing/2014/main" id="{CB0BAB03-A59E-AE3E-AC9D-BEB0A49786E8}"/>
                  </a:ext>
                </a:extLst>
              </p:cNvPr>
              <p:cNvSpPr/>
              <p:nvPr/>
            </p:nvSpPr>
            <p:spPr>
              <a:xfrm>
                <a:off x="5907475" y="3973475"/>
                <a:ext cx="1219225" cy="1245600"/>
              </a:xfrm>
              <a:custGeom>
                <a:avLst/>
                <a:gdLst/>
                <a:ahLst/>
                <a:cxnLst/>
                <a:rect l="l" t="t" r="r" b="b"/>
                <a:pathLst>
                  <a:path w="48769" h="49824" extrusionOk="0">
                    <a:moveTo>
                      <a:pt x="23739" y="1"/>
                    </a:moveTo>
                    <a:lnTo>
                      <a:pt x="23132" y="27"/>
                    </a:lnTo>
                    <a:lnTo>
                      <a:pt x="22525" y="80"/>
                    </a:lnTo>
                    <a:lnTo>
                      <a:pt x="21919" y="132"/>
                    </a:lnTo>
                    <a:lnTo>
                      <a:pt x="21312" y="212"/>
                    </a:lnTo>
                    <a:lnTo>
                      <a:pt x="20705" y="291"/>
                    </a:lnTo>
                    <a:lnTo>
                      <a:pt x="20099" y="396"/>
                    </a:lnTo>
                    <a:lnTo>
                      <a:pt x="19519" y="528"/>
                    </a:lnTo>
                    <a:lnTo>
                      <a:pt x="18912" y="660"/>
                    </a:lnTo>
                    <a:lnTo>
                      <a:pt x="18332" y="818"/>
                    </a:lnTo>
                    <a:lnTo>
                      <a:pt x="17751" y="976"/>
                    </a:lnTo>
                    <a:lnTo>
                      <a:pt x="17171" y="1161"/>
                    </a:lnTo>
                    <a:lnTo>
                      <a:pt x="16591" y="1372"/>
                    </a:lnTo>
                    <a:lnTo>
                      <a:pt x="16011" y="1583"/>
                    </a:lnTo>
                    <a:lnTo>
                      <a:pt x="15457" y="1820"/>
                    </a:lnTo>
                    <a:lnTo>
                      <a:pt x="14903" y="2058"/>
                    </a:lnTo>
                    <a:lnTo>
                      <a:pt x="14745" y="1979"/>
                    </a:lnTo>
                    <a:lnTo>
                      <a:pt x="14586" y="1926"/>
                    </a:lnTo>
                    <a:lnTo>
                      <a:pt x="14428" y="1900"/>
                    </a:lnTo>
                    <a:lnTo>
                      <a:pt x="14217" y="1900"/>
                    </a:lnTo>
                    <a:lnTo>
                      <a:pt x="13980" y="1926"/>
                    </a:lnTo>
                    <a:lnTo>
                      <a:pt x="13769" y="1979"/>
                    </a:lnTo>
                    <a:lnTo>
                      <a:pt x="13558" y="2084"/>
                    </a:lnTo>
                    <a:lnTo>
                      <a:pt x="13373" y="2190"/>
                    </a:lnTo>
                    <a:lnTo>
                      <a:pt x="13215" y="2348"/>
                    </a:lnTo>
                    <a:lnTo>
                      <a:pt x="13083" y="2533"/>
                    </a:lnTo>
                    <a:lnTo>
                      <a:pt x="12977" y="2744"/>
                    </a:lnTo>
                    <a:lnTo>
                      <a:pt x="12898" y="2955"/>
                    </a:lnTo>
                    <a:lnTo>
                      <a:pt x="12872" y="3113"/>
                    </a:lnTo>
                    <a:lnTo>
                      <a:pt x="12133" y="3535"/>
                    </a:lnTo>
                    <a:lnTo>
                      <a:pt x="11448" y="4010"/>
                    </a:lnTo>
                    <a:lnTo>
                      <a:pt x="10762" y="4484"/>
                    </a:lnTo>
                    <a:lnTo>
                      <a:pt x="10103" y="5012"/>
                    </a:lnTo>
                    <a:lnTo>
                      <a:pt x="9470" y="5539"/>
                    </a:lnTo>
                    <a:lnTo>
                      <a:pt x="8837" y="6093"/>
                    </a:lnTo>
                    <a:lnTo>
                      <a:pt x="8230" y="6674"/>
                    </a:lnTo>
                    <a:lnTo>
                      <a:pt x="7650" y="7280"/>
                    </a:lnTo>
                    <a:lnTo>
                      <a:pt x="7096" y="7887"/>
                    </a:lnTo>
                    <a:lnTo>
                      <a:pt x="6568" y="8520"/>
                    </a:lnTo>
                    <a:lnTo>
                      <a:pt x="6041" y="9179"/>
                    </a:lnTo>
                    <a:lnTo>
                      <a:pt x="5566" y="9865"/>
                    </a:lnTo>
                    <a:lnTo>
                      <a:pt x="5091" y="10577"/>
                    </a:lnTo>
                    <a:lnTo>
                      <a:pt x="4643" y="11289"/>
                    </a:lnTo>
                    <a:lnTo>
                      <a:pt x="4247" y="12001"/>
                    </a:lnTo>
                    <a:lnTo>
                      <a:pt x="3852" y="12740"/>
                    </a:lnTo>
                    <a:lnTo>
                      <a:pt x="3008" y="12924"/>
                    </a:lnTo>
                    <a:lnTo>
                      <a:pt x="2322" y="13109"/>
                    </a:lnTo>
                    <a:lnTo>
                      <a:pt x="1742" y="13294"/>
                    </a:lnTo>
                    <a:lnTo>
                      <a:pt x="1293" y="13505"/>
                    </a:lnTo>
                    <a:lnTo>
                      <a:pt x="924" y="13689"/>
                    </a:lnTo>
                    <a:lnTo>
                      <a:pt x="660" y="13874"/>
                    </a:lnTo>
                    <a:lnTo>
                      <a:pt x="449" y="14085"/>
                    </a:lnTo>
                    <a:lnTo>
                      <a:pt x="265" y="14296"/>
                    </a:lnTo>
                    <a:lnTo>
                      <a:pt x="185" y="14454"/>
                    </a:lnTo>
                    <a:lnTo>
                      <a:pt x="133" y="14612"/>
                    </a:lnTo>
                    <a:lnTo>
                      <a:pt x="80" y="14771"/>
                    </a:lnTo>
                    <a:lnTo>
                      <a:pt x="27" y="14929"/>
                    </a:lnTo>
                    <a:lnTo>
                      <a:pt x="1" y="15087"/>
                    </a:lnTo>
                    <a:lnTo>
                      <a:pt x="1" y="15245"/>
                    </a:lnTo>
                    <a:lnTo>
                      <a:pt x="27" y="15404"/>
                    </a:lnTo>
                    <a:lnTo>
                      <a:pt x="54" y="15562"/>
                    </a:lnTo>
                    <a:lnTo>
                      <a:pt x="159" y="15852"/>
                    </a:lnTo>
                    <a:lnTo>
                      <a:pt x="317" y="16116"/>
                    </a:lnTo>
                    <a:lnTo>
                      <a:pt x="502" y="16327"/>
                    </a:lnTo>
                    <a:lnTo>
                      <a:pt x="739" y="16511"/>
                    </a:lnTo>
                    <a:lnTo>
                      <a:pt x="1029" y="16643"/>
                    </a:lnTo>
                    <a:lnTo>
                      <a:pt x="1372" y="16722"/>
                    </a:lnTo>
                    <a:lnTo>
                      <a:pt x="1742" y="16802"/>
                    </a:lnTo>
                    <a:lnTo>
                      <a:pt x="2322" y="16802"/>
                    </a:lnTo>
                    <a:lnTo>
                      <a:pt x="2111" y="17540"/>
                    </a:lnTo>
                    <a:lnTo>
                      <a:pt x="1953" y="18305"/>
                    </a:lnTo>
                    <a:lnTo>
                      <a:pt x="1821" y="19043"/>
                    </a:lnTo>
                    <a:lnTo>
                      <a:pt x="1715" y="19808"/>
                    </a:lnTo>
                    <a:lnTo>
                      <a:pt x="1610" y="20547"/>
                    </a:lnTo>
                    <a:lnTo>
                      <a:pt x="1557" y="21338"/>
                    </a:lnTo>
                    <a:lnTo>
                      <a:pt x="1504" y="22103"/>
                    </a:lnTo>
                    <a:lnTo>
                      <a:pt x="1504" y="22868"/>
                    </a:lnTo>
                    <a:lnTo>
                      <a:pt x="1531" y="24055"/>
                    </a:lnTo>
                    <a:lnTo>
                      <a:pt x="1610" y="25242"/>
                    </a:lnTo>
                    <a:lnTo>
                      <a:pt x="1768" y="26429"/>
                    </a:lnTo>
                    <a:lnTo>
                      <a:pt x="1979" y="27589"/>
                    </a:lnTo>
                    <a:lnTo>
                      <a:pt x="2243" y="28723"/>
                    </a:lnTo>
                    <a:lnTo>
                      <a:pt x="2586" y="29857"/>
                    </a:lnTo>
                    <a:lnTo>
                      <a:pt x="2981" y="30965"/>
                    </a:lnTo>
                    <a:lnTo>
                      <a:pt x="3430" y="32046"/>
                    </a:lnTo>
                    <a:lnTo>
                      <a:pt x="3377" y="32257"/>
                    </a:lnTo>
                    <a:lnTo>
                      <a:pt x="3351" y="32495"/>
                    </a:lnTo>
                    <a:lnTo>
                      <a:pt x="3377" y="32706"/>
                    </a:lnTo>
                    <a:lnTo>
                      <a:pt x="3430" y="32917"/>
                    </a:lnTo>
                    <a:lnTo>
                      <a:pt x="8494" y="48847"/>
                    </a:lnTo>
                    <a:lnTo>
                      <a:pt x="8573" y="49058"/>
                    </a:lnTo>
                    <a:lnTo>
                      <a:pt x="8678" y="49243"/>
                    </a:lnTo>
                    <a:lnTo>
                      <a:pt x="8837" y="49428"/>
                    </a:lnTo>
                    <a:lnTo>
                      <a:pt x="8995" y="49560"/>
                    </a:lnTo>
                    <a:lnTo>
                      <a:pt x="9179" y="49665"/>
                    </a:lnTo>
                    <a:lnTo>
                      <a:pt x="9390" y="49744"/>
                    </a:lnTo>
                    <a:lnTo>
                      <a:pt x="9601" y="49797"/>
                    </a:lnTo>
                    <a:lnTo>
                      <a:pt x="9812" y="49823"/>
                    </a:lnTo>
                    <a:lnTo>
                      <a:pt x="10023" y="49797"/>
                    </a:lnTo>
                    <a:lnTo>
                      <a:pt x="10234" y="49771"/>
                    </a:lnTo>
                    <a:lnTo>
                      <a:pt x="23026" y="45682"/>
                    </a:lnTo>
                    <a:lnTo>
                      <a:pt x="23686" y="45709"/>
                    </a:lnTo>
                    <a:lnTo>
                      <a:pt x="24372" y="45735"/>
                    </a:lnTo>
                    <a:lnTo>
                      <a:pt x="25031" y="45709"/>
                    </a:lnTo>
                    <a:lnTo>
                      <a:pt x="25717" y="45682"/>
                    </a:lnTo>
                    <a:lnTo>
                      <a:pt x="26403" y="45630"/>
                    </a:lnTo>
                    <a:lnTo>
                      <a:pt x="27062" y="45577"/>
                    </a:lnTo>
                    <a:lnTo>
                      <a:pt x="27721" y="45498"/>
                    </a:lnTo>
                    <a:lnTo>
                      <a:pt x="28381" y="45392"/>
                    </a:lnTo>
                    <a:lnTo>
                      <a:pt x="29040" y="45260"/>
                    </a:lnTo>
                    <a:lnTo>
                      <a:pt x="29699" y="45102"/>
                    </a:lnTo>
                    <a:lnTo>
                      <a:pt x="30332" y="44944"/>
                    </a:lnTo>
                    <a:lnTo>
                      <a:pt x="30965" y="44759"/>
                    </a:lnTo>
                    <a:lnTo>
                      <a:pt x="31598" y="44548"/>
                    </a:lnTo>
                    <a:lnTo>
                      <a:pt x="32231" y="44337"/>
                    </a:lnTo>
                    <a:lnTo>
                      <a:pt x="32864" y="44100"/>
                    </a:lnTo>
                    <a:lnTo>
                      <a:pt x="33471" y="43836"/>
                    </a:lnTo>
                    <a:lnTo>
                      <a:pt x="34104" y="43546"/>
                    </a:lnTo>
                    <a:lnTo>
                      <a:pt x="34711" y="43256"/>
                    </a:lnTo>
                    <a:lnTo>
                      <a:pt x="34763" y="43230"/>
                    </a:lnTo>
                    <a:lnTo>
                      <a:pt x="35713" y="42728"/>
                    </a:lnTo>
                    <a:lnTo>
                      <a:pt x="36610" y="42175"/>
                    </a:lnTo>
                    <a:lnTo>
                      <a:pt x="37507" y="41568"/>
                    </a:lnTo>
                    <a:lnTo>
                      <a:pt x="38351" y="40961"/>
                    </a:lnTo>
                    <a:lnTo>
                      <a:pt x="39168" y="40276"/>
                    </a:lnTo>
                    <a:lnTo>
                      <a:pt x="39959" y="39563"/>
                    </a:lnTo>
                    <a:lnTo>
                      <a:pt x="40724" y="38825"/>
                    </a:lnTo>
                    <a:lnTo>
                      <a:pt x="41463" y="38060"/>
                    </a:lnTo>
                    <a:lnTo>
                      <a:pt x="41542" y="37928"/>
                    </a:lnTo>
                    <a:lnTo>
                      <a:pt x="41674" y="37796"/>
                    </a:lnTo>
                    <a:lnTo>
                      <a:pt x="42280" y="37058"/>
                    </a:lnTo>
                    <a:lnTo>
                      <a:pt x="42861" y="36319"/>
                    </a:lnTo>
                    <a:lnTo>
                      <a:pt x="43388" y="35528"/>
                    </a:lnTo>
                    <a:lnTo>
                      <a:pt x="43916" y="34710"/>
                    </a:lnTo>
                    <a:lnTo>
                      <a:pt x="44364" y="33945"/>
                    </a:lnTo>
                    <a:lnTo>
                      <a:pt x="44786" y="33128"/>
                    </a:lnTo>
                    <a:lnTo>
                      <a:pt x="45129" y="32416"/>
                    </a:lnTo>
                    <a:lnTo>
                      <a:pt x="45445" y="31730"/>
                    </a:lnTo>
                    <a:lnTo>
                      <a:pt x="45736" y="31018"/>
                    </a:lnTo>
                    <a:lnTo>
                      <a:pt x="45999" y="30279"/>
                    </a:lnTo>
                    <a:lnTo>
                      <a:pt x="46237" y="29567"/>
                    </a:lnTo>
                    <a:lnTo>
                      <a:pt x="46448" y="28829"/>
                    </a:lnTo>
                    <a:lnTo>
                      <a:pt x="46632" y="28090"/>
                    </a:lnTo>
                    <a:lnTo>
                      <a:pt x="46791" y="27325"/>
                    </a:lnTo>
                    <a:lnTo>
                      <a:pt x="46975" y="26218"/>
                    </a:lnTo>
                    <a:lnTo>
                      <a:pt x="47107" y="25110"/>
                    </a:lnTo>
                    <a:lnTo>
                      <a:pt x="47345" y="25004"/>
                    </a:lnTo>
                    <a:lnTo>
                      <a:pt x="47582" y="24925"/>
                    </a:lnTo>
                    <a:lnTo>
                      <a:pt x="47767" y="24820"/>
                    </a:lnTo>
                    <a:lnTo>
                      <a:pt x="47951" y="24688"/>
                    </a:lnTo>
                    <a:lnTo>
                      <a:pt x="48083" y="24582"/>
                    </a:lnTo>
                    <a:lnTo>
                      <a:pt x="48215" y="24450"/>
                    </a:lnTo>
                    <a:lnTo>
                      <a:pt x="48347" y="24319"/>
                    </a:lnTo>
                    <a:lnTo>
                      <a:pt x="48426" y="24160"/>
                    </a:lnTo>
                    <a:lnTo>
                      <a:pt x="48584" y="23897"/>
                    </a:lnTo>
                    <a:lnTo>
                      <a:pt x="48690" y="23606"/>
                    </a:lnTo>
                    <a:lnTo>
                      <a:pt x="48742" y="23343"/>
                    </a:lnTo>
                    <a:lnTo>
                      <a:pt x="48769" y="23105"/>
                    </a:lnTo>
                    <a:lnTo>
                      <a:pt x="48769" y="22868"/>
                    </a:lnTo>
                    <a:lnTo>
                      <a:pt x="48742" y="22657"/>
                    </a:lnTo>
                    <a:lnTo>
                      <a:pt x="48716" y="22446"/>
                    </a:lnTo>
                    <a:lnTo>
                      <a:pt x="48663" y="22235"/>
                    </a:lnTo>
                    <a:lnTo>
                      <a:pt x="48584" y="22024"/>
                    </a:lnTo>
                    <a:lnTo>
                      <a:pt x="48505" y="21839"/>
                    </a:lnTo>
                    <a:lnTo>
                      <a:pt x="48268" y="21470"/>
                    </a:lnTo>
                    <a:lnTo>
                      <a:pt x="48030" y="21127"/>
                    </a:lnTo>
                    <a:lnTo>
                      <a:pt x="47714" y="20811"/>
                    </a:lnTo>
                    <a:lnTo>
                      <a:pt x="47397" y="20521"/>
                    </a:lnTo>
                    <a:lnTo>
                      <a:pt x="47081" y="20230"/>
                    </a:lnTo>
                    <a:lnTo>
                      <a:pt x="46923" y="19228"/>
                    </a:lnTo>
                    <a:lnTo>
                      <a:pt x="46764" y="18226"/>
                    </a:lnTo>
                    <a:lnTo>
                      <a:pt x="46527" y="17250"/>
                    </a:lnTo>
                    <a:lnTo>
                      <a:pt x="46263" y="16300"/>
                    </a:lnTo>
                    <a:lnTo>
                      <a:pt x="45947" y="15325"/>
                    </a:lnTo>
                    <a:lnTo>
                      <a:pt x="45604" y="14401"/>
                    </a:lnTo>
                    <a:lnTo>
                      <a:pt x="45208" y="13452"/>
                    </a:lnTo>
                    <a:lnTo>
                      <a:pt x="44760" y="12555"/>
                    </a:lnTo>
                    <a:lnTo>
                      <a:pt x="45155" y="12054"/>
                    </a:lnTo>
                    <a:lnTo>
                      <a:pt x="45498" y="11553"/>
                    </a:lnTo>
                    <a:lnTo>
                      <a:pt x="45788" y="10999"/>
                    </a:lnTo>
                    <a:lnTo>
                      <a:pt x="46052" y="10445"/>
                    </a:lnTo>
                    <a:lnTo>
                      <a:pt x="46237" y="9839"/>
                    </a:lnTo>
                    <a:lnTo>
                      <a:pt x="46369" y="9232"/>
                    </a:lnTo>
                    <a:lnTo>
                      <a:pt x="46474" y="8625"/>
                    </a:lnTo>
                    <a:lnTo>
                      <a:pt x="46500" y="7966"/>
                    </a:lnTo>
                    <a:lnTo>
                      <a:pt x="46474" y="7623"/>
                    </a:lnTo>
                    <a:lnTo>
                      <a:pt x="46448" y="7280"/>
                    </a:lnTo>
                    <a:lnTo>
                      <a:pt x="46421" y="6937"/>
                    </a:lnTo>
                    <a:lnTo>
                      <a:pt x="46342" y="6594"/>
                    </a:lnTo>
                    <a:lnTo>
                      <a:pt x="46289" y="6252"/>
                    </a:lnTo>
                    <a:lnTo>
                      <a:pt x="46184" y="5935"/>
                    </a:lnTo>
                    <a:lnTo>
                      <a:pt x="46078" y="5592"/>
                    </a:lnTo>
                    <a:lnTo>
                      <a:pt x="45947" y="5302"/>
                    </a:lnTo>
                    <a:lnTo>
                      <a:pt x="45815" y="4985"/>
                    </a:lnTo>
                    <a:lnTo>
                      <a:pt x="45656" y="4695"/>
                    </a:lnTo>
                    <a:lnTo>
                      <a:pt x="45498" y="4405"/>
                    </a:lnTo>
                    <a:lnTo>
                      <a:pt x="45314" y="4115"/>
                    </a:lnTo>
                    <a:lnTo>
                      <a:pt x="45129" y="3851"/>
                    </a:lnTo>
                    <a:lnTo>
                      <a:pt x="44918" y="3588"/>
                    </a:lnTo>
                    <a:lnTo>
                      <a:pt x="44470" y="3086"/>
                    </a:lnTo>
                    <a:lnTo>
                      <a:pt x="43968" y="2638"/>
                    </a:lnTo>
                    <a:lnTo>
                      <a:pt x="43705" y="2453"/>
                    </a:lnTo>
                    <a:lnTo>
                      <a:pt x="43441" y="2242"/>
                    </a:lnTo>
                    <a:lnTo>
                      <a:pt x="43177" y="2058"/>
                    </a:lnTo>
                    <a:lnTo>
                      <a:pt x="42887" y="1900"/>
                    </a:lnTo>
                    <a:lnTo>
                      <a:pt x="42571" y="1741"/>
                    </a:lnTo>
                    <a:lnTo>
                      <a:pt x="42280" y="1609"/>
                    </a:lnTo>
                    <a:lnTo>
                      <a:pt x="41964" y="1478"/>
                    </a:lnTo>
                    <a:lnTo>
                      <a:pt x="41647" y="1372"/>
                    </a:lnTo>
                    <a:lnTo>
                      <a:pt x="41305" y="1293"/>
                    </a:lnTo>
                    <a:lnTo>
                      <a:pt x="40988" y="1214"/>
                    </a:lnTo>
                    <a:lnTo>
                      <a:pt x="40645" y="1135"/>
                    </a:lnTo>
                    <a:lnTo>
                      <a:pt x="40302" y="1108"/>
                    </a:lnTo>
                    <a:lnTo>
                      <a:pt x="39933" y="1082"/>
                    </a:lnTo>
                    <a:lnTo>
                      <a:pt x="39590" y="1056"/>
                    </a:lnTo>
                    <a:lnTo>
                      <a:pt x="38957" y="1082"/>
                    </a:lnTo>
                    <a:lnTo>
                      <a:pt x="38377" y="1187"/>
                    </a:lnTo>
                    <a:lnTo>
                      <a:pt x="37770" y="1319"/>
                    </a:lnTo>
                    <a:lnTo>
                      <a:pt x="37190" y="1478"/>
                    </a:lnTo>
                    <a:lnTo>
                      <a:pt x="36636" y="1715"/>
                    </a:lnTo>
                    <a:lnTo>
                      <a:pt x="36109" y="2005"/>
                    </a:lnTo>
                    <a:lnTo>
                      <a:pt x="35607" y="2322"/>
                    </a:lnTo>
                    <a:lnTo>
                      <a:pt x="35133" y="2691"/>
                    </a:lnTo>
                    <a:lnTo>
                      <a:pt x="34500" y="2374"/>
                    </a:lnTo>
                    <a:lnTo>
                      <a:pt x="33867" y="2084"/>
                    </a:lnTo>
                    <a:lnTo>
                      <a:pt x="33234" y="1794"/>
                    </a:lnTo>
                    <a:lnTo>
                      <a:pt x="32574" y="1530"/>
                    </a:lnTo>
                    <a:lnTo>
                      <a:pt x="31915" y="1293"/>
                    </a:lnTo>
                    <a:lnTo>
                      <a:pt x="31256" y="1082"/>
                    </a:lnTo>
                    <a:lnTo>
                      <a:pt x="30596" y="871"/>
                    </a:lnTo>
                    <a:lnTo>
                      <a:pt x="29910" y="686"/>
                    </a:lnTo>
                    <a:lnTo>
                      <a:pt x="29225" y="528"/>
                    </a:lnTo>
                    <a:lnTo>
                      <a:pt x="28539" y="396"/>
                    </a:lnTo>
                    <a:lnTo>
                      <a:pt x="27853" y="264"/>
                    </a:lnTo>
                    <a:lnTo>
                      <a:pt x="27167" y="185"/>
                    </a:lnTo>
                    <a:lnTo>
                      <a:pt x="26482" y="106"/>
                    </a:lnTo>
                    <a:lnTo>
                      <a:pt x="25770" y="53"/>
                    </a:lnTo>
                    <a:lnTo>
                      <a:pt x="25057" y="27"/>
                    </a:lnTo>
                    <a:lnTo>
                      <a:pt x="243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28" name="Google Shape;1651;p70">
                <a:extLst>
                  <a:ext uri="{FF2B5EF4-FFF2-40B4-BE49-F238E27FC236}">
                    <a16:creationId xmlns:a16="http://schemas.microsoft.com/office/drawing/2014/main" id="{C2950D95-D0F7-C265-082C-63D9897773E2}"/>
                  </a:ext>
                </a:extLst>
              </p:cNvPr>
              <p:cNvSpPr/>
              <p:nvPr/>
            </p:nvSpPr>
            <p:spPr>
              <a:xfrm>
                <a:off x="5907475" y="3973475"/>
                <a:ext cx="1219225" cy="1245600"/>
              </a:xfrm>
              <a:custGeom>
                <a:avLst/>
                <a:gdLst/>
                <a:ahLst/>
                <a:cxnLst/>
                <a:rect l="l" t="t" r="r" b="b"/>
                <a:pathLst>
                  <a:path w="48769" h="49824" fill="none" extrusionOk="0">
                    <a:moveTo>
                      <a:pt x="9812" y="49823"/>
                    </a:moveTo>
                    <a:lnTo>
                      <a:pt x="9812" y="49823"/>
                    </a:lnTo>
                    <a:lnTo>
                      <a:pt x="9601" y="49797"/>
                    </a:lnTo>
                    <a:lnTo>
                      <a:pt x="9390" y="49744"/>
                    </a:lnTo>
                    <a:lnTo>
                      <a:pt x="9179" y="49665"/>
                    </a:lnTo>
                    <a:lnTo>
                      <a:pt x="8995" y="49560"/>
                    </a:lnTo>
                    <a:lnTo>
                      <a:pt x="8837" y="49428"/>
                    </a:lnTo>
                    <a:lnTo>
                      <a:pt x="8678" y="49243"/>
                    </a:lnTo>
                    <a:lnTo>
                      <a:pt x="8573" y="49058"/>
                    </a:lnTo>
                    <a:lnTo>
                      <a:pt x="8494" y="48847"/>
                    </a:lnTo>
                    <a:lnTo>
                      <a:pt x="3430" y="32917"/>
                    </a:lnTo>
                    <a:lnTo>
                      <a:pt x="3430" y="32917"/>
                    </a:lnTo>
                    <a:lnTo>
                      <a:pt x="3377" y="32706"/>
                    </a:lnTo>
                    <a:lnTo>
                      <a:pt x="3351" y="32495"/>
                    </a:lnTo>
                    <a:lnTo>
                      <a:pt x="3377" y="32257"/>
                    </a:lnTo>
                    <a:lnTo>
                      <a:pt x="3430" y="32046"/>
                    </a:lnTo>
                    <a:lnTo>
                      <a:pt x="3430" y="32046"/>
                    </a:lnTo>
                    <a:lnTo>
                      <a:pt x="2981" y="30965"/>
                    </a:lnTo>
                    <a:lnTo>
                      <a:pt x="2586" y="29857"/>
                    </a:lnTo>
                    <a:lnTo>
                      <a:pt x="2243" y="28723"/>
                    </a:lnTo>
                    <a:lnTo>
                      <a:pt x="1979" y="27589"/>
                    </a:lnTo>
                    <a:lnTo>
                      <a:pt x="1768" y="26429"/>
                    </a:lnTo>
                    <a:lnTo>
                      <a:pt x="1610" y="25242"/>
                    </a:lnTo>
                    <a:lnTo>
                      <a:pt x="1531" y="24055"/>
                    </a:lnTo>
                    <a:lnTo>
                      <a:pt x="1504" y="22868"/>
                    </a:lnTo>
                    <a:lnTo>
                      <a:pt x="1504" y="22868"/>
                    </a:lnTo>
                    <a:lnTo>
                      <a:pt x="1504" y="22103"/>
                    </a:lnTo>
                    <a:lnTo>
                      <a:pt x="1557" y="21338"/>
                    </a:lnTo>
                    <a:lnTo>
                      <a:pt x="1610" y="20547"/>
                    </a:lnTo>
                    <a:lnTo>
                      <a:pt x="1715" y="19808"/>
                    </a:lnTo>
                    <a:lnTo>
                      <a:pt x="1821" y="19043"/>
                    </a:lnTo>
                    <a:lnTo>
                      <a:pt x="1953" y="18305"/>
                    </a:lnTo>
                    <a:lnTo>
                      <a:pt x="2111" y="17540"/>
                    </a:lnTo>
                    <a:lnTo>
                      <a:pt x="2322" y="16802"/>
                    </a:lnTo>
                    <a:lnTo>
                      <a:pt x="2322" y="16802"/>
                    </a:lnTo>
                    <a:lnTo>
                      <a:pt x="2164" y="16802"/>
                    </a:lnTo>
                    <a:lnTo>
                      <a:pt x="2164" y="16802"/>
                    </a:lnTo>
                    <a:lnTo>
                      <a:pt x="1742" y="16802"/>
                    </a:lnTo>
                    <a:lnTo>
                      <a:pt x="1372" y="16722"/>
                    </a:lnTo>
                    <a:lnTo>
                      <a:pt x="1029" y="16643"/>
                    </a:lnTo>
                    <a:lnTo>
                      <a:pt x="739" y="16511"/>
                    </a:lnTo>
                    <a:lnTo>
                      <a:pt x="502" y="16327"/>
                    </a:lnTo>
                    <a:lnTo>
                      <a:pt x="317" y="16116"/>
                    </a:lnTo>
                    <a:lnTo>
                      <a:pt x="159" y="15852"/>
                    </a:lnTo>
                    <a:lnTo>
                      <a:pt x="54" y="15562"/>
                    </a:lnTo>
                    <a:lnTo>
                      <a:pt x="54" y="15562"/>
                    </a:lnTo>
                    <a:lnTo>
                      <a:pt x="27" y="15404"/>
                    </a:lnTo>
                    <a:lnTo>
                      <a:pt x="1" y="15245"/>
                    </a:lnTo>
                    <a:lnTo>
                      <a:pt x="1" y="15087"/>
                    </a:lnTo>
                    <a:lnTo>
                      <a:pt x="27" y="14929"/>
                    </a:lnTo>
                    <a:lnTo>
                      <a:pt x="80" y="14771"/>
                    </a:lnTo>
                    <a:lnTo>
                      <a:pt x="133" y="14612"/>
                    </a:lnTo>
                    <a:lnTo>
                      <a:pt x="185" y="14454"/>
                    </a:lnTo>
                    <a:lnTo>
                      <a:pt x="265" y="14296"/>
                    </a:lnTo>
                    <a:lnTo>
                      <a:pt x="265" y="14296"/>
                    </a:lnTo>
                    <a:lnTo>
                      <a:pt x="449" y="14085"/>
                    </a:lnTo>
                    <a:lnTo>
                      <a:pt x="660" y="13874"/>
                    </a:lnTo>
                    <a:lnTo>
                      <a:pt x="924" y="13689"/>
                    </a:lnTo>
                    <a:lnTo>
                      <a:pt x="1293" y="13505"/>
                    </a:lnTo>
                    <a:lnTo>
                      <a:pt x="1742" y="13294"/>
                    </a:lnTo>
                    <a:lnTo>
                      <a:pt x="2322" y="13109"/>
                    </a:lnTo>
                    <a:lnTo>
                      <a:pt x="3008" y="12924"/>
                    </a:lnTo>
                    <a:lnTo>
                      <a:pt x="3852" y="12740"/>
                    </a:lnTo>
                    <a:lnTo>
                      <a:pt x="3852" y="12740"/>
                    </a:lnTo>
                    <a:lnTo>
                      <a:pt x="4247" y="12001"/>
                    </a:lnTo>
                    <a:lnTo>
                      <a:pt x="4643" y="11289"/>
                    </a:lnTo>
                    <a:lnTo>
                      <a:pt x="5091" y="10577"/>
                    </a:lnTo>
                    <a:lnTo>
                      <a:pt x="5566" y="9865"/>
                    </a:lnTo>
                    <a:lnTo>
                      <a:pt x="6041" y="9179"/>
                    </a:lnTo>
                    <a:lnTo>
                      <a:pt x="6568" y="8520"/>
                    </a:lnTo>
                    <a:lnTo>
                      <a:pt x="7096" y="7887"/>
                    </a:lnTo>
                    <a:lnTo>
                      <a:pt x="7650" y="7280"/>
                    </a:lnTo>
                    <a:lnTo>
                      <a:pt x="8230" y="6674"/>
                    </a:lnTo>
                    <a:lnTo>
                      <a:pt x="8837" y="6093"/>
                    </a:lnTo>
                    <a:lnTo>
                      <a:pt x="9470" y="5539"/>
                    </a:lnTo>
                    <a:lnTo>
                      <a:pt x="10103" y="5012"/>
                    </a:lnTo>
                    <a:lnTo>
                      <a:pt x="10762" y="4484"/>
                    </a:lnTo>
                    <a:lnTo>
                      <a:pt x="11448" y="4010"/>
                    </a:lnTo>
                    <a:lnTo>
                      <a:pt x="12133" y="3535"/>
                    </a:lnTo>
                    <a:lnTo>
                      <a:pt x="12872" y="3113"/>
                    </a:lnTo>
                    <a:lnTo>
                      <a:pt x="12898" y="2955"/>
                    </a:lnTo>
                    <a:lnTo>
                      <a:pt x="12898" y="2955"/>
                    </a:lnTo>
                    <a:lnTo>
                      <a:pt x="12977" y="2744"/>
                    </a:lnTo>
                    <a:lnTo>
                      <a:pt x="13083" y="2533"/>
                    </a:lnTo>
                    <a:lnTo>
                      <a:pt x="13215" y="2348"/>
                    </a:lnTo>
                    <a:lnTo>
                      <a:pt x="13373" y="2190"/>
                    </a:lnTo>
                    <a:lnTo>
                      <a:pt x="13558" y="2084"/>
                    </a:lnTo>
                    <a:lnTo>
                      <a:pt x="13769" y="1979"/>
                    </a:lnTo>
                    <a:lnTo>
                      <a:pt x="13980" y="1926"/>
                    </a:lnTo>
                    <a:lnTo>
                      <a:pt x="14217" y="1900"/>
                    </a:lnTo>
                    <a:lnTo>
                      <a:pt x="14243" y="1900"/>
                    </a:lnTo>
                    <a:lnTo>
                      <a:pt x="14243" y="1900"/>
                    </a:lnTo>
                    <a:lnTo>
                      <a:pt x="14428" y="1900"/>
                    </a:lnTo>
                    <a:lnTo>
                      <a:pt x="14586" y="1926"/>
                    </a:lnTo>
                    <a:lnTo>
                      <a:pt x="14745" y="1979"/>
                    </a:lnTo>
                    <a:lnTo>
                      <a:pt x="14903" y="2058"/>
                    </a:lnTo>
                    <a:lnTo>
                      <a:pt x="14903" y="2058"/>
                    </a:lnTo>
                    <a:lnTo>
                      <a:pt x="15457" y="1820"/>
                    </a:lnTo>
                    <a:lnTo>
                      <a:pt x="16011" y="1583"/>
                    </a:lnTo>
                    <a:lnTo>
                      <a:pt x="16591" y="1372"/>
                    </a:lnTo>
                    <a:lnTo>
                      <a:pt x="17171" y="1161"/>
                    </a:lnTo>
                    <a:lnTo>
                      <a:pt x="17751" y="976"/>
                    </a:lnTo>
                    <a:lnTo>
                      <a:pt x="18332" y="818"/>
                    </a:lnTo>
                    <a:lnTo>
                      <a:pt x="18912" y="660"/>
                    </a:lnTo>
                    <a:lnTo>
                      <a:pt x="19519" y="528"/>
                    </a:lnTo>
                    <a:lnTo>
                      <a:pt x="20099" y="396"/>
                    </a:lnTo>
                    <a:lnTo>
                      <a:pt x="20705" y="291"/>
                    </a:lnTo>
                    <a:lnTo>
                      <a:pt x="21312" y="212"/>
                    </a:lnTo>
                    <a:lnTo>
                      <a:pt x="21919" y="132"/>
                    </a:lnTo>
                    <a:lnTo>
                      <a:pt x="22525" y="80"/>
                    </a:lnTo>
                    <a:lnTo>
                      <a:pt x="23132" y="27"/>
                    </a:lnTo>
                    <a:lnTo>
                      <a:pt x="23739" y="1"/>
                    </a:lnTo>
                    <a:lnTo>
                      <a:pt x="24372" y="1"/>
                    </a:lnTo>
                    <a:lnTo>
                      <a:pt x="24372" y="1"/>
                    </a:lnTo>
                    <a:lnTo>
                      <a:pt x="25057" y="27"/>
                    </a:lnTo>
                    <a:lnTo>
                      <a:pt x="25770" y="53"/>
                    </a:lnTo>
                    <a:lnTo>
                      <a:pt x="26482" y="106"/>
                    </a:lnTo>
                    <a:lnTo>
                      <a:pt x="27167" y="185"/>
                    </a:lnTo>
                    <a:lnTo>
                      <a:pt x="27853" y="264"/>
                    </a:lnTo>
                    <a:lnTo>
                      <a:pt x="28539" y="396"/>
                    </a:lnTo>
                    <a:lnTo>
                      <a:pt x="29225" y="528"/>
                    </a:lnTo>
                    <a:lnTo>
                      <a:pt x="29910" y="686"/>
                    </a:lnTo>
                    <a:lnTo>
                      <a:pt x="30596" y="871"/>
                    </a:lnTo>
                    <a:lnTo>
                      <a:pt x="31256" y="1082"/>
                    </a:lnTo>
                    <a:lnTo>
                      <a:pt x="31915" y="1293"/>
                    </a:lnTo>
                    <a:lnTo>
                      <a:pt x="32574" y="1530"/>
                    </a:lnTo>
                    <a:lnTo>
                      <a:pt x="33234" y="1794"/>
                    </a:lnTo>
                    <a:lnTo>
                      <a:pt x="33867" y="2084"/>
                    </a:lnTo>
                    <a:lnTo>
                      <a:pt x="34500" y="2374"/>
                    </a:lnTo>
                    <a:lnTo>
                      <a:pt x="35133" y="2691"/>
                    </a:lnTo>
                    <a:lnTo>
                      <a:pt x="35133" y="2691"/>
                    </a:lnTo>
                    <a:lnTo>
                      <a:pt x="35607" y="2322"/>
                    </a:lnTo>
                    <a:lnTo>
                      <a:pt x="36109" y="2005"/>
                    </a:lnTo>
                    <a:lnTo>
                      <a:pt x="36636" y="1715"/>
                    </a:lnTo>
                    <a:lnTo>
                      <a:pt x="37190" y="1478"/>
                    </a:lnTo>
                    <a:lnTo>
                      <a:pt x="37770" y="1319"/>
                    </a:lnTo>
                    <a:lnTo>
                      <a:pt x="38377" y="1187"/>
                    </a:lnTo>
                    <a:lnTo>
                      <a:pt x="38957" y="1082"/>
                    </a:lnTo>
                    <a:lnTo>
                      <a:pt x="39590" y="1056"/>
                    </a:lnTo>
                    <a:lnTo>
                      <a:pt x="39590" y="1056"/>
                    </a:lnTo>
                    <a:lnTo>
                      <a:pt x="39933" y="1082"/>
                    </a:lnTo>
                    <a:lnTo>
                      <a:pt x="40302" y="1108"/>
                    </a:lnTo>
                    <a:lnTo>
                      <a:pt x="40645" y="1135"/>
                    </a:lnTo>
                    <a:lnTo>
                      <a:pt x="40988" y="1214"/>
                    </a:lnTo>
                    <a:lnTo>
                      <a:pt x="41305" y="1293"/>
                    </a:lnTo>
                    <a:lnTo>
                      <a:pt x="41647" y="1372"/>
                    </a:lnTo>
                    <a:lnTo>
                      <a:pt x="41964" y="1478"/>
                    </a:lnTo>
                    <a:lnTo>
                      <a:pt x="42280" y="1609"/>
                    </a:lnTo>
                    <a:lnTo>
                      <a:pt x="42571" y="1741"/>
                    </a:lnTo>
                    <a:lnTo>
                      <a:pt x="42887" y="1900"/>
                    </a:lnTo>
                    <a:lnTo>
                      <a:pt x="43177" y="2058"/>
                    </a:lnTo>
                    <a:lnTo>
                      <a:pt x="43441" y="2242"/>
                    </a:lnTo>
                    <a:lnTo>
                      <a:pt x="43705" y="2453"/>
                    </a:lnTo>
                    <a:lnTo>
                      <a:pt x="43968" y="2638"/>
                    </a:lnTo>
                    <a:lnTo>
                      <a:pt x="44470" y="3086"/>
                    </a:lnTo>
                    <a:lnTo>
                      <a:pt x="44918" y="3588"/>
                    </a:lnTo>
                    <a:lnTo>
                      <a:pt x="45129" y="3851"/>
                    </a:lnTo>
                    <a:lnTo>
                      <a:pt x="45314" y="4115"/>
                    </a:lnTo>
                    <a:lnTo>
                      <a:pt x="45498" y="4405"/>
                    </a:lnTo>
                    <a:lnTo>
                      <a:pt x="45656" y="4695"/>
                    </a:lnTo>
                    <a:lnTo>
                      <a:pt x="45815" y="4985"/>
                    </a:lnTo>
                    <a:lnTo>
                      <a:pt x="45947" y="5302"/>
                    </a:lnTo>
                    <a:lnTo>
                      <a:pt x="46078" y="5592"/>
                    </a:lnTo>
                    <a:lnTo>
                      <a:pt x="46184" y="5935"/>
                    </a:lnTo>
                    <a:lnTo>
                      <a:pt x="46289" y="6252"/>
                    </a:lnTo>
                    <a:lnTo>
                      <a:pt x="46342" y="6594"/>
                    </a:lnTo>
                    <a:lnTo>
                      <a:pt x="46421" y="6937"/>
                    </a:lnTo>
                    <a:lnTo>
                      <a:pt x="46448" y="7280"/>
                    </a:lnTo>
                    <a:lnTo>
                      <a:pt x="46474" y="7623"/>
                    </a:lnTo>
                    <a:lnTo>
                      <a:pt x="46500" y="7966"/>
                    </a:lnTo>
                    <a:lnTo>
                      <a:pt x="46500" y="7966"/>
                    </a:lnTo>
                    <a:lnTo>
                      <a:pt x="46474" y="8625"/>
                    </a:lnTo>
                    <a:lnTo>
                      <a:pt x="46369" y="9232"/>
                    </a:lnTo>
                    <a:lnTo>
                      <a:pt x="46237" y="9839"/>
                    </a:lnTo>
                    <a:lnTo>
                      <a:pt x="46052" y="10445"/>
                    </a:lnTo>
                    <a:lnTo>
                      <a:pt x="45788" y="10999"/>
                    </a:lnTo>
                    <a:lnTo>
                      <a:pt x="45498" y="11553"/>
                    </a:lnTo>
                    <a:lnTo>
                      <a:pt x="45155" y="12054"/>
                    </a:lnTo>
                    <a:lnTo>
                      <a:pt x="44760" y="12555"/>
                    </a:lnTo>
                    <a:lnTo>
                      <a:pt x="44760" y="12555"/>
                    </a:lnTo>
                    <a:lnTo>
                      <a:pt x="45208" y="13452"/>
                    </a:lnTo>
                    <a:lnTo>
                      <a:pt x="45604" y="14401"/>
                    </a:lnTo>
                    <a:lnTo>
                      <a:pt x="45947" y="15325"/>
                    </a:lnTo>
                    <a:lnTo>
                      <a:pt x="46263" y="16300"/>
                    </a:lnTo>
                    <a:lnTo>
                      <a:pt x="46527" y="17250"/>
                    </a:lnTo>
                    <a:lnTo>
                      <a:pt x="46764" y="18226"/>
                    </a:lnTo>
                    <a:lnTo>
                      <a:pt x="46923" y="19228"/>
                    </a:lnTo>
                    <a:lnTo>
                      <a:pt x="47081" y="20230"/>
                    </a:lnTo>
                    <a:lnTo>
                      <a:pt x="47081" y="20230"/>
                    </a:lnTo>
                    <a:lnTo>
                      <a:pt x="47397" y="20521"/>
                    </a:lnTo>
                    <a:lnTo>
                      <a:pt x="47714" y="20811"/>
                    </a:lnTo>
                    <a:lnTo>
                      <a:pt x="48030" y="21127"/>
                    </a:lnTo>
                    <a:lnTo>
                      <a:pt x="48268" y="21470"/>
                    </a:lnTo>
                    <a:lnTo>
                      <a:pt x="48505" y="21839"/>
                    </a:lnTo>
                    <a:lnTo>
                      <a:pt x="48584" y="22024"/>
                    </a:lnTo>
                    <a:lnTo>
                      <a:pt x="48663" y="22235"/>
                    </a:lnTo>
                    <a:lnTo>
                      <a:pt x="48716" y="22446"/>
                    </a:lnTo>
                    <a:lnTo>
                      <a:pt x="48742" y="22657"/>
                    </a:lnTo>
                    <a:lnTo>
                      <a:pt x="48769" y="22868"/>
                    </a:lnTo>
                    <a:lnTo>
                      <a:pt x="48769" y="23105"/>
                    </a:lnTo>
                    <a:lnTo>
                      <a:pt x="48769" y="23105"/>
                    </a:lnTo>
                    <a:lnTo>
                      <a:pt x="48742" y="23343"/>
                    </a:lnTo>
                    <a:lnTo>
                      <a:pt x="48690" y="23606"/>
                    </a:lnTo>
                    <a:lnTo>
                      <a:pt x="48584" y="23897"/>
                    </a:lnTo>
                    <a:lnTo>
                      <a:pt x="48426" y="24160"/>
                    </a:lnTo>
                    <a:lnTo>
                      <a:pt x="48347" y="24319"/>
                    </a:lnTo>
                    <a:lnTo>
                      <a:pt x="48215" y="24450"/>
                    </a:lnTo>
                    <a:lnTo>
                      <a:pt x="48083" y="24582"/>
                    </a:lnTo>
                    <a:lnTo>
                      <a:pt x="47951" y="24688"/>
                    </a:lnTo>
                    <a:lnTo>
                      <a:pt x="47767" y="24820"/>
                    </a:lnTo>
                    <a:lnTo>
                      <a:pt x="47582" y="24925"/>
                    </a:lnTo>
                    <a:lnTo>
                      <a:pt x="47345" y="25004"/>
                    </a:lnTo>
                    <a:lnTo>
                      <a:pt x="47107" y="25110"/>
                    </a:lnTo>
                    <a:lnTo>
                      <a:pt x="47107" y="25110"/>
                    </a:lnTo>
                    <a:lnTo>
                      <a:pt x="46975" y="26218"/>
                    </a:lnTo>
                    <a:lnTo>
                      <a:pt x="46791" y="27325"/>
                    </a:lnTo>
                    <a:lnTo>
                      <a:pt x="46791" y="27325"/>
                    </a:lnTo>
                    <a:lnTo>
                      <a:pt x="46632" y="28090"/>
                    </a:lnTo>
                    <a:lnTo>
                      <a:pt x="46448" y="28829"/>
                    </a:lnTo>
                    <a:lnTo>
                      <a:pt x="46237" y="29567"/>
                    </a:lnTo>
                    <a:lnTo>
                      <a:pt x="45999" y="30279"/>
                    </a:lnTo>
                    <a:lnTo>
                      <a:pt x="45736" y="31018"/>
                    </a:lnTo>
                    <a:lnTo>
                      <a:pt x="45445" y="31730"/>
                    </a:lnTo>
                    <a:lnTo>
                      <a:pt x="45129" y="32416"/>
                    </a:lnTo>
                    <a:lnTo>
                      <a:pt x="44786" y="33128"/>
                    </a:lnTo>
                    <a:lnTo>
                      <a:pt x="44786" y="33128"/>
                    </a:lnTo>
                    <a:lnTo>
                      <a:pt x="44364" y="33945"/>
                    </a:lnTo>
                    <a:lnTo>
                      <a:pt x="43916" y="34710"/>
                    </a:lnTo>
                    <a:lnTo>
                      <a:pt x="43916" y="34710"/>
                    </a:lnTo>
                    <a:lnTo>
                      <a:pt x="43388" y="35528"/>
                    </a:lnTo>
                    <a:lnTo>
                      <a:pt x="42861" y="36319"/>
                    </a:lnTo>
                    <a:lnTo>
                      <a:pt x="42280" y="37058"/>
                    </a:lnTo>
                    <a:lnTo>
                      <a:pt x="41674" y="37796"/>
                    </a:lnTo>
                    <a:lnTo>
                      <a:pt x="41542" y="37928"/>
                    </a:lnTo>
                    <a:lnTo>
                      <a:pt x="41542" y="37928"/>
                    </a:lnTo>
                    <a:lnTo>
                      <a:pt x="41463" y="38060"/>
                    </a:lnTo>
                    <a:lnTo>
                      <a:pt x="41463" y="38060"/>
                    </a:lnTo>
                    <a:lnTo>
                      <a:pt x="40724" y="38825"/>
                    </a:lnTo>
                    <a:lnTo>
                      <a:pt x="39959" y="39563"/>
                    </a:lnTo>
                    <a:lnTo>
                      <a:pt x="39168" y="40276"/>
                    </a:lnTo>
                    <a:lnTo>
                      <a:pt x="38351" y="40961"/>
                    </a:lnTo>
                    <a:lnTo>
                      <a:pt x="37507" y="41568"/>
                    </a:lnTo>
                    <a:lnTo>
                      <a:pt x="36610" y="42175"/>
                    </a:lnTo>
                    <a:lnTo>
                      <a:pt x="35713" y="42728"/>
                    </a:lnTo>
                    <a:lnTo>
                      <a:pt x="34763" y="43230"/>
                    </a:lnTo>
                    <a:lnTo>
                      <a:pt x="34763" y="43230"/>
                    </a:lnTo>
                    <a:lnTo>
                      <a:pt x="34711" y="43256"/>
                    </a:lnTo>
                    <a:lnTo>
                      <a:pt x="34711" y="43256"/>
                    </a:lnTo>
                    <a:lnTo>
                      <a:pt x="34104" y="43546"/>
                    </a:lnTo>
                    <a:lnTo>
                      <a:pt x="33471" y="43836"/>
                    </a:lnTo>
                    <a:lnTo>
                      <a:pt x="32864" y="44100"/>
                    </a:lnTo>
                    <a:lnTo>
                      <a:pt x="32231" y="44337"/>
                    </a:lnTo>
                    <a:lnTo>
                      <a:pt x="31598" y="44548"/>
                    </a:lnTo>
                    <a:lnTo>
                      <a:pt x="30965" y="44759"/>
                    </a:lnTo>
                    <a:lnTo>
                      <a:pt x="30332" y="44944"/>
                    </a:lnTo>
                    <a:lnTo>
                      <a:pt x="29699" y="45102"/>
                    </a:lnTo>
                    <a:lnTo>
                      <a:pt x="29040" y="45260"/>
                    </a:lnTo>
                    <a:lnTo>
                      <a:pt x="28381" y="45392"/>
                    </a:lnTo>
                    <a:lnTo>
                      <a:pt x="27721" y="45498"/>
                    </a:lnTo>
                    <a:lnTo>
                      <a:pt x="27062" y="45577"/>
                    </a:lnTo>
                    <a:lnTo>
                      <a:pt x="26403" y="45630"/>
                    </a:lnTo>
                    <a:lnTo>
                      <a:pt x="25717" y="45682"/>
                    </a:lnTo>
                    <a:lnTo>
                      <a:pt x="25031" y="45709"/>
                    </a:lnTo>
                    <a:lnTo>
                      <a:pt x="24372" y="45735"/>
                    </a:lnTo>
                    <a:lnTo>
                      <a:pt x="24372" y="45735"/>
                    </a:lnTo>
                    <a:lnTo>
                      <a:pt x="23686" y="45709"/>
                    </a:lnTo>
                    <a:lnTo>
                      <a:pt x="23026" y="45682"/>
                    </a:lnTo>
                    <a:lnTo>
                      <a:pt x="10234" y="49771"/>
                    </a:lnTo>
                    <a:lnTo>
                      <a:pt x="10234" y="49771"/>
                    </a:lnTo>
                    <a:lnTo>
                      <a:pt x="10023" y="49797"/>
                    </a:lnTo>
                    <a:lnTo>
                      <a:pt x="9812" y="498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29" name="Google Shape;1652;p70">
                <a:extLst>
                  <a:ext uri="{FF2B5EF4-FFF2-40B4-BE49-F238E27FC236}">
                    <a16:creationId xmlns:a16="http://schemas.microsoft.com/office/drawing/2014/main" id="{0A7B822D-DEBA-D52E-E044-DAE3134323FA}"/>
                  </a:ext>
                </a:extLst>
              </p:cNvPr>
              <p:cNvSpPr/>
              <p:nvPr/>
            </p:nvSpPr>
            <p:spPr>
              <a:xfrm>
                <a:off x="5979350" y="4008425"/>
                <a:ext cx="1074175" cy="1073500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42940" extrusionOk="0">
                    <a:moveTo>
                      <a:pt x="20679" y="0"/>
                    </a:moveTo>
                    <a:lnTo>
                      <a:pt x="19861" y="53"/>
                    </a:lnTo>
                    <a:lnTo>
                      <a:pt x="19070" y="132"/>
                    </a:lnTo>
                    <a:lnTo>
                      <a:pt x="18279" y="238"/>
                    </a:lnTo>
                    <a:lnTo>
                      <a:pt x="17514" y="370"/>
                    </a:lnTo>
                    <a:lnTo>
                      <a:pt x="16749" y="528"/>
                    </a:lnTo>
                    <a:lnTo>
                      <a:pt x="15984" y="713"/>
                    </a:lnTo>
                    <a:lnTo>
                      <a:pt x="15246" y="924"/>
                    </a:lnTo>
                    <a:lnTo>
                      <a:pt x="14507" y="1161"/>
                    </a:lnTo>
                    <a:lnTo>
                      <a:pt x="13769" y="1425"/>
                    </a:lnTo>
                    <a:lnTo>
                      <a:pt x="13057" y="1715"/>
                    </a:lnTo>
                    <a:lnTo>
                      <a:pt x="12371" y="2031"/>
                    </a:lnTo>
                    <a:lnTo>
                      <a:pt x="11685" y="2348"/>
                    </a:lnTo>
                    <a:lnTo>
                      <a:pt x="11026" y="2717"/>
                    </a:lnTo>
                    <a:lnTo>
                      <a:pt x="10366" y="3113"/>
                    </a:lnTo>
                    <a:lnTo>
                      <a:pt x="9707" y="3508"/>
                    </a:lnTo>
                    <a:lnTo>
                      <a:pt x="9100" y="3930"/>
                    </a:lnTo>
                    <a:lnTo>
                      <a:pt x="8494" y="4379"/>
                    </a:lnTo>
                    <a:lnTo>
                      <a:pt x="7887" y="4854"/>
                    </a:lnTo>
                    <a:lnTo>
                      <a:pt x="7307" y="5328"/>
                    </a:lnTo>
                    <a:lnTo>
                      <a:pt x="6753" y="5856"/>
                    </a:lnTo>
                    <a:lnTo>
                      <a:pt x="6225" y="6383"/>
                    </a:lnTo>
                    <a:lnTo>
                      <a:pt x="5698" y="6911"/>
                    </a:lnTo>
                    <a:lnTo>
                      <a:pt x="5197" y="7491"/>
                    </a:lnTo>
                    <a:lnTo>
                      <a:pt x="4722" y="8071"/>
                    </a:lnTo>
                    <a:lnTo>
                      <a:pt x="4247" y="8652"/>
                    </a:lnTo>
                    <a:lnTo>
                      <a:pt x="3799" y="9285"/>
                    </a:lnTo>
                    <a:lnTo>
                      <a:pt x="3377" y="9918"/>
                    </a:lnTo>
                    <a:lnTo>
                      <a:pt x="2981" y="10551"/>
                    </a:lnTo>
                    <a:lnTo>
                      <a:pt x="2612" y="11210"/>
                    </a:lnTo>
                    <a:lnTo>
                      <a:pt x="2269" y="11896"/>
                    </a:lnTo>
                    <a:lnTo>
                      <a:pt x="1926" y="12581"/>
                    </a:lnTo>
                    <a:lnTo>
                      <a:pt x="1662" y="13214"/>
                    </a:lnTo>
                    <a:lnTo>
                      <a:pt x="1425" y="13847"/>
                    </a:lnTo>
                    <a:lnTo>
                      <a:pt x="1082" y="14744"/>
                    </a:lnTo>
                    <a:lnTo>
                      <a:pt x="818" y="15641"/>
                    </a:lnTo>
                    <a:lnTo>
                      <a:pt x="581" y="16590"/>
                    </a:lnTo>
                    <a:lnTo>
                      <a:pt x="370" y="17540"/>
                    </a:lnTo>
                    <a:lnTo>
                      <a:pt x="212" y="18489"/>
                    </a:lnTo>
                    <a:lnTo>
                      <a:pt x="106" y="19465"/>
                    </a:lnTo>
                    <a:lnTo>
                      <a:pt x="27" y="20468"/>
                    </a:lnTo>
                    <a:lnTo>
                      <a:pt x="1" y="21470"/>
                    </a:lnTo>
                    <a:lnTo>
                      <a:pt x="27" y="22472"/>
                    </a:lnTo>
                    <a:lnTo>
                      <a:pt x="106" y="23474"/>
                    </a:lnTo>
                    <a:lnTo>
                      <a:pt x="212" y="24477"/>
                    </a:lnTo>
                    <a:lnTo>
                      <a:pt x="370" y="25426"/>
                    </a:lnTo>
                    <a:lnTo>
                      <a:pt x="581" y="26402"/>
                    </a:lnTo>
                    <a:lnTo>
                      <a:pt x="818" y="27325"/>
                    </a:lnTo>
                    <a:lnTo>
                      <a:pt x="1109" y="28248"/>
                    </a:lnTo>
                    <a:lnTo>
                      <a:pt x="1425" y="29171"/>
                    </a:lnTo>
                    <a:lnTo>
                      <a:pt x="1794" y="30042"/>
                    </a:lnTo>
                    <a:lnTo>
                      <a:pt x="2190" y="30912"/>
                    </a:lnTo>
                    <a:lnTo>
                      <a:pt x="2638" y="31756"/>
                    </a:lnTo>
                    <a:lnTo>
                      <a:pt x="3113" y="32574"/>
                    </a:lnTo>
                    <a:lnTo>
                      <a:pt x="3614" y="33391"/>
                    </a:lnTo>
                    <a:lnTo>
                      <a:pt x="4168" y="34156"/>
                    </a:lnTo>
                    <a:lnTo>
                      <a:pt x="4748" y="34895"/>
                    </a:lnTo>
                    <a:lnTo>
                      <a:pt x="5355" y="35633"/>
                    </a:lnTo>
                    <a:lnTo>
                      <a:pt x="5988" y="36319"/>
                    </a:lnTo>
                    <a:lnTo>
                      <a:pt x="6647" y="36979"/>
                    </a:lnTo>
                    <a:lnTo>
                      <a:pt x="7333" y="37638"/>
                    </a:lnTo>
                    <a:lnTo>
                      <a:pt x="8072" y="38218"/>
                    </a:lnTo>
                    <a:lnTo>
                      <a:pt x="8810" y="38798"/>
                    </a:lnTo>
                    <a:lnTo>
                      <a:pt x="9601" y="39352"/>
                    </a:lnTo>
                    <a:lnTo>
                      <a:pt x="10393" y="39853"/>
                    </a:lnTo>
                    <a:lnTo>
                      <a:pt x="11210" y="40328"/>
                    </a:lnTo>
                    <a:lnTo>
                      <a:pt x="12054" y="40777"/>
                    </a:lnTo>
                    <a:lnTo>
                      <a:pt x="12925" y="41172"/>
                    </a:lnTo>
                    <a:lnTo>
                      <a:pt x="13821" y="41515"/>
                    </a:lnTo>
                    <a:lnTo>
                      <a:pt x="14718" y="41858"/>
                    </a:lnTo>
                    <a:lnTo>
                      <a:pt x="15641" y="42122"/>
                    </a:lnTo>
                    <a:lnTo>
                      <a:pt x="16591" y="42385"/>
                    </a:lnTo>
                    <a:lnTo>
                      <a:pt x="17540" y="42570"/>
                    </a:lnTo>
                    <a:lnTo>
                      <a:pt x="18516" y="42728"/>
                    </a:lnTo>
                    <a:lnTo>
                      <a:pt x="19255" y="42834"/>
                    </a:lnTo>
                    <a:lnTo>
                      <a:pt x="19993" y="42887"/>
                    </a:lnTo>
                    <a:lnTo>
                      <a:pt x="20732" y="42939"/>
                    </a:lnTo>
                    <a:lnTo>
                      <a:pt x="22130" y="42939"/>
                    </a:lnTo>
                    <a:lnTo>
                      <a:pt x="22789" y="42913"/>
                    </a:lnTo>
                    <a:lnTo>
                      <a:pt x="23422" y="42860"/>
                    </a:lnTo>
                    <a:lnTo>
                      <a:pt x="24055" y="42781"/>
                    </a:lnTo>
                    <a:lnTo>
                      <a:pt x="24688" y="42702"/>
                    </a:lnTo>
                    <a:lnTo>
                      <a:pt x="25321" y="42596"/>
                    </a:lnTo>
                    <a:lnTo>
                      <a:pt x="25954" y="42465"/>
                    </a:lnTo>
                    <a:lnTo>
                      <a:pt x="26561" y="42333"/>
                    </a:lnTo>
                    <a:lnTo>
                      <a:pt x="27167" y="42174"/>
                    </a:lnTo>
                    <a:lnTo>
                      <a:pt x="27774" y="42016"/>
                    </a:lnTo>
                    <a:lnTo>
                      <a:pt x="28354" y="41805"/>
                    </a:lnTo>
                    <a:lnTo>
                      <a:pt x="28934" y="41621"/>
                    </a:lnTo>
                    <a:lnTo>
                      <a:pt x="29515" y="41383"/>
                    </a:lnTo>
                    <a:lnTo>
                      <a:pt x="30095" y="41146"/>
                    </a:lnTo>
                    <a:lnTo>
                      <a:pt x="30649" y="40882"/>
                    </a:lnTo>
                    <a:lnTo>
                      <a:pt x="31203" y="40618"/>
                    </a:lnTo>
                    <a:lnTo>
                      <a:pt x="32099" y="40144"/>
                    </a:lnTo>
                    <a:lnTo>
                      <a:pt x="32970" y="39616"/>
                    </a:lnTo>
                    <a:lnTo>
                      <a:pt x="33788" y="39062"/>
                    </a:lnTo>
                    <a:lnTo>
                      <a:pt x="34605" y="38456"/>
                    </a:lnTo>
                    <a:lnTo>
                      <a:pt x="35396" y="37823"/>
                    </a:lnTo>
                    <a:lnTo>
                      <a:pt x="36135" y="37163"/>
                    </a:lnTo>
                    <a:lnTo>
                      <a:pt x="36847" y="36451"/>
                    </a:lnTo>
                    <a:lnTo>
                      <a:pt x="37533" y="35713"/>
                    </a:lnTo>
                    <a:lnTo>
                      <a:pt x="37612" y="35633"/>
                    </a:lnTo>
                    <a:lnTo>
                      <a:pt x="37744" y="35502"/>
                    </a:lnTo>
                    <a:lnTo>
                      <a:pt x="38324" y="34789"/>
                    </a:lnTo>
                    <a:lnTo>
                      <a:pt x="38852" y="34077"/>
                    </a:lnTo>
                    <a:lnTo>
                      <a:pt x="39379" y="33365"/>
                    </a:lnTo>
                    <a:lnTo>
                      <a:pt x="39854" y="32600"/>
                    </a:lnTo>
                    <a:lnTo>
                      <a:pt x="40276" y="31862"/>
                    </a:lnTo>
                    <a:lnTo>
                      <a:pt x="40671" y="31097"/>
                    </a:lnTo>
                    <a:lnTo>
                      <a:pt x="40988" y="30464"/>
                    </a:lnTo>
                    <a:lnTo>
                      <a:pt x="41278" y="29804"/>
                    </a:lnTo>
                    <a:lnTo>
                      <a:pt x="41542" y="29145"/>
                    </a:lnTo>
                    <a:lnTo>
                      <a:pt x="41779" y="28459"/>
                    </a:lnTo>
                    <a:lnTo>
                      <a:pt x="42017" y="27774"/>
                    </a:lnTo>
                    <a:lnTo>
                      <a:pt x="42228" y="27088"/>
                    </a:lnTo>
                    <a:lnTo>
                      <a:pt x="42386" y="26376"/>
                    </a:lnTo>
                    <a:lnTo>
                      <a:pt x="42544" y="25664"/>
                    </a:lnTo>
                    <a:lnTo>
                      <a:pt x="42729" y="24635"/>
                    </a:lnTo>
                    <a:lnTo>
                      <a:pt x="42861" y="23606"/>
                    </a:lnTo>
                    <a:lnTo>
                      <a:pt x="42940" y="22551"/>
                    </a:lnTo>
                    <a:lnTo>
                      <a:pt x="42966" y="21470"/>
                    </a:lnTo>
                    <a:lnTo>
                      <a:pt x="42940" y="20362"/>
                    </a:lnTo>
                    <a:lnTo>
                      <a:pt x="42834" y="19281"/>
                    </a:lnTo>
                    <a:lnTo>
                      <a:pt x="42702" y="18199"/>
                    </a:lnTo>
                    <a:lnTo>
                      <a:pt x="42518" y="17144"/>
                    </a:lnTo>
                    <a:lnTo>
                      <a:pt x="42280" y="16116"/>
                    </a:lnTo>
                    <a:lnTo>
                      <a:pt x="41990" y="15087"/>
                    </a:lnTo>
                    <a:lnTo>
                      <a:pt x="41647" y="14085"/>
                    </a:lnTo>
                    <a:lnTo>
                      <a:pt x="41278" y="13109"/>
                    </a:lnTo>
                    <a:lnTo>
                      <a:pt x="40830" y="12159"/>
                    </a:lnTo>
                    <a:lnTo>
                      <a:pt x="40355" y="11236"/>
                    </a:lnTo>
                    <a:lnTo>
                      <a:pt x="39854" y="10340"/>
                    </a:lnTo>
                    <a:lnTo>
                      <a:pt x="39300" y="9469"/>
                    </a:lnTo>
                    <a:lnTo>
                      <a:pt x="38693" y="8625"/>
                    </a:lnTo>
                    <a:lnTo>
                      <a:pt x="38060" y="7808"/>
                    </a:lnTo>
                    <a:lnTo>
                      <a:pt x="37375" y="7043"/>
                    </a:lnTo>
                    <a:lnTo>
                      <a:pt x="36662" y="6278"/>
                    </a:lnTo>
                    <a:lnTo>
                      <a:pt x="35924" y="5566"/>
                    </a:lnTo>
                    <a:lnTo>
                      <a:pt x="35133" y="4906"/>
                    </a:lnTo>
                    <a:lnTo>
                      <a:pt x="34341" y="4273"/>
                    </a:lnTo>
                    <a:lnTo>
                      <a:pt x="33497" y="3667"/>
                    </a:lnTo>
                    <a:lnTo>
                      <a:pt x="32627" y="3113"/>
                    </a:lnTo>
                    <a:lnTo>
                      <a:pt x="31730" y="2585"/>
                    </a:lnTo>
                    <a:lnTo>
                      <a:pt x="30781" y="2110"/>
                    </a:lnTo>
                    <a:lnTo>
                      <a:pt x="29831" y="1688"/>
                    </a:lnTo>
                    <a:lnTo>
                      <a:pt x="28855" y="1293"/>
                    </a:lnTo>
                    <a:lnTo>
                      <a:pt x="27879" y="950"/>
                    </a:lnTo>
                    <a:lnTo>
                      <a:pt x="26851" y="686"/>
                    </a:lnTo>
                    <a:lnTo>
                      <a:pt x="25822" y="422"/>
                    </a:lnTo>
                    <a:lnTo>
                      <a:pt x="24767" y="238"/>
                    </a:lnTo>
                    <a:lnTo>
                      <a:pt x="23686" y="106"/>
                    </a:lnTo>
                    <a:lnTo>
                      <a:pt x="22578" y="27"/>
                    </a:lnTo>
                    <a:lnTo>
                      <a:pt x="214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0" name="Google Shape;1653;p70">
                <a:extLst>
                  <a:ext uri="{FF2B5EF4-FFF2-40B4-BE49-F238E27FC236}">
                    <a16:creationId xmlns:a16="http://schemas.microsoft.com/office/drawing/2014/main" id="{5FA353DC-3F24-6754-3A09-08C384573128}"/>
                  </a:ext>
                </a:extLst>
              </p:cNvPr>
              <p:cNvSpPr/>
              <p:nvPr/>
            </p:nvSpPr>
            <p:spPr>
              <a:xfrm>
                <a:off x="5979350" y="4008425"/>
                <a:ext cx="1074175" cy="1073500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42940" fill="none" extrusionOk="0">
                    <a:moveTo>
                      <a:pt x="42966" y="21470"/>
                    </a:moveTo>
                    <a:lnTo>
                      <a:pt x="42966" y="21470"/>
                    </a:lnTo>
                    <a:lnTo>
                      <a:pt x="42940" y="22551"/>
                    </a:lnTo>
                    <a:lnTo>
                      <a:pt x="42861" y="23606"/>
                    </a:lnTo>
                    <a:lnTo>
                      <a:pt x="42729" y="24635"/>
                    </a:lnTo>
                    <a:lnTo>
                      <a:pt x="42544" y="25664"/>
                    </a:lnTo>
                    <a:lnTo>
                      <a:pt x="42544" y="25664"/>
                    </a:lnTo>
                    <a:lnTo>
                      <a:pt x="42386" y="26376"/>
                    </a:lnTo>
                    <a:lnTo>
                      <a:pt x="42228" y="27088"/>
                    </a:lnTo>
                    <a:lnTo>
                      <a:pt x="42017" y="27774"/>
                    </a:lnTo>
                    <a:lnTo>
                      <a:pt x="41779" y="28459"/>
                    </a:lnTo>
                    <a:lnTo>
                      <a:pt x="41542" y="29145"/>
                    </a:lnTo>
                    <a:lnTo>
                      <a:pt x="41278" y="29804"/>
                    </a:lnTo>
                    <a:lnTo>
                      <a:pt x="40988" y="30464"/>
                    </a:lnTo>
                    <a:lnTo>
                      <a:pt x="40671" y="31097"/>
                    </a:lnTo>
                    <a:lnTo>
                      <a:pt x="40671" y="31097"/>
                    </a:lnTo>
                    <a:lnTo>
                      <a:pt x="40276" y="31862"/>
                    </a:lnTo>
                    <a:lnTo>
                      <a:pt x="39854" y="32600"/>
                    </a:lnTo>
                    <a:lnTo>
                      <a:pt x="39854" y="32600"/>
                    </a:lnTo>
                    <a:lnTo>
                      <a:pt x="39379" y="33365"/>
                    </a:lnTo>
                    <a:lnTo>
                      <a:pt x="38852" y="34077"/>
                    </a:lnTo>
                    <a:lnTo>
                      <a:pt x="38324" y="34789"/>
                    </a:lnTo>
                    <a:lnTo>
                      <a:pt x="37744" y="35502"/>
                    </a:lnTo>
                    <a:lnTo>
                      <a:pt x="37744" y="35502"/>
                    </a:lnTo>
                    <a:lnTo>
                      <a:pt x="37612" y="35633"/>
                    </a:lnTo>
                    <a:lnTo>
                      <a:pt x="37612" y="35633"/>
                    </a:lnTo>
                    <a:lnTo>
                      <a:pt x="37533" y="35713"/>
                    </a:lnTo>
                    <a:lnTo>
                      <a:pt x="37533" y="35713"/>
                    </a:lnTo>
                    <a:lnTo>
                      <a:pt x="36847" y="36451"/>
                    </a:lnTo>
                    <a:lnTo>
                      <a:pt x="36135" y="37163"/>
                    </a:lnTo>
                    <a:lnTo>
                      <a:pt x="35396" y="37823"/>
                    </a:lnTo>
                    <a:lnTo>
                      <a:pt x="34605" y="38456"/>
                    </a:lnTo>
                    <a:lnTo>
                      <a:pt x="33788" y="39062"/>
                    </a:lnTo>
                    <a:lnTo>
                      <a:pt x="32970" y="39616"/>
                    </a:lnTo>
                    <a:lnTo>
                      <a:pt x="32099" y="40144"/>
                    </a:lnTo>
                    <a:lnTo>
                      <a:pt x="31203" y="40618"/>
                    </a:lnTo>
                    <a:lnTo>
                      <a:pt x="31203" y="40618"/>
                    </a:lnTo>
                    <a:lnTo>
                      <a:pt x="31203" y="40618"/>
                    </a:lnTo>
                    <a:lnTo>
                      <a:pt x="30649" y="40882"/>
                    </a:lnTo>
                    <a:lnTo>
                      <a:pt x="30095" y="41146"/>
                    </a:lnTo>
                    <a:lnTo>
                      <a:pt x="29515" y="41383"/>
                    </a:lnTo>
                    <a:lnTo>
                      <a:pt x="28934" y="41621"/>
                    </a:lnTo>
                    <a:lnTo>
                      <a:pt x="28354" y="41805"/>
                    </a:lnTo>
                    <a:lnTo>
                      <a:pt x="27774" y="42016"/>
                    </a:lnTo>
                    <a:lnTo>
                      <a:pt x="27167" y="42174"/>
                    </a:lnTo>
                    <a:lnTo>
                      <a:pt x="26561" y="42333"/>
                    </a:lnTo>
                    <a:lnTo>
                      <a:pt x="25954" y="42465"/>
                    </a:lnTo>
                    <a:lnTo>
                      <a:pt x="25321" y="42596"/>
                    </a:lnTo>
                    <a:lnTo>
                      <a:pt x="24688" y="42702"/>
                    </a:lnTo>
                    <a:lnTo>
                      <a:pt x="24055" y="42781"/>
                    </a:lnTo>
                    <a:lnTo>
                      <a:pt x="23422" y="42860"/>
                    </a:lnTo>
                    <a:lnTo>
                      <a:pt x="22789" y="42913"/>
                    </a:lnTo>
                    <a:lnTo>
                      <a:pt x="22130" y="42939"/>
                    </a:lnTo>
                    <a:lnTo>
                      <a:pt x="21497" y="42939"/>
                    </a:lnTo>
                    <a:lnTo>
                      <a:pt x="21497" y="42939"/>
                    </a:lnTo>
                    <a:lnTo>
                      <a:pt x="20732" y="42939"/>
                    </a:lnTo>
                    <a:lnTo>
                      <a:pt x="19993" y="42887"/>
                    </a:lnTo>
                    <a:lnTo>
                      <a:pt x="19255" y="42834"/>
                    </a:lnTo>
                    <a:lnTo>
                      <a:pt x="18516" y="42728"/>
                    </a:lnTo>
                    <a:lnTo>
                      <a:pt x="18516" y="42728"/>
                    </a:lnTo>
                    <a:lnTo>
                      <a:pt x="17540" y="42570"/>
                    </a:lnTo>
                    <a:lnTo>
                      <a:pt x="16591" y="42385"/>
                    </a:lnTo>
                    <a:lnTo>
                      <a:pt x="15641" y="42122"/>
                    </a:lnTo>
                    <a:lnTo>
                      <a:pt x="14718" y="41858"/>
                    </a:lnTo>
                    <a:lnTo>
                      <a:pt x="13821" y="41515"/>
                    </a:lnTo>
                    <a:lnTo>
                      <a:pt x="12925" y="41172"/>
                    </a:lnTo>
                    <a:lnTo>
                      <a:pt x="12054" y="40777"/>
                    </a:lnTo>
                    <a:lnTo>
                      <a:pt x="11210" y="40328"/>
                    </a:lnTo>
                    <a:lnTo>
                      <a:pt x="10393" y="39853"/>
                    </a:lnTo>
                    <a:lnTo>
                      <a:pt x="9601" y="39352"/>
                    </a:lnTo>
                    <a:lnTo>
                      <a:pt x="8810" y="38798"/>
                    </a:lnTo>
                    <a:lnTo>
                      <a:pt x="8072" y="38218"/>
                    </a:lnTo>
                    <a:lnTo>
                      <a:pt x="7333" y="37638"/>
                    </a:lnTo>
                    <a:lnTo>
                      <a:pt x="6647" y="36979"/>
                    </a:lnTo>
                    <a:lnTo>
                      <a:pt x="5988" y="36319"/>
                    </a:lnTo>
                    <a:lnTo>
                      <a:pt x="5355" y="35633"/>
                    </a:lnTo>
                    <a:lnTo>
                      <a:pt x="4748" y="34895"/>
                    </a:lnTo>
                    <a:lnTo>
                      <a:pt x="4168" y="34156"/>
                    </a:lnTo>
                    <a:lnTo>
                      <a:pt x="3614" y="33391"/>
                    </a:lnTo>
                    <a:lnTo>
                      <a:pt x="3113" y="32574"/>
                    </a:lnTo>
                    <a:lnTo>
                      <a:pt x="2638" y="31756"/>
                    </a:lnTo>
                    <a:lnTo>
                      <a:pt x="2190" y="30912"/>
                    </a:lnTo>
                    <a:lnTo>
                      <a:pt x="1794" y="30042"/>
                    </a:lnTo>
                    <a:lnTo>
                      <a:pt x="1425" y="29171"/>
                    </a:lnTo>
                    <a:lnTo>
                      <a:pt x="1109" y="28248"/>
                    </a:lnTo>
                    <a:lnTo>
                      <a:pt x="818" y="27325"/>
                    </a:lnTo>
                    <a:lnTo>
                      <a:pt x="581" y="26402"/>
                    </a:lnTo>
                    <a:lnTo>
                      <a:pt x="370" y="25426"/>
                    </a:lnTo>
                    <a:lnTo>
                      <a:pt x="212" y="24477"/>
                    </a:lnTo>
                    <a:lnTo>
                      <a:pt x="106" y="23474"/>
                    </a:lnTo>
                    <a:lnTo>
                      <a:pt x="27" y="22472"/>
                    </a:lnTo>
                    <a:lnTo>
                      <a:pt x="1" y="21470"/>
                    </a:lnTo>
                    <a:lnTo>
                      <a:pt x="1" y="21470"/>
                    </a:lnTo>
                    <a:lnTo>
                      <a:pt x="27" y="20468"/>
                    </a:lnTo>
                    <a:lnTo>
                      <a:pt x="106" y="19465"/>
                    </a:lnTo>
                    <a:lnTo>
                      <a:pt x="212" y="18489"/>
                    </a:lnTo>
                    <a:lnTo>
                      <a:pt x="370" y="17540"/>
                    </a:lnTo>
                    <a:lnTo>
                      <a:pt x="581" y="16590"/>
                    </a:lnTo>
                    <a:lnTo>
                      <a:pt x="818" y="15641"/>
                    </a:lnTo>
                    <a:lnTo>
                      <a:pt x="1082" y="14744"/>
                    </a:lnTo>
                    <a:lnTo>
                      <a:pt x="1425" y="13847"/>
                    </a:lnTo>
                    <a:lnTo>
                      <a:pt x="1425" y="13847"/>
                    </a:lnTo>
                    <a:lnTo>
                      <a:pt x="1662" y="13214"/>
                    </a:lnTo>
                    <a:lnTo>
                      <a:pt x="1926" y="12581"/>
                    </a:lnTo>
                    <a:lnTo>
                      <a:pt x="1926" y="12581"/>
                    </a:lnTo>
                    <a:lnTo>
                      <a:pt x="2269" y="11896"/>
                    </a:lnTo>
                    <a:lnTo>
                      <a:pt x="2612" y="11210"/>
                    </a:lnTo>
                    <a:lnTo>
                      <a:pt x="2981" y="10551"/>
                    </a:lnTo>
                    <a:lnTo>
                      <a:pt x="3377" y="9918"/>
                    </a:lnTo>
                    <a:lnTo>
                      <a:pt x="3799" y="9285"/>
                    </a:lnTo>
                    <a:lnTo>
                      <a:pt x="4247" y="8652"/>
                    </a:lnTo>
                    <a:lnTo>
                      <a:pt x="4722" y="8071"/>
                    </a:lnTo>
                    <a:lnTo>
                      <a:pt x="5197" y="7491"/>
                    </a:lnTo>
                    <a:lnTo>
                      <a:pt x="5698" y="6911"/>
                    </a:lnTo>
                    <a:lnTo>
                      <a:pt x="6225" y="6383"/>
                    </a:lnTo>
                    <a:lnTo>
                      <a:pt x="6753" y="5856"/>
                    </a:lnTo>
                    <a:lnTo>
                      <a:pt x="7307" y="5328"/>
                    </a:lnTo>
                    <a:lnTo>
                      <a:pt x="7887" y="4854"/>
                    </a:lnTo>
                    <a:lnTo>
                      <a:pt x="8494" y="4379"/>
                    </a:lnTo>
                    <a:lnTo>
                      <a:pt x="9100" y="3930"/>
                    </a:lnTo>
                    <a:lnTo>
                      <a:pt x="9707" y="3508"/>
                    </a:lnTo>
                    <a:lnTo>
                      <a:pt x="10366" y="3113"/>
                    </a:lnTo>
                    <a:lnTo>
                      <a:pt x="11026" y="2717"/>
                    </a:lnTo>
                    <a:lnTo>
                      <a:pt x="11685" y="2348"/>
                    </a:lnTo>
                    <a:lnTo>
                      <a:pt x="12371" y="2031"/>
                    </a:lnTo>
                    <a:lnTo>
                      <a:pt x="13057" y="1715"/>
                    </a:lnTo>
                    <a:lnTo>
                      <a:pt x="13769" y="1425"/>
                    </a:lnTo>
                    <a:lnTo>
                      <a:pt x="14507" y="1161"/>
                    </a:lnTo>
                    <a:lnTo>
                      <a:pt x="15246" y="924"/>
                    </a:lnTo>
                    <a:lnTo>
                      <a:pt x="15984" y="713"/>
                    </a:lnTo>
                    <a:lnTo>
                      <a:pt x="16749" y="528"/>
                    </a:lnTo>
                    <a:lnTo>
                      <a:pt x="17514" y="370"/>
                    </a:lnTo>
                    <a:lnTo>
                      <a:pt x="18279" y="238"/>
                    </a:lnTo>
                    <a:lnTo>
                      <a:pt x="19070" y="132"/>
                    </a:lnTo>
                    <a:lnTo>
                      <a:pt x="19861" y="53"/>
                    </a:lnTo>
                    <a:lnTo>
                      <a:pt x="20679" y="0"/>
                    </a:lnTo>
                    <a:lnTo>
                      <a:pt x="21497" y="0"/>
                    </a:lnTo>
                    <a:lnTo>
                      <a:pt x="21497" y="0"/>
                    </a:lnTo>
                    <a:lnTo>
                      <a:pt x="22578" y="27"/>
                    </a:lnTo>
                    <a:lnTo>
                      <a:pt x="23686" y="106"/>
                    </a:lnTo>
                    <a:lnTo>
                      <a:pt x="24767" y="238"/>
                    </a:lnTo>
                    <a:lnTo>
                      <a:pt x="25822" y="422"/>
                    </a:lnTo>
                    <a:lnTo>
                      <a:pt x="26851" y="686"/>
                    </a:lnTo>
                    <a:lnTo>
                      <a:pt x="27879" y="950"/>
                    </a:lnTo>
                    <a:lnTo>
                      <a:pt x="28855" y="1293"/>
                    </a:lnTo>
                    <a:lnTo>
                      <a:pt x="29831" y="1688"/>
                    </a:lnTo>
                    <a:lnTo>
                      <a:pt x="30781" y="2110"/>
                    </a:lnTo>
                    <a:lnTo>
                      <a:pt x="31730" y="2585"/>
                    </a:lnTo>
                    <a:lnTo>
                      <a:pt x="32627" y="3113"/>
                    </a:lnTo>
                    <a:lnTo>
                      <a:pt x="33497" y="3667"/>
                    </a:lnTo>
                    <a:lnTo>
                      <a:pt x="34341" y="4273"/>
                    </a:lnTo>
                    <a:lnTo>
                      <a:pt x="35133" y="4906"/>
                    </a:lnTo>
                    <a:lnTo>
                      <a:pt x="35924" y="5566"/>
                    </a:lnTo>
                    <a:lnTo>
                      <a:pt x="36662" y="6278"/>
                    </a:lnTo>
                    <a:lnTo>
                      <a:pt x="37375" y="7043"/>
                    </a:lnTo>
                    <a:lnTo>
                      <a:pt x="38060" y="7808"/>
                    </a:lnTo>
                    <a:lnTo>
                      <a:pt x="38693" y="8625"/>
                    </a:lnTo>
                    <a:lnTo>
                      <a:pt x="39300" y="9469"/>
                    </a:lnTo>
                    <a:lnTo>
                      <a:pt x="39854" y="10340"/>
                    </a:lnTo>
                    <a:lnTo>
                      <a:pt x="40355" y="11236"/>
                    </a:lnTo>
                    <a:lnTo>
                      <a:pt x="40830" y="12159"/>
                    </a:lnTo>
                    <a:lnTo>
                      <a:pt x="41278" y="13109"/>
                    </a:lnTo>
                    <a:lnTo>
                      <a:pt x="41647" y="14085"/>
                    </a:lnTo>
                    <a:lnTo>
                      <a:pt x="41990" y="15087"/>
                    </a:lnTo>
                    <a:lnTo>
                      <a:pt x="42280" y="16116"/>
                    </a:lnTo>
                    <a:lnTo>
                      <a:pt x="42518" y="17144"/>
                    </a:lnTo>
                    <a:lnTo>
                      <a:pt x="42702" y="18199"/>
                    </a:lnTo>
                    <a:lnTo>
                      <a:pt x="42834" y="19281"/>
                    </a:lnTo>
                    <a:lnTo>
                      <a:pt x="42940" y="20362"/>
                    </a:lnTo>
                    <a:lnTo>
                      <a:pt x="42966" y="214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1" name="Google Shape;1654;p70">
                <a:extLst>
                  <a:ext uri="{FF2B5EF4-FFF2-40B4-BE49-F238E27FC236}">
                    <a16:creationId xmlns:a16="http://schemas.microsoft.com/office/drawing/2014/main" id="{BC5D117A-6508-A1F1-12DB-1810B856C663}"/>
                  </a:ext>
                </a:extLst>
              </p:cNvPr>
              <p:cNvSpPr/>
              <p:nvPr/>
            </p:nvSpPr>
            <p:spPr>
              <a:xfrm>
                <a:off x="6285975" y="4374375"/>
                <a:ext cx="507075" cy="707550"/>
              </a:xfrm>
              <a:custGeom>
                <a:avLst/>
                <a:gdLst/>
                <a:ahLst/>
                <a:cxnLst/>
                <a:rect l="l" t="t" r="r" b="b"/>
                <a:pathLst>
                  <a:path w="20283" h="28302" extrusionOk="0">
                    <a:moveTo>
                      <a:pt x="1029" y="1"/>
                    </a:moveTo>
                    <a:lnTo>
                      <a:pt x="871" y="27"/>
                    </a:lnTo>
                    <a:lnTo>
                      <a:pt x="633" y="133"/>
                    </a:lnTo>
                    <a:lnTo>
                      <a:pt x="422" y="238"/>
                    </a:lnTo>
                    <a:lnTo>
                      <a:pt x="290" y="370"/>
                    </a:lnTo>
                    <a:lnTo>
                      <a:pt x="185" y="475"/>
                    </a:lnTo>
                    <a:lnTo>
                      <a:pt x="106" y="581"/>
                    </a:lnTo>
                    <a:lnTo>
                      <a:pt x="79" y="660"/>
                    </a:lnTo>
                    <a:lnTo>
                      <a:pt x="53" y="739"/>
                    </a:lnTo>
                    <a:lnTo>
                      <a:pt x="0" y="924"/>
                    </a:lnTo>
                    <a:lnTo>
                      <a:pt x="0" y="1082"/>
                    </a:lnTo>
                    <a:lnTo>
                      <a:pt x="0" y="1267"/>
                    </a:lnTo>
                    <a:lnTo>
                      <a:pt x="27" y="1399"/>
                    </a:lnTo>
                    <a:lnTo>
                      <a:pt x="53" y="1557"/>
                    </a:lnTo>
                    <a:lnTo>
                      <a:pt x="106" y="1689"/>
                    </a:lnTo>
                    <a:lnTo>
                      <a:pt x="159" y="1794"/>
                    </a:lnTo>
                    <a:lnTo>
                      <a:pt x="238" y="1900"/>
                    </a:lnTo>
                    <a:lnTo>
                      <a:pt x="449" y="2111"/>
                    </a:lnTo>
                    <a:lnTo>
                      <a:pt x="686" y="2269"/>
                    </a:lnTo>
                    <a:lnTo>
                      <a:pt x="923" y="2427"/>
                    </a:lnTo>
                    <a:lnTo>
                      <a:pt x="1214" y="2533"/>
                    </a:lnTo>
                    <a:lnTo>
                      <a:pt x="1504" y="2612"/>
                    </a:lnTo>
                    <a:lnTo>
                      <a:pt x="1767" y="2691"/>
                    </a:lnTo>
                    <a:lnTo>
                      <a:pt x="2269" y="2770"/>
                    </a:lnTo>
                    <a:lnTo>
                      <a:pt x="2638" y="2796"/>
                    </a:lnTo>
                    <a:lnTo>
                      <a:pt x="2770" y="2796"/>
                    </a:lnTo>
                    <a:lnTo>
                      <a:pt x="5961" y="7307"/>
                    </a:lnTo>
                    <a:lnTo>
                      <a:pt x="5987" y="7808"/>
                    </a:lnTo>
                    <a:lnTo>
                      <a:pt x="6014" y="8441"/>
                    </a:lnTo>
                    <a:lnTo>
                      <a:pt x="6040" y="9285"/>
                    </a:lnTo>
                    <a:lnTo>
                      <a:pt x="6040" y="10340"/>
                    </a:lnTo>
                    <a:lnTo>
                      <a:pt x="6014" y="11606"/>
                    </a:lnTo>
                    <a:lnTo>
                      <a:pt x="5961" y="13056"/>
                    </a:lnTo>
                    <a:lnTo>
                      <a:pt x="5856" y="14692"/>
                    </a:lnTo>
                    <a:lnTo>
                      <a:pt x="5776" y="16169"/>
                    </a:lnTo>
                    <a:lnTo>
                      <a:pt x="5724" y="17830"/>
                    </a:lnTo>
                    <a:lnTo>
                      <a:pt x="5724" y="19598"/>
                    </a:lnTo>
                    <a:lnTo>
                      <a:pt x="5724" y="21391"/>
                    </a:lnTo>
                    <a:lnTo>
                      <a:pt x="5776" y="23132"/>
                    </a:lnTo>
                    <a:lnTo>
                      <a:pt x="5803" y="24767"/>
                    </a:lnTo>
                    <a:lnTo>
                      <a:pt x="5908" y="27325"/>
                    </a:lnTo>
                    <a:lnTo>
                      <a:pt x="5935" y="27563"/>
                    </a:lnTo>
                    <a:lnTo>
                      <a:pt x="6014" y="27747"/>
                    </a:lnTo>
                    <a:lnTo>
                      <a:pt x="6119" y="27932"/>
                    </a:lnTo>
                    <a:lnTo>
                      <a:pt x="6251" y="28090"/>
                    </a:lnTo>
                    <a:lnTo>
                      <a:pt x="6990" y="28196"/>
                    </a:lnTo>
                    <a:lnTo>
                      <a:pt x="7728" y="28249"/>
                    </a:lnTo>
                    <a:lnTo>
                      <a:pt x="8467" y="28301"/>
                    </a:lnTo>
                    <a:lnTo>
                      <a:pt x="9865" y="28301"/>
                    </a:lnTo>
                    <a:lnTo>
                      <a:pt x="10524" y="28275"/>
                    </a:lnTo>
                    <a:lnTo>
                      <a:pt x="11157" y="28222"/>
                    </a:lnTo>
                    <a:lnTo>
                      <a:pt x="11790" y="28143"/>
                    </a:lnTo>
                    <a:lnTo>
                      <a:pt x="12423" y="28064"/>
                    </a:lnTo>
                    <a:lnTo>
                      <a:pt x="13056" y="27958"/>
                    </a:lnTo>
                    <a:lnTo>
                      <a:pt x="13689" y="27827"/>
                    </a:lnTo>
                    <a:lnTo>
                      <a:pt x="14296" y="27695"/>
                    </a:lnTo>
                    <a:lnTo>
                      <a:pt x="14902" y="27536"/>
                    </a:lnTo>
                    <a:lnTo>
                      <a:pt x="15509" y="27378"/>
                    </a:lnTo>
                    <a:lnTo>
                      <a:pt x="16089" y="27167"/>
                    </a:lnTo>
                    <a:lnTo>
                      <a:pt x="16669" y="26983"/>
                    </a:lnTo>
                    <a:lnTo>
                      <a:pt x="17250" y="26745"/>
                    </a:lnTo>
                    <a:lnTo>
                      <a:pt x="17830" y="26508"/>
                    </a:lnTo>
                    <a:lnTo>
                      <a:pt x="18384" y="26244"/>
                    </a:lnTo>
                    <a:lnTo>
                      <a:pt x="18938" y="25980"/>
                    </a:lnTo>
                    <a:lnTo>
                      <a:pt x="20283" y="8652"/>
                    </a:lnTo>
                    <a:lnTo>
                      <a:pt x="20256" y="8652"/>
                    </a:lnTo>
                    <a:lnTo>
                      <a:pt x="15694" y="7544"/>
                    </a:lnTo>
                    <a:lnTo>
                      <a:pt x="14586" y="7280"/>
                    </a:lnTo>
                    <a:lnTo>
                      <a:pt x="9152" y="5962"/>
                    </a:lnTo>
                    <a:lnTo>
                      <a:pt x="9047" y="5935"/>
                    </a:lnTo>
                    <a:lnTo>
                      <a:pt x="8810" y="5381"/>
                    </a:lnTo>
                    <a:lnTo>
                      <a:pt x="8519" y="4775"/>
                    </a:lnTo>
                    <a:lnTo>
                      <a:pt x="8097" y="4010"/>
                    </a:lnTo>
                    <a:lnTo>
                      <a:pt x="7886" y="3640"/>
                    </a:lnTo>
                    <a:lnTo>
                      <a:pt x="7702" y="3350"/>
                    </a:lnTo>
                    <a:lnTo>
                      <a:pt x="7649" y="3271"/>
                    </a:lnTo>
                    <a:lnTo>
                      <a:pt x="7385" y="2876"/>
                    </a:lnTo>
                    <a:lnTo>
                      <a:pt x="7280" y="2717"/>
                    </a:lnTo>
                    <a:lnTo>
                      <a:pt x="7148" y="2585"/>
                    </a:lnTo>
                    <a:lnTo>
                      <a:pt x="6831" y="2295"/>
                    </a:lnTo>
                    <a:lnTo>
                      <a:pt x="6700" y="2190"/>
                    </a:lnTo>
                    <a:lnTo>
                      <a:pt x="6357" y="1952"/>
                    </a:lnTo>
                    <a:lnTo>
                      <a:pt x="5987" y="1715"/>
                    </a:lnTo>
                    <a:lnTo>
                      <a:pt x="5592" y="1504"/>
                    </a:lnTo>
                    <a:lnTo>
                      <a:pt x="5196" y="1293"/>
                    </a:lnTo>
                    <a:lnTo>
                      <a:pt x="4326" y="897"/>
                    </a:lnTo>
                    <a:lnTo>
                      <a:pt x="3455" y="581"/>
                    </a:lnTo>
                    <a:lnTo>
                      <a:pt x="3271" y="502"/>
                    </a:lnTo>
                    <a:lnTo>
                      <a:pt x="2480" y="264"/>
                    </a:lnTo>
                    <a:lnTo>
                      <a:pt x="1767" y="80"/>
                    </a:lnTo>
                    <a:lnTo>
                      <a:pt x="1477" y="27"/>
                    </a:lnTo>
                    <a:lnTo>
                      <a:pt x="12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2" name="Google Shape;1655;p70">
                <a:extLst>
                  <a:ext uri="{FF2B5EF4-FFF2-40B4-BE49-F238E27FC236}">
                    <a16:creationId xmlns:a16="http://schemas.microsoft.com/office/drawing/2014/main" id="{B7FBF946-EA88-34B2-0B7D-CAA1294077D8}"/>
                  </a:ext>
                </a:extLst>
              </p:cNvPr>
              <p:cNvSpPr/>
              <p:nvPr/>
            </p:nvSpPr>
            <p:spPr>
              <a:xfrm>
                <a:off x="6299150" y="4131075"/>
                <a:ext cx="496550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9862" h="20521" extrusionOk="0">
                    <a:moveTo>
                      <a:pt x="5460" y="0"/>
                    </a:moveTo>
                    <a:lnTo>
                      <a:pt x="5144" y="53"/>
                    </a:lnTo>
                    <a:lnTo>
                      <a:pt x="4854" y="132"/>
                    </a:lnTo>
                    <a:lnTo>
                      <a:pt x="4616" y="238"/>
                    </a:lnTo>
                    <a:lnTo>
                      <a:pt x="4405" y="396"/>
                    </a:lnTo>
                    <a:lnTo>
                      <a:pt x="4247" y="581"/>
                    </a:lnTo>
                    <a:lnTo>
                      <a:pt x="4115" y="818"/>
                    </a:lnTo>
                    <a:lnTo>
                      <a:pt x="4036" y="1082"/>
                    </a:lnTo>
                    <a:lnTo>
                      <a:pt x="4010" y="1425"/>
                    </a:lnTo>
                    <a:lnTo>
                      <a:pt x="3852" y="1425"/>
                    </a:lnTo>
                    <a:lnTo>
                      <a:pt x="3403" y="1451"/>
                    </a:lnTo>
                    <a:lnTo>
                      <a:pt x="2770" y="1530"/>
                    </a:lnTo>
                    <a:lnTo>
                      <a:pt x="2401" y="1609"/>
                    </a:lnTo>
                    <a:lnTo>
                      <a:pt x="2032" y="1688"/>
                    </a:lnTo>
                    <a:lnTo>
                      <a:pt x="1662" y="1794"/>
                    </a:lnTo>
                    <a:lnTo>
                      <a:pt x="1293" y="1926"/>
                    </a:lnTo>
                    <a:lnTo>
                      <a:pt x="950" y="2110"/>
                    </a:lnTo>
                    <a:lnTo>
                      <a:pt x="660" y="2321"/>
                    </a:lnTo>
                    <a:lnTo>
                      <a:pt x="502" y="2427"/>
                    </a:lnTo>
                    <a:lnTo>
                      <a:pt x="396" y="2559"/>
                    </a:lnTo>
                    <a:lnTo>
                      <a:pt x="291" y="2691"/>
                    </a:lnTo>
                    <a:lnTo>
                      <a:pt x="185" y="2849"/>
                    </a:lnTo>
                    <a:lnTo>
                      <a:pt x="106" y="3007"/>
                    </a:lnTo>
                    <a:lnTo>
                      <a:pt x="54" y="3165"/>
                    </a:lnTo>
                    <a:lnTo>
                      <a:pt x="1" y="3350"/>
                    </a:lnTo>
                    <a:lnTo>
                      <a:pt x="1" y="3561"/>
                    </a:lnTo>
                    <a:lnTo>
                      <a:pt x="1" y="3614"/>
                    </a:lnTo>
                    <a:lnTo>
                      <a:pt x="54" y="3746"/>
                    </a:lnTo>
                    <a:lnTo>
                      <a:pt x="159" y="3957"/>
                    </a:lnTo>
                    <a:lnTo>
                      <a:pt x="317" y="4194"/>
                    </a:lnTo>
                    <a:lnTo>
                      <a:pt x="449" y="4326"/>
                    </a:lnTo>
                    <a:lnTo>
                      <a:pt x="607" y="4458"/>
                    </a:lnTo>
                    <a:lnTo>
                      <a:pt x="766" y="4563"/>
                    </a:lnTo>
                    <a:lnTo>
                      <a:pt x="977" y="4669"/>
                    </a:lnTo>
                    <a:lnTo>
                      <a:pt x="1214" y="4774"/>
                    </a:lnTo>
                    <a:lnTo>
                      <a:pt x="1478" y="4827"/>
                    </a:lnTo>
                    <a:lnTo>
                      <a:pt x="1768" y="4880"/>
                    </a:lnTo>
                    <a:lnTo>
                      <a:pt x="2137" y="4906"/>
                    </a:lnTo>
                    <a:lnTo>
                      <a:pt x="2823" y="4959"/>
                    </a:lnTo>
                    <a:lnTo>
                      <a:pt x="3430" y="5012"/>
                    </a:lnTo>
                    <a:lnTo>
                      <a:pt x="3983" y="5091"/>
                    </a:lnTo>
                    <a:lnTo>
                      <a:pt x="4432" y="5196"/>
                    </a:lnTo>
                    <a:lnTo>
                      <a:pt x="5038" y="5354"/>
                    </a:lnTo>
                    <a:lnTo>
                      <a:pt x="5249" y="5434"/>
                    </a:lnTo>
                    <a:lnTo>
                      <a:pt x="8705" y="7860"/>
                    </a:lnTo>
                    <a:lnTo>
                      <a:pt x="7861" y="7596"/>
                    </a:lnTo>
                    <a:lnTo>
                      <a:pt x="6990" y="7333"/>
                    </a:lnTo>
                    <a:lnTo>
                      <a:pt x="5988" y="7042"/>
                    </a:lnTo>
                    <a:lnTo>
                      <a:pt x="4959" y="6779"/>
                    </a:lnTo>
                    <a:lnTo>
                      <a:pt x="4458" y="6647"/>
                    </a:lnTo>
                    <a:lnTo>
                      <a:pt x="4010" y="6568"/>
                    </a:lnTo>
                    <a:lnTo>
                      <a:pt x="3588" y="6515"/>
                    </a:lnTo>
                    <a:lnTo>
                      <a:pt x="3245" y="6489"/>
                    </a:lnTo>
                    <a:lnTo>
                      <a:pt x="3008" y="6515"/>
                    </a:lnTo>
                    <a:lnTo>
                      <a:pt x="2902" y="6515"/>
                    </a:lnTo>
                    <a:lnTo>
                      <a:pt x="2823" y="6568"/>
                    </a:lnTo>
                    <a:lnTo>
                      <a:pt x="2084" y="7095"/>
                    </a:lnTo>
                    <a:lnTo>
                      <a:pt x="1583" y="7491"/>
                    </a:lnTo>
                    <a:lnTo>
                      <a:pt x="1082" y="7913"/>
                    </a:lnTo>
                    <a:lnTo>
                      <a:pt x="845" y="8150"/>
                    </a:lnTo>
                    <a:lnTo>
                      <a:pt x="634" y="8388"/>
                    </a:lnTo>
                    <a:lnTo>
                      <a:pt x="476" y="8625"/>
                    </a:lnTo>
                    <a:lnTo>
                      <a:pt x="344" y="8862"/>
                    </a:lnTo>
                    <a:lnTo>
                      <a:pt x="238" y="9100"/>
                    </a:lnTo>
                    <a:lnTo>
                      <a:pt x="212" y="9311"/>
                    </a:lnTo>
                    <a:lnTo>
                      <a:pt x="212" y="9443"/>
                    </a:lnTo>
                    <a:lnTo>
                      <a:pt x="238" y="9548"/>
                    </a:lnTo>
                    <a:lnTo>
                      <a:pt x="291" y="9654"/>
                    </a:lnTo>
                    <a:lnTo>
                      <a:pt x="344" y="9759"/>
                    </a:lnTo>
                    <a:lnTo>
                      <a:pt x="423" y="9865"/>
                    </a:lnTo>
                    <a:lnTo>
                      <a:pt x="528" y="9944"/>
                    </a:lnTo>
                    <a:lnTo>
                      <a:pt x="739" y="10076"/>
                    </a:lnTo>
                    <a:lnTo>
                      <a:pt x="1029" y="10181"/>
                    </a:lnTo>
                    <a:lnTo>
                      <a:pt x="1320" y="10260"/>
                    </a:lnTo>
                    <a:lnTo>
                      <a:pt x="1662" y="10287"/>
                    </a:lnTo>
                    <a:lnTo>
                      <a:pt x="2348" y="10287"/>
                    </a:lnTo>
                    <a:lnTo>
                      <a:pt x="2717" y="10234"/>
                    </a:lnTo>
                    <a:lnTo>
                      <a:pt x="3377" y="10128"/>
                    </a:lnTo>
                    <a:lnTo>
                      <a:pt x="3957" y="10023"/>
                    </a:lnTo>
                    <a:lnTo>
                      <a:pt x="4485" y="9891"/>
                    </a:lnTo>
                    <a:lnTo>
                      <a:pt x="8335" y="14428"/>
                    </a:lnTo>
                    <a:lnTo>
                      <a:pt x="9760" y="20520"/>
                    </a:lnTo>
                    <a:lnTo>
                      <a:pt x="19571" y="19412"/>
                    </a:lnTo>
                    <a:lnTo>
                      <a:pt x="19677" y="18779"/>
                    </a:lnTo>
                    <a:lnTo>
                      <a:pt x="19782" y="18094"/>
                    </a:lnTo>
                    <a:lnTo>
                      <a:pt x="19835" y="17223"/>
                    </a:lnTo>
                    <a:lnTo>
                      <a:pt x="19861" y="16775"/>
                    </a:lnTo>
                    <a:lnTo>
                      <a:pt x="19861" y="16274"/>
                    </a:lnTo>
                    <a:lnTo>
                      <a:pt x="19861" y="15773"/>
                    </a:lnTo>
                    <a:lnTo>
                      <a:pt x="19835" y="15298"/>
                    </a:lnTo>
                    <a:lnTo>
                      <a:pt x="19756" y="14797"/>
                    </a:lnTo>
                    <a:lnTo>
                      <a:pt x="19677" y="14322"/>
                    </a:lnTo>
                    <a:lnTo>
                      <a:pt x="19571" y="13847"/>
                    </a:lnTo>
                    <a:lnTo>
                      <a:pt x="19413" y="13425"/>
                    </a:lnTo>
                    <a:lnTo>
                      <a:pt x="18332" y="10946"/>
                    </a:lnTo>
                    <a:lnTo>
                      <a:pt x="17619" y="9284"/>
                    </a:lnTo>
                    <a:lnTo>
                      <a:pt x="16855" y="7544"/>
                    </a:lnTo>
                    <a:lnTo>
                      <a:pt x="16063" y="5882"/>
                    </a:lnTo>
                    <a:lnTo>
                      <a:pt x="15694" y="5143"/>
                    </a:lnTo>
                    <a:lnTo>
                      <a:pt x="15351" y="4458"/>
                    </a:lnTo>
                    <a:lnTo>
                      <a:pt x="15008" y="3877"/>
                    </a:lnTo>
                    <a:lnTo>
                      <a:pt x="14718" y="3403"/>
                    </a:lnTo>
                    <a:lnTo>
                      <a:pt x="14454" y="3086"/>
                    </a:lnTo>
                    <a:lnTo>
                      <a:pt x="14349" y="2981"/>
                    </a:lnTo>
                    <a:lnTo>
                      <a:pt x="14243" y="2902"/>
                    </a:lnTo>
                    <a:lnTo>
                      <a:pt x="13531" y="2532"/>
                    </a:lnTo>
                    <a:lnTo>
                      <a:pt x="12213" y="1926"/>
                    </a:lnTo>
                    <a:lnTo>
                      <a:pt x="11421" y="1556"/>
                    </a:lnTo>
                    <a:lnTo>
                      <a:pt x="10551" y="1214"/>
                    </a:lnTo>
                    <a:lnTo>
                      <a:pt x="9654" y="871"/>
                    </a:lnTo>
                    <a:lnTo>
                      <a:pt x="8731" y="554"/>
                    </a:lnTo>
                    <a:lnTo>
                      <a:pt x="7834" y="290"/>
                    </a:lnTo>
                    <a:lnTo>
                      <a:pt x="7386" y="185"/>
                    </a:lnTo>
                    <a:lnTo>
                      <a:pt x="6964" y="106"/>
                    </a:lnTo>
                    <a:lnTo>
                      <a:pt x="6568" y="53"/>
                    </a:lnTo>
                    <a:lnTo>
                      <a:pt x="617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3" name="Google Shape;1656;p70">
                <a:extLst>
                  <a:ext uri="{FF2B5EF4-FFF2-40B4-BE49-F238E27FC236}">
                    <a16:creationId xmlns:a16="http://schemas.microsoft.com/office/drawing/2014/main" id="{E48B4891-949E-613B-DCF9-188A8F03AECC}"/>
                  </a:ext>
                </a:extLst>
              </p:cNvPr>
              <p:cNvSpPr/>
              <p:nvPr/>
            </p:nvSpPr>
            <p:spPr>
              <a:xfrm>
                <a:off x="6303125" y="4331525"/>
                <a:ext cx="1384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2506" extrusionOk="0">
                    <a:moveTo>
                      <a:pt x="659" y="0"/>
                    </a:moveTo>
                    <a:lnTo>
                      <a:pt x="501" y="159"/>
                    </a:lnTo>
                    <a:lnTo>
                      <a:pt x="343" y="317"/>
                    </a:lnTo>
                    <a:lnTo>
                      <a:pt x="211" y="554"/>
                    </a:lnTo>
                    <a:lnTo>
                      <a:pt x="79" y="818"/>
                    </a:lnTo>
                    <a:lnTo>
                      <a:pt x="26" y="950"/>
                    </a:lnTo>
                    <a:lnTo>
                      <a:pt x="0" y="1108"/>
                    </a:lnTo>
                    <a:lnTo>
                      <a:pt x="0" y="1266"/>
                    </a:lnTo>
                    <a:lnTo>
                      <a:pt x="26" y="1425"/>
                    </a:lnTo>
                    <a:lnTo>
                      <a:pt x="53" y="1609"/>
                    </a:lnTo>
                    <a:lnTo>
                      <a:pt x="132" y="1767"/>
                    </a:lnTo>
                    <a:lnTo>
                      <a:pt x="264" y="1952"/>
                    </a:lnTo>
                    <a:lnTo>
                      <a:pt x="448" y="2110"/>
                    </a:lnTo>
                    <a:lnTo>
                      <a:pt x="633" y="2242"/>
                    </a:lnTo>
                    <a:lnTo>
                      <a:pt x="818" y="2348"/>
                    </a:lnTo>
                    <a:lnTo>
                      <a:pt x="1029" y="2400"/>
                    </a:lnTo>
                    <a:lnTo>
                      <a:pt x="1266" y="2453"/>
                    </a:lnTo>
                    <a:lnTo>
                      <a:pt x="1503" y="2480"/>
                    </a:lnTo>
                    <a:lnTo>
                      <a:pt x="1741" y="2506"/>
                    </a:lnTo>
                    <a:lnTo>
                      <a:pt x="2005" y="2480"/>
                    </a:lnTo>
                    <a:lnTo>
                      <a:pt x="2268" y="2453"/>
                    </a:lnTo>
                    <a:lnTo>
                      <a:pt x="2506" y="2400"/>
                    </a:lnTo>
                    <a:lnTo>
                      <a:pt x="2717" y="2348"/>
                    </a:lnTo>
                    <a:lnTo>
                      <a:pt x="2743" y="2348"/>
                    </a:lnTo>
                    <a:lnTo>
                      <a:pt x="3376" y="2163"/>
                    </a:lnTo>
                    <a:lnTo>
                      <a:pt x="4167" y="1926"/>
                    </a:lnTo>
                    <a:lnTo>
                      <a:pt x="4932" y="1636"/>
                    </a:lnTo>
                    <a:lnTo>
                      <a:pt x="5249" y="1504"/>
                    </a:lnTo>
                    <a:lnTo>
                      <a:pt x="5512" y="1345"/>
                    </a:lnTo>
                    <a:lnTo>
                      <a:pt x="5539" y="1319"/>
                    </a:lnTo>
                    <a:lnTo>
                      <a:pt x="5539" y="1266"/>
                    </a:lnTo>
                    <a:lnTo>
                      <a:pt x="5486" y="1240"/>
                    </a:lnTo>
                    <a:lnTo>
                      <a:pt x="5460" y="1240"/>
                    </a:lnTo>
                    <a:lnTo>
                      <a:pt x="5196" y="1398"/>
                    </a:lnTo>
                    <a:lnTo>
                      <a:pt x="4879" y="1530"/>
                    </a:lnTo>
                    <a:lnTo>
                      <a:pt x="4115" y="1820"/>
                    </a:lnTo>
                    <a:lnTo>
                      <a:pt x="3350" y="2058"/>
                    </a:lnTo>
                    <a:lnTo>
                      <a:pt x="2717" y="2242"/>
                    </a:lnTo>
                    <a:lnTo>
                      <a:pt x="2690" y="2242"/>
                    </a:lnTo>
                    <a:lnTo>
                      <a:pt x="2427" y="2321"/>
                    </a:lnTo>
                    <a:lnTo>
                      <a:pt x="2110" y="2348"/>
                    </a:lnTo>
                    <a:lnTo>
                      <a:pt x="1767" y="2374"/>
                    </a:lnTo>
                    <a:lnTo>
                      <a:pt x="1398" y="2374"/>
                    </a:lnTo>
                    <a:lnTo>
                      <a:pt x="1055" y="2295"/>
                    </a:lnTo>
                    <a:lnTo>
                      <a:pt x="897" y="2242"/>
                    </a:lnTo>
                    <a:lnTo>
                      <a:pt x="739" y="2189"/>
                    </a:lnTo>
                    <a:lnTo>
                      <a:pt x="580" y="2084"/>
                    </a:lnTo>
                    <a:lnTo>
                      <a:pt x="448" y="1978"/>
                    </a:lnTo>
                    <a:lnTo>
                      <a:pt x="343" y="1873"/>
                    </a:lnTo>
                    <a:lnTo>
                      <a:pt x="237" y="1715"/>
                    </a:lnTo>
                    <a:lnTo>
                      <a:pt x="158" y="1556"/>
                    </a:lnTo>
                    <a:lnTo>
                      <a:pt x="132" y="1398"/>
                    </a:lnTo>
                    <a:lnTo>
                      <a:pt x="106" y="1266"/>
                    </a:lnTo>
                    <a:lnTo>
                      <a:pt x="106" y="1108"/>
                    </a:lnTo>
                    <a:lnTo>
                      <a:pt x="132" y="976"/>
                    </a:lnTo>
                    <a:lnTo>
                      <a:pt x="185" y="844"/>
                    </a:lnTo>
                    <a:lnTo>
                      <a:pt x="317" y="607"/>
                    </a:lnTo>
                    <a:lnTo>
                      <a:pt x="448" y="396"/>
                    </a:lnTo>
                    <a:lnTo>
                      <a:pt x="580" y="238"/>
                    </a:lnTo>
                    <a:lnTo>
                      <a:pt x="739" y="106"/>
                    </a:lnTo>
                    <a:lnTo>
                      <a:pt x="765" y="53"/>
                    </a:lnTo>
                    <a:lnTo>
                      <a:pt x="739" y="27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4" name="Google Shape;1657;p70">
                <a:extLst>
                  <a:ext uri="{FF2B5EF4-FFF2-40B4-BE49-F238E27FC236}">
                    <a16:creationId xmlns:a16="http://schemas.microsoft.com/office/drawing/2014/main" id="{0F5D5392-0A01-1EB4-B572-789127BA764E}"/>
                  </a:ext>
                </a:extLst>
              </p:cNvPr>
              <p:cNvSpPr/>
              <p:nvPr/>
            </p:nvSpPr>
            <p:spPr>
              <a:xfrm>
                <a:off x="6409925" y="4376350"/>
                <a:ext cx="80475" cy="976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905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1" y="54"/>
                    </a:lnTo>
                    <a:lnTo>
                      <a:pt x="27" y="106"/>
                    </a:lnTo>
                    <a:lnTo>
                      <a:pt x="3113" y="3878"/>
                    </a:lnTo>
                    <a:lnTo>
                      <a:pt x="3166" y="3904"/>
                    </a:lnTo>
                    <a:lnTo>
                      <a:pt x="3192" y="3904"/>
                    </a:lnTo>
                    <a:lnTo>
                      <a:pt x="3219" y="3852"/>
                    </a:lnTo>
                    <a:lnTo>
                      <a:pt x="3219" y="3825"/>
                    </a:lnTo>
                    <a:lnTo>
                      <a:pt x="106" y="27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5" name="Google Shape;1658;p70">
                <a:extLst>
                  <a:ext uri="{FF2B5EF4-FFF2-40B4-BE49-F238E27FC236}">
                    <a16:creationId xmlns:a16="http://schemas.microsoft.com/office/drawing/2014/main" id="{E0FB4977-EEBA-CEBD-9E6D-DB544A6D861E}"/>
                  </a:ext>
                </a:extLst>
              </p:cNvPr>
              <p:cNvSpPr/>
              <p:nvPr/>
            </p:nvSpPr>
            <p:spPr>
              <a:xfrm>
                <a:off x="6398075" y="4165350"/>
                <a:ext cx="116075" cy="771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3087" extrusionOk="0">
                    <a:moveTo>
                      <a:pt x="26" y="1"/>
                    </a:moveTo>
                    <a:lnTo>
                      <a:pt x="0" y="54"/>
                    </a:lnTo>
                    <a:lnTo>
                      <a:pt x="53" y="212"/>
                    </a:lnTo>
                    <a:lnTo>
                      <a:pt x="106" y="396"/>
                    </a:lnTo>
                    <a:lnTo>
                      <a:pt x="185" y="581"/>
                    </a:lnTo>
                    <a:lnTo>
                      <a:pt x="317" y="818"/>
                    </a:lnTo>
                    <a:lnTo>
                      <a:pt x="501" y="1056"/>
                    </a:lnTo>
                    <a:lnTo>
                      <a:pt x="765" y="1320"/>
                    </a:lnTo>
                    <a:lnTo>
                      <a:pt x="1055" y="1557"/>
                    </a:lnTo>
                    <a:lnTo>
                      <a:pt x="1477" y="1768"/>
                    </a:lnTo>
                    <a:lnTo>
                      <a:pt x="1978" y="2032"/>
                    </a:lnTo>
                    <a:lnTo>
                      <a:pt x="2558" y="2295"/>
                    </a:lnTo>
                    <a:lnTo>
                      <a:pt x="3112" y="2533"/>
                    </a:lnTo>
                    <a:lnTo>
                      <a:pt x="4115" y="2902"/>
                    </a:lnTo>
                    <a:lnTo>
                      <a:pt x="4563" y="3087"/>
                    </a:lnTo>
                    <a:lnTo>
                      <a:pt x="4616" y="3087"/>
                    </a:lnTo>
                    <a:lnTo>
                      <a:pt x="4642" y="3060"/>
                    </a:lnTo>
                    <a:lnTo>
                      <a:pt x="4642" y="3008"/>
                    </a:lnTo>
                    <a:lnTo>
                      <a:pt x="4616" y="2981"/>
                    </a:lnTo>
                    <a:lnTo>
                      <a:pt x="4167" y="2823"/>
                    </a:lnTo>
                    <a:lnTo>
                      <a:pt x="3191" y="2427"/>
                    </a:lnTo>
                    <a:lnTo>
                      <a:pt x="2057" y="1926"/>
                    </a:lnTo>
                    <a:lnTo>
                      <a:pt x="1530" y="1689"/>
                    </a:lnTo>
                    <a:lnTo>
                      <a:pt x="1134" y="1451"/>
                    </a:lnTo>
                    <a:lnTo>
                      <a:pt x="844" y="1214"/>
                    </a:lnTo>
                    <a:lnTo>
                      <a:pt x="607" y="977"/>
                    </a:lnTo>
                    <a:lnTo>
                      <a:pt x="422" y="766"/>
                    </a:lnTo>
                    <a:lnTo>
                      <a:pt x="290" y="528"/>
                    </a:lnTo>
                    <a:lnTo>
                      <a:pt x="211" y="344"/>
                    </a:lnTo>
                    <a:lnTo>
                      <a:pt x="158" y="185"/>
                    </a:lnTo>
                    <a:lnTo>
                      <a:pt x="132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6" name="Google Shape;1659;p70">
                <a:extLst>
                  <a:ext uri="{FF2B5EF4-FFF2-40B4-BE49-F238E27FC236}">
                    <a16:creationId xmlns:a16="http://schemas.microsoft.com/office/drawing/2014/main" id="{773EAF9E-627F-F38F-063D-957A0290E005}"/>
                  </a:ext>
                </a:extLst>
              </p:cNvPr>
              <p:cNvSpPr/>
              <p:nvPr/>
            </p:nvSpPr>
            <p:spPr>
              <a:xfrm>
                <a:off x="5942425" y="4170625"/>
                <a:ext cx="793275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31731" h="7518" extrusionOk="0">
                    <a:moveTo>
                      <a:pt x="28565" y="1"/>
                    </a:moveTo>
                    <a:lnTo>
                      <a:pt x="27668" y="27"/>
                    </a:lnTo>
                    <a:lnTo>
                      <a:pt x="26719" y="106"/>
                    </a:lnTo>
                    <a:lnTo>
                      <a:pt x="25875" y="185"/>
                    </a:lnTo>
                    <a:lnTo>
                      <a:pt x="24978" y="291"/>
                    </a:lnTo>
                    <a:lnTo>
                      <a:pt x="23132" y="555"/>
                    </a:lnTo>
                    <a:lnTo>
                      <a:pt x="21286" y="898"/>
                    </a:lnTo>
                    <a:lnTo>
                      <a:pt x="19492" y="1240"/>
                    </a:lnTo>
                    <a:lnTo>
                      <a:pt x="17857" y="1583"/>
                    </a:lnTo>
                    <a:lnTo>
                      <a:pt x="16406" y="1900"/>
                    </a:lnTo>
                    <a:lnTo>
                      <a:pt x="14428" y="2348"/>
                    </a:lnTo>
                    <a:lnTo>
                      <a:pt x="13953" y="2480"/>
                    </a:lnTo>
                    <a:lnTo>
                      <a:pt x="13558" y="2612"/>
                    </a:lnTo>
                    <a:lnTo>
                      <a:pt x="13162" y="2744"/>
                    </a:lnTo>
                    <a:lnTo>
                      <a:pt x="12845" y="2876"/>
                    </a:lnTo>
                    <a:lnTo>
                      <a:pt x="12529" y="3034"/>
                    </a:lnTo>
                    <a:lnTo>
                      <a:pt x="12265" y="3166"/>
                    </a:lnTo>
                    <a:lnTo>
                      <a:pt x="11790" y="3482"/>
                    </a:lnTo>
                    <a:lnTo>
                      <a:pt x="11368" y="3772"/>
                    </a:lnTo>
                    <a:lnTo>
                      <a:pt x="11026" y="4063"/>
                    </a:lnTo>
                    <a:lnTo>
                      <a:pt x="10656" y="4300"/>
                    </a:lnTo>
                    <a:lnTo>
                      <a:pt x="10498" y="4379"/>
                    </a:lnTo>
                    <a:lnTo>
                      <a:pt x="10313" y="4485"/>
                    </a:lnTo>
                    <a:lnTo>
                      <a:pt x="9812" y="4643"/>
                    </a:lnTo>
                    <a:lnTo>
                      <a:pt x="9232" y="4801"/>
                    </a:lnTo>
                    <a:lnTo>
                      <a:pt x="7887" y="5170"/>
                    </a:lnTo>
                    <a:lnTo>
                      <a:pt x="6489" y="5487"/>
                    </a:lnTo>
                    <a:lnTo>
                      <a:pt x="5355" y="5751"/>
                    </a:lnTo>
                    <a:lnTo>
                      <a:pt x="4669" y="5882"/>
                    </a:lnTo>
                    <a:lnTo>
                      <a:pt x="3904" y="6014"/>
                    </a:lnTo>
                    <a:lnTo>
                      <a:pt x="3139" y="6146"/>
                    </a:lnTo>
                    <a:lnTo>
                      <a:pt x="2269" y="6331"/>
                    </a:lnTo>
                    <a:lnTo>
                      <a:pt x="1399" y="6542"/>
                    </a:lnTo>
                    <a:lnTo>
                      <a:pt x="1003" y="6674"/>
                    </a:lnTo>
                    <a:lnTo>
                      <a:pt x="660" y="6779"/>
                    </a:lnTo>
                    <a:lnTo>
                      <a:pt x="370" y="6911"/>
                    </a:lnTo>
                    <a:lnTo>
                      <a:pt x="159" y="7069"/>
                    </a:lnTo>
                    <a:lnTo>
                      <a:pt x="80" y="7122"/>
                    </a:lnTo>
                    <a:lnTo>
                      <a:pt x="27" y="7201"/>
                    </a:lnTo>
                    <a:lnTo>
                      <a:pt x="1" y="7280"/>
                    </a:lnTo>
                    <a:lnTo>
                      <a:pt x="1" y="7359"/>
                    </a:lnTo>
                    <a:lnTo>
                      <a:pt x="53" y="7412"/>
                    </a:lnTo>
                    <a:lnTo>
                      <a:pt x="159" y="7465"/>
                    </a:lnTo>
                    <a:lnTo>
                      <a:pt x="344" y="7518"/>
                    </a:lnTo>
                    <a:lnTo>
                      <a:pt x="1108" y="7518"/>
                    </a:lnTo>
                    <a:lnTo>
                      <a:pt x="1821" y="7465"/>
                    </a:lnTo>
                    <a:lnTo>
                      <a:pt x="2665" y="7386"/>
                    </a:lnTo>
                    <a:lnTo>
                      <a:pt x="3588" y="7254"/>
                    </a:lnTo>
                    <a:lnTo>
                      <a:pt x="5566" y="6937"/>
                    </a:lnTo>
                    <a:lnTo>
                      <a:pt x="8784" y="6384"/>
                    </a:lnTo>
                    <a:lnTo>
                      <a:pt x="9918" y="6173"/>
                    </a:lnTo>
                    <a:lnTo>
                      <a:pt x="10498" y="6093"/>
                    </a:lnTo>
                    <a:lnTo>
                      <a:pt x="10894" y="6093"/>
                    </a:lnTo>
                    <a:lnTo>
                      <a:pt x="11342" y="6173"/>
                    </a:lnTo>
                    <a:lnTo>
                      <a:pt x="12423" y="6384"/>
                    </a:lnTo>
                    <a:lnTo>
                      <a:pt x="13030" y="6489"/>
                    </a:lnTo>
                    <a:lnTo>
                      <a:pt x="13610" y="6595"/>
                    </a:lnTo>
                    <a:lnTo>
                      <a:pt x="14217" y="6647"/>
                    </a:lnTo>
                    <a:lnTo>
                      <a:pt x="14771" y="6647"/>
                    </a:lnTo>
                    <a:lnTo>
                      <a:pt x="15430" y="6568"/>
                    </a:lnTo>
                    <a:lnTo>
                      <a:pt x="16459" y="6410"/>
                    </a:lnTo>
                    <a:lnTo>
                      <a:pt x="19202" y="5935"/>
                    </a:lnTo>
                    <a:lnTo>
                      <a:pt x="22472" y="5355"/>
                    </a:lnTo>
                    <a:lnTo>
                      <a:pt x="25638" y="4827"/>
                    </a:lnTo>
                    <a:lnTo>
                      <a:pt x="26745" y="4643"/>
                    </a:lnTo>
                    <a:lnTo>
                      <a:pt x="27800" y="4458"/>
                    </a:lnTo>
                    <a:lnTo>
                      <a:pt x="28750" y="4247"/>
                    </a:lnTo>
                    <a:lnTo>
                      <a:pt x="29198" y="4142"/>
                    </a:lnTo>
                    <a:lnTo>
                      <a:pt x="29620" y="4010"/>
                    </a:lnTo>
                    <a:lnTo>
                      <a:pt x="29989" y="3878"/>
                    </a:lnTo>
                    <a:lnTo>
                      <a:pt x="30359" y="3720"/>
                    </a:lnTo>
                    <a:lnTo>
                      <a:pt x="30675" y="3561"/>
                    </a:lnTo>
                    <a:lnTo>
                      <a:pt x="30939" y="3377"/>
                    </a:lnTo>
                    <a:lnTo>
                      <a:pt x="31176" y="3166"/>
                    </a:lnTo>
                    <a:lnTo>
                      <a:pt x="31387" y="2955"/>
                    </a:lnTo>
                    <a:lnTo>
                      <a:pt x="31546" y="2691"/>
                    </a:lnTo>
                    <a:lnTo>
                      <a:pt x="31651" y="2427"/>
                    </a:lnTo>
                    <a:lnTo>
                      <a:pt x="31730" y="2137"/>
                    </a:lnTo>
                    <a:lnTo>
                      <a:pt x="31730" y="1794"/>
                    </a:lnTo>
                    <a:lnTo>
                      <a:pt x="31704" y="1425"/>
                    </a:lnTo>
                    <a:lnTo>
                      <a:pt x="31651" y="1029"/>
                    </a:lnTo>
                    <a:lnTo>
                      <a:pt x="31572" y="871"/>
                    </a:lnTo>
                    <a:lnTo>
                      <a:pt x="31466" y="713"/>
                    </a:lnTo>
                    <a:lnTo>
                      <a:pt x="31308" y="555"/>
                    </a:lnTo>
                    <a:lnTo>
                      <a:pt x="31124" y="449"/>
                    </a:lnTo>
                    <a:lnTo>
                      <a:pt x="30913" y="344"/>
                    </a:lnTo>
                    <a:lnTo>
                      <a:pt x="30675" y="238"/>
                    </a:lnTo>
                    <a:lnTo>
                      <a:pt x="30385" y="159"/>
                    </a:lnTo>
                    <a:lnTo>
                      <a:pt x="30069" y="106"/>
                    </a:lnTo>
                    <a:lnTo>
                      <a:pt x="29726" y="54"/>
                    </a:lnTo>
                    <a:lnTo>
                      <a:pt x="29356" y="27"/>
                    </a:lnTo>
                    <a:lnTo>
                      <a:pt x="285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7" name="Google Shape;1660;p70">
                <a:extLst>
                  <a:ext uri="{FF2B5EF4-FFF2-40B4-BE49-F238E27FC236}">
                    <a16:creationId xmlns:a16="http://schemas.microsoft.com/office/drawing/2014/main" id="{299C82B8-F708-5DA7-70FC-809293EE4A1D}"/>
                  </a:ext>
                </a:extLst>
              </p:cNvPr>
              <p:cNvSpPr/>
              <p:nvPr/>
            </p:nvSpPr>
            <p:spPr>
              <a:xfrm>
                <a:off x="6371700" y="4225350"/>
                <a:ext cx="12530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2586" extrusionOk="0">
                    <a:moveTo>
                      <a:pt x="4721" y="1"/>
                    </a:moveTo>
                    <a:lnTo>
                      <a:pt x="0" y="766"/>
                    </a:lnTo>
                    <a:lnTo>
                      <a:pt x="290" y="2586"/>
                    </a:lnTo>
                    <a:lnTo>
                      <a:pt x="5011" y="1794"/>
                    </a:lnTo>
                    <a:lnTo>
                      <a:pt x="4721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8" name="Google Shape;1661;p70">
                <a:extLst>
                  <a:ext uri="{FF2B5EF4-FFF2-40B4-BE49-F238E27FC236}">
                    <a16:creationId xmlns:a16="http://schemas.microsoft.com/office/drawing/2014/main" id="{A41AFDF0-133B-8776-AD26-C03485DC439D}"/>
                  </a:ext>
                </a:extLst>
              </p:cNvPr>
              <p:cNvSpPr/>
              <p:nvPr/>
            </p:nvSpPr>
            <p:spPr>
              <a:xfrm>
                <a:off x="6526650" y="4218100"/>
                <a:ext cx="435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742" extrusionOk="0">
                    <a:moveTo>
                      <a:pt x="871" y="1"/>
                    </a:moveTo>
                    <a:lnTo>
                      <a:pt x="712" y="27"/>
                    </a:lnTo>
                    <a:lnTo>
                      <a:pt x="528" y="80"/>
                    </a:lnTo>
                    <a:lnTo>
                      <a:pt x="396" y="159"/>
                    </a:lnTo>
                    <a:lnTo>
                      <a:pt x="264" y="265"/>
                    </a:lnTo>
                    <a:lnTo>
                      <a:pt x="158" y="396"/>
                    </a:lnTo>
                    <a:lnTo>
                      <a:pt x="79" y="528"/>
                    </a:lnTo>
                    <a:lnTo>
                      <a:pt x="27" y="713"/>
                    </a:lnTo>
                    <a:lnTo>
                      <a:pt x="0" y="871"/>
                    </a:lnTo>
                    <a:lnTo>
                      <a:pt x="27" y="1056"/>
                    </a:lnTo>
                    <a:lnTo>
                      <a:pt x="79" y="1214"/>
                    </a:lnTo>
                    <a:lnTo>
                      <a:pt x="158" y="1372"/>
                    </a:lnTo>
                    <a:lnTo>
                      <a:pt x="264" y="1504"/>
                    </a:lnTo>
                    <a:lnTo>
                      <a:pt x="396" y="1610"/>
                    </a:lnTo>
                    <a:lnTo>
                      <a:pt x="528" y="1689"/>
                    </a:lnTo>
                    <a:lnTo>
                      <a:pt x="712" y="1742"/>
                    </a:lnTo>
                    <a:lnTo>
                      <a:pt x="1055" y="1742"/>
                    </a:lnTo>
                    <a:lnTo>
                      <a:pt x="1214" y="1689"/>
                    </a:lnTo>
                    <a:lnTo>
                      <a:pt x="1372" y="1610"/>
                    </a:lnTo>
                    <a:lnTo>
                      <a:pt x="1504" y="1504"/>
                    </a:lnTo>
                    <a:lnTo>
                      <a:pt x="1609" y="1372"/>
                    </a:lnTo>
                    <a:lnTo>
                      <a:pt x="1688" y="1214"/>
                    </a:lnTo>
                    <a:lnTo>
                      <a:pt x="1741" y="1056"/>
                    </a:lnTo>
                    <a:lnTo>
                      <a:pt x="1741" y="871"/>
                    </a:lnTo>
                    <a:lnTo>
                      <a:pt x="1741" y="713"/>
                    </a:lnTo>
                    <a:lnTo>
                      <a:pt x="1688" y="528"/>
                    </a:lnTo>
                    <a:lnTo>
                      <a:pt x="1609" y="396"/>
                    </a:lnTo>
                    <a:lnTo>
                      <a:pt x="1504" y="265"/>
                    </a:lnTo>
                    <a:lnTo>
                      <a:pt x="1372" y="159"/>
                    </a:lnTo>
                    <a:lnTo>
                      <a:pt x="1214" y="80"/>
                    </a:lnTo>
                    <a:lnTo>
                      <a:pt x="1055" y="27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39" name="Google Shape;1662;p70">
                <a:extLst>
                  <a:ext uri="{FF2B5EF4-FFF2-40B4-BE49-F238E27FC236}">
                    <a16:creationId xmlns:a16="http://schemas.microsoft.com/office/drawing/2014/main" id="{A70CFEC5-27D2-A5FD-AD53-D067515EE4E0}"/>
                  </a:ext>
                </a:extLst>
              </p:cNvPr>
              <p:cNvSpPr/>
              <p:nvPr/>
            </p:nvSpPr>
            <p:spPr>
              <a:xfrm>
                <a:off x="6610375" y="4170625"/>
                <a:ext cx="125325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459" extrusionOk="0">
                    <a:moveTo>
                      <a:pt x="1847" y="1"/>
                    </a:moveTo>
                    <a:lnTo>
                      <a:pt x="950" y="27"/>
                    </a:lnTo>
                    <a:lnTo>
                      <a:pt x="1" y="106"/>
                    </a:lnTo>
                    <a:lnTo>
                      <a:pt x="317" y="1188"/>
                    </a:lnTo>
                    <a:lnTo>
                      <a:pt x="608" y="2269"/>
                    </a:lnTo>
                    <a:lnTo>
                      <a:pt x="845" y="3350"/>
                    </a:lnTo>
                    <a:lnTo>
                      <a:pt x="1082" y="4458"/>
                    </a:lnTo>
                    <a:lnTo>
                      <a:pt x="2032" y="4247"/>
                    </a:lnTo>
                    <a:lnTo>
                      <a:pt x="2480" y="4142"/>
                    </a:lnTo>
                    <a:lnTo>
                      <a:pt x="2902" y="4010"/>
                    </a:lnTo>
                    <a:lnTo>
                      <a:pt x="3271" y="3878"/>
                    </a:lnTo>
                    <a:lnTo>
                      <a:pt x="3641" y="3720"/>
                    </a:lnTo>
                    <a:lnTo>
                      <a:pt x="3957" y="3561"/>
                    </a:lnTo>
                    <a:lnTo>
                      <a:pt x="4221" y="3377"/>
                    </a:lnTo>
                    <a:lnTo>
                      <a:pt x="4458" y="3166"/>
                    </a:lnTo>
                    <a:lnTo>
                      <a:pt x="4669" y="2955"/>
                    </a:lnTo>
                    <a:lnTo>
                      <a:pt x="4828" y="2691"/>
                    </a:lnTo>
                    <a:lnTo>
                      <a:pt x="4933" y="2427"/>
                    </a:lnTo>
                    <a:lnTo>
                      <a:pt x="5012" y="2137"/>
                    </a:lnTo>
                    <a:lnTo>
                      <a:pt x="5012" y="1794"/>
                    </a:lnTo>
                    <a:lnTo>
                      <a:pt x="4986" y="1425"/>
                    </a:lnTo>
                    <a:lnTo>
                      <a:pt x="4933" y="1029"/>
                    </a:lnTo>
                    <a:lnTo>
                      <a:pt x="4854" y="871"/>
                    </a:lnTo>
                    <a:lnTo>
                      <a:pt x="4748" y="713"/>
                    </a:lnTo>
                    <a:lnTo>
                      <a:pt x="4590" y="555"/>
                    </a:lnTo>
                    <a:lnTo>
                      <a:pt x="4406" y="449"/>
                    </a:lnTo>
                    <a:lnTo>
                      <a:pt x="4195" y="344"/>
                    </a:lnTo>
                    <a:lnTo>
                      <a:pt x="3957" y="238"/>
                    </a:lnTo>
                    <a:lnTo>
                      <a:pt x="3667" y="159"/>
                    </a:lnTo>
                    <a:lnTo>
                      <a:pt x="3351" y="106"/>
                    </a:lnTo>
                    <a:lnTo>
                      <a:pt x="3008" y="54"/>
                    </a:lnTo>
                    <a:lnTo>
                      <a:pt x="2638" y="27"/>
                    </a:lnTo>
                    <a:lnTo>
                      <a:pt x="18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0" name="Google Shape;1663;p70">
                <a:extLst>
                  <a:ext uri="{FF2B5EF4-FFF2-40B4-BE49-F238E27FC236}">
                    <a16:creationId xmlns:a16="http://schemas.microsoft.com/office/drawing/2014/main" id="{EE5EC2C8-E2FE-E7E0-5B64-A7BC718978B4}"/>
                  </a:ext>
                </a:extLst>
              </p:cNvPr>
              <p:cNvSpPr/>
              <p:nvPr/>
            </p:nvSpPr>
            <p:spPr>
              <a:xfrm>
                <a:off x="5942425" y="4314375"/>
                <a:ext cx="1391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1768" extrusionOk="0">
                    <a:moveTo>
                      <a:pt x="5355" y="1"/>
                    </a:moveTo>
                    <a:lnTo>
                      <a:pt x="4669" y="132"/>
                    </a:lnTo>
                    <a:lnTo>
                      <a:pt x="3904" y="264"/>
                    </a:lnTo>
                    <a:lnTo>
                      <a:pt x="3139" y="396"/>
                    </a:lnTo>
                    <a:lnTo>
                      <a:pt x="2269" y="581"/>
                    </a:lnTo>
                    <a:lnTo>
                      <a:pt x="1399" y="792"/>
                    </a:lnTo>
                    <a:lnTo>
                      <a:pt x="1003" y="924"/>
                    </a:lnTo>
                    <a:lnTo>
                      <a:pt x="660" y="1029"/>
                    </a:lnTo>
                    <a:lnTo>
                      <a:pt x="370" y="1161"/>
                    </a:lnTo>
                    <a:lnTo>
                      <a:pt x="159" y="1319"/>
                    </a:lnTo>
                    <a:lnTo>
                      <a:pt x="80" y="1372"/>
                    </a:lnTo>
                    <a:lnTo>
                      <a:pt x="27" y="1451"/>
                    </a:lnTo>
                    <a:lnTo>
                      <a:pt x="1" y="1530"/>
                    </a:lnTo>
                    <a:lnTo>
                      <a:pt x="1" y="1609"/>
                    </a:lnTo>
                    <a:lnTo>
                      <a:pt x="53" y="1662"/>
                    </a:lnTo>
                    <a:lnTo>
                      <a:pt x="159" y="1715"/>
                    </a:lnTo>
                    <a:lnTo>
                      <a:pt x="344" y="1768"/>
                    </a:lnTo>
                    <a:lnTo>
                      <a:pt x="1108" y="1768"/>
                    </a:lnTo>
                    <a:lnTo>
                      <a:pt x="1821" y="1715"/>
                    </a:lnTo>
                    <a:lnTo>
                      <a:pt x="2665" y="1636"/>
                    </a:lnTo>
                    <a:lnTo>
                      <a:pt x="3588" y="1504"/>
                    </a:lnTo>
                    <a:lnTo>
                      <a:pt x="5566" y="1187"/>
                    </a:lnTo>
                    <a:lnTo>
                      <a:pt x="5487" y="607"/>
                    </a:lnTo>
                    <a:lnTo>
                      <a:pt x="5434" y="291"/>
                    </a:lnTo>
                    <a:lnTo>
                      <a:pt x="5355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1" name="Google Shape;1664;p70">
                <a:extLst>
                  <a:ext uri="{FF2B5EF4-FFF2-40B4-BE49-F238E27FC236}">
                    <a16:creationId xmlns:a16="http://schemas.microsoft.com/office/drawing/2014/main" id="{56DB6253-9F3C-81A2-FC3C-4EFE423C1294}"/>
                  </a:ext>
                </a:extLst>
              </p:cNvPr>
              <p:cNvSpPr/>
              <p:nvPr/>
            </p:nvSpPr>
            <p:spPr>
              <a:xfrm>
                <a:off x="6472575" y="4236575"/>
                <a:ext cx="251250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21998" extrusionOk="0">
                    <a:moveTo>
                      <a:pt x="2110" y="0"/>
                    </a:moveTo>
                    <a:lnTo>
                      <a:pt x="1926" y="27"/>
                    </a:lnTo>
                    <a:lnTo>
                      <a:pt x="1768" y="106"/>
                    </a:lnTo>
                    <a:lnTo>
                      <a:pt x="1609" y="185"/>
                    </a:lnTo>
                    <a:lnTo>
                      <a:pt x="1293" y="370"/>
                    </a:lnTo>
                    <a:lnTo>
                      <a:pt x="1029" y="607"/>
                    </a:lnTo>
                    <a:lnTo>
                      <a:pt x="818" y="897"/>
                    </a:lnTo>
                    <a:lnTo>
                      <a:pt x="633" y="1240"/>
                    </a:lnTo>
                    <a:lnTo>
                      <a:pt x="449" y="1609"/>
                    </a:lnTo>
                    <a:lnTo>
                      <a:pt x="317" y="2031"/>
                    </a:lnTo>
                    <a:lnTo>
                      <a:pt x="211" y="2480"/>
                    </a:lnTo>
                    <a:lnTo>
                      <a:pt x="132" y="2954"/>
                    </a:lnTo>
                    <a:lnTo>
                      <a:pt x="80" y="3455"/>
                    </a:lnTo>
                    <a:lnTo>
                      <a:pt x="27" y="3983"/>
                    </a:lnTo>
                    <a:lnTo>
                      <a:pt x="0" y="4537"/>
                    </a:lnTo>
                    <a:lnTo>
                      <a:pt x="27" y="5697"/>
                    </a:lnTo>
                    <a:lnTo>
                      <a:pt x="80" y="6937"/>
                    </a:lnTo>
                    <a:lnTo>
                      <a:pt x="185" y="8203"/>
                    </a:lnTo>
                    <a:lnTo>
                      <a:pt x="317" y="9495"/>
                    </a:lnTo>
                    <a:lnTo>
                      <a:pt x="554" y="12001"/>
                    </a:lnTo>
                    <a:lnTo>
                      <a:pt x="660" y="13188"/>
                    </a:lnTo>
                    <a:lnTo>
                      <a:pt x="713" y="14296"/>
                    </a:lnTo>
                    <a:lnTo>
                      <a:pt x="713" y="14797"/>
                    </a:lnTo>
                    <a:lnTo>
                      <a:pt x="713" y="15298"/>
                    </a:lnTo>
                    <a:lnTo>
                      <a:pt x="686" y="15773"/>
                    </a:lnTo>
                    <a:lnTo>
                      <a:pt x="633" y="16195"/>
                    </a:lnTo>
                    <a:lnTo>
                      <a:pt x="528" y="16986"/>
                    </a:lnTo>
                    <a:lnTo>
                      <a:pt x="475" y="17698"/>
                    </a:lnTo>
                    <a:lnTo>
                      <a:pt x="449" y="18357"/>
                    </a:lnTo>
                    <a:lnTo>
                      <a:pt x="422" y="18938"/>
                    </a:lnTo>
                    <a:lnTo>
                      <a:pt x="449" y="19465"/>
                    </a:lnTo>
                    <a:lnTo>
                      <a:pt x="475" y="19940"/>
                    </a:lnTo>
                    <a:lnTo>
                      <a:pt x="502" y="20362"/>
                    </a:lnTo>
                    <a:lnTo>
                      <a:pt x="554" y="20731"/>
                    </a:lnTo>
                    <a:lnTo>
                      <a:pt x="686" y="21311"/>
                    </a:lnTo>
                    <a:lnTo>
                      <a:pt x="792" y="21707"/>
                    </a:lnTo>
                    <a:lnTo>
                      <a:pt x="897" y="21918"/>
                    </a:lnTo>
                    <a:lnTo>
                      <a:pt x="924" y="21997"/>
                    </a:lnTo>
                    <a:lnTo>
                      <a:pt x="10049" y="21048"/>
                    </a:lnTo>
                    <a:lnTo>
                      <a:pt x="9838" y="20098"/>
                    </a:lnTo>
                    <a:lnTo>
                      <a:pt x="9311" y="17593"/>
                    </a:lnTo>
                    <a:lnTo>
                      <a:pt x="8915" y="15931"/>
                    </a:lnTo>
                    <a:lnTo>
                      <a:pt x="8467" y="14058"/>
                    </a:lnTo>
                    <a:lnTo>
                      <a:pt x="7966" y="12107"/>
                    </a:lnTo>
                    <a:lnTo>
                      <a:pt x="7412" y="10076"/>
                    </a:lnTo>
                    <a:lnTo>
                      <a:pt x="6805" y="8071"/>
                    </a:lnTo>
                    <a:lnTo>
                      <a:pt x="6489" y="7095"/>
                    </a:lnTo>
                    <a:lnTo>
                      <a:pt x="6172" y="6146"/>
                    </a:lnTo>
                    <a:lnTo>
                      <a:pt x="5829" y="5223"/>
                    </a:lnTo>
                    <a:lnTo>
                      <a:pt x="5487" y="4352"/>
                    </a:lnTo>
                    <a:lnTo>
                      <a:pt x="5144" y="3535"/>
                    </a:lnTo>
                    <a:lnTo>
                      <a:pt x="4801" y="2796"/>
                    </a:lnTo>
                    <a:lnTo>
                      <a:pt x="4432" y="2110"/>
                    </a:lnTo>
                    <a:lnTo>
                      <a:pt x="4089" y="1504"/>
                    </a:lnTo>
                    <a:lnTo>
                      <a:pt x="3719" y="1003"/>
                    </a:lnTo>
                    <a:lnTo>
                      <a:pt x="3561" y="792"/>
                    </a:lnTo>
                    <a:lnTo>
                      <a:pt x="3377" y="581"/>
                    </a:lnTo>
                    <a:lnTo>
                      <a:pt x="3192" y="422"/>
                    </a:lnTo>
                    <a:lnTo>
                      <a:pt x="3007" y="264"/>
                    </a:lnTo>
                    <a:lnTo>
                      <a:pt x="2823" y="159"/>
                    </a:lnTo>
                    <a:lnTo>
                      <a:pt x="2638" y="79"/>
                    </a:lnTo>
                    <a:lnTo>
                      <a:pt x="2480" y="27"/>
                    </a:lnTo>
                    <a:lnTo>
                      <a:pt x="22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2" name="Google Shape;1665;p70">
                <a:extLst>
                  <a:ext uri="{FF2B5EF4-FFF2-40B4-BE49-F238E27FC236}">
                    <a16:creationId xmlns:a16="http://schemas.microsoft.com/office/drawing/2014/main" id="{7AF896E7-6F5C-25C6-0EF3-231760B67794}"/>
                  </a:ext>
                </a:extLst>
              </p:cNvPr>
              <p:cNvSpPr/>
              <p:nvPr/>
            </p:nvSpPr>
            <p:spPr>
              <a:xfrm>
                <a:off x="6433000" y="4545150"/>
                <a:ext cx="277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529" extrusionOk="0">
                    <a:moveTo>
                      <a:pt x="1030" y="1"/>
                    </a:moveTo>
                    <a:lnTo>
                      <a:pt x="528" y="186"/>
                    </a:lnTo>
                    <a:lnTo>
                      <a:pt x="27" y="423"/>
                    </a:lnTo>
                    <a:lnTo>
                      <a:pt x="1" y="476"/>
                    </a:lnTo>
                    <a:lnTo>
                      <a:pt x="1" y="502"/>
                    </a:lnTo>
                    <a:lnTo>
                      <a:pt x="27" y="528"/>
                    </a:lnTo>
                    <a:lnTo>
                      <a:pt x="80" y="528"/>
                    </a:lnTo>
                    <a:lnTo>
                      <a:pt x="581" y="291"/>
                    </a:lnTo>
                    <a:lnTo>
                      <a:pt x="1082" y="106"/>
                    </a:lnTo>
                    <a:lnTo>
                      <a:pt x="1109" y="80"/>
                    </a:lnTo>
                    <a:lnTo>
                      <a:pt x="1109" y="27"/>
                    </a:lnTo>
                    <a:lnTo>
                      <a:pt x="10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3" name="Google Shape;1666;p70">
                <a:extLst>
                  <a:ext uri="{FF2B5EF4-FFF2-40B4-BE49-F238E27FC236}">
                    <a16:creationId xmlns:a16="http://schemas.microsoft.com/office/drawing/2014/main" id="{027FA28A-8D8A-D659-2687-66424D9009F9}"/>
                  </a:ext>
                </a:extLst>
              </p:cNvPr>
              <p:cNvSpPr/>
              <p:nvPr/>
            </p:nvSpPr>
            <p:spPr>
              <a:xfrm>
                <a:off x="6472575" y="4236575"/>
                <a:ext cx="205100" cy="5631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22525" extrusionOk="0">
                    <a:moveTo>
                      <a:pt x="2084" y="0"/>
                    </a:moveTo>
                    <a:lnTo>
                      <a:pt x="1820" y="53"/>
                    </a:lnTo>
                    <a:lnTo>
                      <a:pt x="1583" y="132"/>
                    </a:lnTo>
                    <a:lnTo>
                      <a:pt x="1346" y="238"/>
                    </a:lnTo>
                    <a:lnTo>
                      <a:pt x="1135" y="396"/>
                    </a:lnTo>
                    <a:lnTo>
                      <a:pt x="1003" y="554"/>
                    </a:lnTo>
                    <a:lnTo>
                      <a:pt x="871" y="712"/>
                    </a:lnTo>
                    <a:lnTo>
                      <a:pt x="633" y="1029"/>
                    </a:lnTo>
                    <a:lnTo>
                      <a:pt x="422" y="1398"/>
                    </a:lnTo>
                    <a:lnTo>
                      <a:pt x="291" y="1820"/>
                    </a:lnTo>
                    <a:lnTo>
                      <a:pt x="159" y="2242"/>
                    </a:lnTo>
                    <a:lnTo>
                      <a:pt x="80" y="2717"/>
                    </a:lnTo>
                    <a:lnTo>
                      <a:pt x="27" y="3192"/>
                    </a:lnTo>
                    <a:lnTo>
                      <a:pt x="0" y="3666"/>
                    </a:lnTo>
                    <a:lnTo>
                      <a:pt x="0" y="4168"/>
                    </a:lnTo>
                    <a:lnTo>
                      <a:pt x="27" y="4669"/>
                    </a:lnTo>
                    <a:lnTo>
                      <a:pt x="106" y="5645"/>
                    </a:lnTo>
                    <a:lnTo>
                      <a:pt x="211" y="6568"/>
                    </a:lnTo>
                    <a:lnTo>
                      <a:pt x="343" y="7412"/>
                    </a:lnTo>
                    <a:lnTo>
                      <a:pt x="475" y="8388"/>
                    </a:lnTo>
                    <a:lnTo>
                      <a:pt x="528" y="8836"/>
                    </a:lnTo>
                    <a:lnTo>
                      <a:pt x="660" y="10419"/>
                    </a:lnTo>
                    <a:lnTo>
                      <a:pt x="713" y="11368"/>
                    </a:lnTo>
                    <a:lnTo>
                      <a:pt x="765" y="12397"/>
                    </a:lnTo>
                    <a:lnTo>
                      <a:pt x="739" y="13478"/>
                    </a:lnTo>
                    <a:lnTo>
                      <a:pt x="713" y="14586"/>
                    </a:lnTo>
                    <a:lnTo>
                      <a:pt x="660" y="15140"/>
                    </a:lnTo>
                    <a:lnTo>
                      <a:pt x="581" y="15694"/>
                    </a:lnTo>
                    <a:lnTo>
                      <a:pt x="502" y="16247"/>
                    </a:lnTo>
                    <a:lnTo>
                      <a:pt x="396" y="16801"/>
                    </a:lnTo>
                    <a:lnTo>
                      <a:pt x="291" y="17382"/>
                    </a:lnTo>
                    <a:lnTo>
                      <a:pt x="211" y="17962"/>
                    </a:lnTo>
                    <a:lnTo>
                      <a:pt x="159" y="18489"/>
                    </a:lnTo>
                    <a:lnTo>
                      <a:pt x="132" y="19017"/>
                    </a:lnTo>
                    <a:lnTo>
                      <a:pt x="132" y="19518"/>
                    </a:lnTo>
                    <a:lnTo>
                      <a:pt x="132" y="19966"/>
                    </a:lnTo>
                    <a:lnTo>
                      <a:pt x="185" y="20810"/>
                    </a:lnTo>
                    <a:lnTo>
                      <a:pt x="264" y="21496"/>
                    </a:lnTo>
                    <a:lnTo>
                      <a:pt x="370" y="22024"/>
                    </a:lnTo>
                    <a:lnTo>
                      <a:pt x="475" y="22472"/>
                    </a:lnTo>
                    <a:lnTo>
                      <a:pt x="502" y="22498"/>
                    </a:lnTo>
                    <a:lnTo>
                      <a:pt x="528" y="22525"/>
                    </a:lnTo>
                    <a:lnTo>
                      <a:pt x="554" y="22525"/>
                    </a:lnTo>
                    <a:lnTo>
                      <a:pt x="581" y="22498"/>
                    </a:lnTo>
                    <a:lnTo>
                      <a:pt x="581" y="22446"/>
                    </a:lnTo>
                    <a:lnTo>
                      <a:pt x="475" y="21997"/>
                    </a:lnTo>
                    <a:lnTo>
                      <a:pt x="396" y="21470"/>
                    </a:lnTo>
                    <a:lnTo>
                      <a:pt x="291" y="20784"/>
                    </a:lnTo>
                    <a:lnTo>
                      <a:pt x="238" y="19966"/>
                    </a:lnTo>
                    <a:lnTo>
                      <a:pt x="238" y="19492"/>
                    </a:lnTo>
                    <a:lnTo>
                      <a:pt x="238" y="19017"/>
                    </a:lnTo>
                    <a:lnTo>
                      <a:pt x="264" y="18489"/>
                    </a:lnTo>
                    <a:lnTo>
                      <a:pt x="317" y="17962"/>
                    </a:lnTo>
                    <a:lnTo>
                      <a:pt x="396" y="17408"/>
                    </a:lnTo>
                    <a:lnTo>
                      <a:pt x="502" y="16828"/>
                    </a:lnTo>
                    <a:lnTo>
                      <a:pt x="607" y="16274"/>
                    </a:lnTo>
                    <a:lnTo>
                      <a:pt x="713" y="15720"/>
                    </a:lnTo>
                    <a:lnTo>
                      <a:pt x="765" y="15166"/>
                    </a:lnTo>
                    <a:lnTo>
                      <a:pt x="818" y="14612"/>
                    </a:lnTo>
                    <a:lnTo>
                      <a:pt x="871" y="13478"/>
                    </a:lnTo>
                    <a:lnTo>
                      <a:pt x="871" y="12397"/>
                    </a:lnTo>
                    <a:lnTo>
                      <a:pt x="844" y="11368"/>
                    </a:lnTo>
                    <a:lnTo>
                      <a:pt x="765" y="10419"/>
                    </a:lnTo>
                    <a:lnTo>
                      <a:pt x="633" y="8810"/>
                    </a:lnTo>
                    <a:lnTo>
                      <a:pt x="581" y="8361"/>
                    </a:lnTo>
                    <a:lnTo>
                      <a:pt x="528" y="7939"/>
                    </a:lnTo>
                    <a:lnTo>
                      <a:pt x="449" y="7385"/>
                    </a:lnTo>
                    <a:lnTo>
                      <a:pt x="343" y="6594"/>
                    </a:lnTo>
                    <a:lnTo>
                      <a:pt x="238" y="5697"/>
                    </a:lnTo>
                    <a:lnTo>
                      <a:pt x="159" y="4721"/>
                    </a:lnTo>
                    <a:lnTo>
                      <a:pt x="132" y="4247"/>
                    </a:lnTo>
                    <a:lnTo>
                      <a:pt x="132" y="3746"/>
                    </a:lnTo>
                    <a:lnTo>
                      <a:pt x="159" y="3271"/>
                    </a:lnTo>
                    <a:lnTo>
                      <a:pt x="211" y="2796"/>
                    </a:lnTo>
                    <a:lnTo>
                      <a:pt x="291" y="2321"/>
                    </a:lnTo>
                    <a:lnTo>
                      <a:pt x="396" y="1899"/>
                    </a:lnTo>
                    <a:lnTo>
                      <a:pt x="528" y="1477"/>
                    </a:lnTo>
                    <a:lnTo>
                      <a:pt x="713" y="1108"/>
                    </a:lnTo>
                    <a:lnTo>
                      <a:pt x="950" y="792"/>
                    </a:lnTo>
                    <a:lnTo>
                      <a:pt x="1082" y="633"/>
                    </a:lnTo>
                    <a:lnTo>
                      <a:pt x="1214" y="501"/>
                    </a:lnTo>
                    <a:lnTo>
                      <a:pt x="1425" y="343"/>
                    </a:lnTo>
                    <a:lnTo>
                      <a:pt x="1636" y="238"/>
                    </a:lnTo>
                    <a:lnTo>
                      <a:pt x="1847" y="159"/>
                    </a:lnTo>
                    <a:lnTo>
                      <a:pt x="2084" y="132"/>
                    </a:lnTo>
                    <a:lnTo>
                      <a:pt x="2321" y="132"/>
                    </a:lnTo>
                    <a:lnTo>
                      <a:pt x="2559" y="159"/>
                    </a:lnTo>
                    <a:lnTo>
                      <a:pt x="2796" y="238"/>
                    </a:lnTo>
                    <a:lnTo>
                      <a:pt x="3007" y="343"/>
                    </a:lnTo>
                    <a:lnTo>
                      <a:pt x="3218" y="475"/>
                    </a:lnTo>
                    <a:lnTo>
                      <a:pt x="3429" y="660"/>
                    </a:lnTo>
                    <a:lnTo>
                      <a:pt x="3614" y="871"/>
                    </a:lnTo>
                    <a:lnTo>
                      <a:pt x="3799" y="1082"/>
                    </a:lnTo>
                    <a:lnTo>
                      <a:pt x="3983" y="1345"/>
                    </a:lnTo>
                    <a:lnTo>
                      <a:pt x="4141" y="1636"/>
                    </a:lnTo>
                    <a:lnTo>
                      <a:pt x="4273" y="1952"/>
                    </a:lnTo>
                    <a:lnTo>
                      <a:pt x="4432" y="2295"/>
                    </a:lnTo>
                    <a:lnTo>
                      <a:pt x="4616" y="2875"/>
                    </a:lnTo>
                    <a:lnTo>
                      <a:pt x="4827" y="3561"/>
                    </a:lnTo>
                    <a:lnTo>
                      <a:pt x="5223" y="5196"/>
                    </a:lnTo>
                    <a:lnTo>
                      <a:pt x="5645" y="7016"/>
                    </a:lnTo>
                    <a:lnTo>
                      <a:pt x="6067" y="8810"/>
                    </a:lnTo>
                    <a:lnTo>
                      <a:pt x="6462" y="10656"/>
                    </a:lnTo>
                    <a:lnTo>
                      <a:pt x="6647" y="11394"/>
                    </a:lnTo>
                    <a:lnTo>
                      <a:pt x="6779" y="11948"/>
                    </a:lnTo>
                    <a:lnTo>
                      <a:pt x="6990" y="12581"/>
                    </a:lnTo>
                    <a:lnTo>
                      <a:pt x="7201" y="13214"/>
                    </a:lnTo>
                    <a:lnTo>
                      <a:pt x="7623" y="14375"/>
                    </a:lnTo>
                    <a:lnTo>
                      <a:pt x="7939" y="15245"/>
                    </a:lnTo>
                    <a:lnTo>
                      <a:pt x="8098" y="15588"/>
                    </a:lnTo>
                    <a:lnTo>
                      <a:pt x="8124" y="15614"/>
                    </a:lnTo>
                    <a:lnTo>
                      <a:pt x="8177" y="15614"/>
                    </a:lnTo>
                    <a:lnTo>
                      <a:pt x="8203" y="15588"/>
                    </a:lnTo>
                    <a:lnTo>
                      <a:pt x="8203" y="15535"/>
                    </a:lnTo>
                    <a:lnTo>
                      <a:pt x="8045" y="15192"/>
                    </a:lnTo>
                    <a:lnTo>
                      <a:pt x="7728" y="14322"/>
                    </a:lnTo>
                    <a:lnTo>
                      <a:pt x="7306" y="13162"/>
                    </a:lnTo>
                    <a:lnTo>
                      <a:pt x="7095" y="12529"/>
                    </a:lnTo>
                    <a:lnTo>
                      <a:pt x="6911" y="11922"/>
                    </a:lnTo>
                    <a:lnTo>
                      <a:pt x="6753" y="11368"/>
                    </a:lnTo>
                    <a:lnTo>
                      <a:pt x="6568" y="10630"/>
                    </a:lnTo>
                    <a:lnTo>
                      <a:pt x="6172" y="8783"/>
                    </a:lnTo>
                    <a:lnTo>
                      <a:pt x="5777" y="6990"/>
                    </a:lnTo>
                    <a:lnTo>
                      <a:pt x="5355" y="5170"/>
                    </a:lnTo>
                    <a:lnTo>
                      <a:pt x="4933" y="3535"/>
                    </a:lnTo>
                    <a:lnTo>
                      <a:pt x="4722" y="2849"/>
                    </a:lnTo>
                    <a:lnTo>
                      <a:pt x="4537" y="2269"/>
                    </a:lnTo>
                    <a:lnTo>
                      <a:pt x="4379" y="1899"/>
                    </a:lnTo>
                    <a:lnTo>
                      <a:pt x="4247" y="1583"/>
                    </a:lnTo>
                    <a:lnTo>
                      <a:pt x="4062" y="1293"/>
                    </a:lnTo>
                    <a:lnTo>
                      <a:pt x="3904" y="1029"/>
                    </a:lnTo>
                    <a:lnTo>
                      <a:pt x="3693" y="765"/>
                    </a:lnTo>
                    <a:lnTo>
                      <a:pt x="3508" y="554"/>
                    </a:lnTo>
                    <a:lnTo>
                      <a:pt x="3297" y="396"/>
                    </a:lnTo>
                    <a:lnTo>
                      <a:pt x="3086" y="238"/>
                    </a:lnTo>
                    <a:lnTo>
                      <a:pt x="2849" y="132"/>
                    </a:lnTo>
                    <a:lnTo>
                      <a:pt x="2585" y="53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4" name="Google Shape;1667;p70">
                <a:extLst>
                  <a:ext uri="{FF2B5EF4-FFF2-40B4-BE49-F238E27FC236}">
                    <a16:creationId xmlns:a16="http://schemas.microsoft.com/office/drawing/2014/main" id="{3E957E48-F0EB-1E7F-5C70-68581757EE40}"/>
                  </a:ext>
                </a:extLst>
              </p:cNvPr>
              <p:cNvSpPr/>
              <p:nvPr/>
            </p:nvSpPr>
            <p:spPr>
              <a:xfrm>
                <a:off x="6634775" y="4506250"/>
                <a:ext cx="494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872" extrusionOk="0">
                    <a:moveTo>
                      <a:pt x="27" y="1"/>
                    </a:moveTo>
                    <a:lnTo>
                      <a:pt x="1" y="54"/>
                    </a:lnTo>
                    <a:lnTo>
                      <a:pt x="1" y="80"/>
                    </a:lnTo>
                    <a:lnTo>
                      <a:pt x="54" y="106"/>
                    </a:lnTo>
                    <a:lnTo>
                      <a:pt x="950" y="476"/>
                    </a:lnTo>
                    <a:lnTo>
                      <a:pt x="1847" y="845"/>
                    </a:lnTo>
                    <a:lnTo>
                      <a:pt x="1900" y="871"/>
                    </a:lnTo>
                    <a:lnTo>
                      <a:pt x="1953" y="871"/>
                    </a:lnTo>
                    <a:lnTo>
                      <a:pt x="1979" y="818"/>
                    </a:lnTo>
                    <a:lnTo>
                      <a:pt x="1979" y="792"/>
                    </a:lnTo>
                    <a:lnTo>
                      <a:pt x="1953" y="739"/>
                    </a:lnTo>
                    <a:lnTo>
                      <a:pt x="1900" y="739"/>
                    </a:lnTo>
                    <a:lnTo>
                      <a:pt x="1003" y="37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5" name="Google Shape;1668;p70">
                <a:extLst>
                  <a:ext uri="{FF2B5EF4-FFF2-40B4-BE49-F238E27FC236}">
                    <a16:creationId xmlns:a16="http://schemas.microsoft.com/office/drawing/2014/main" id="{58F445C4-9300-0F75-71B3-8BAF2552E551}"/>
                  </a:ext>
                </a:extLst>
              </p:cNvPr>
              <p:cNvSpPr/>
              <p:nvPr/>
            </p:nvSpPr>
            <p:spPr>
              <a:xfrm>
                <a:off x="6618300" y="4398775"/>
                <a:ext cx="455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214" extrusionOk="0">
                    <a:moveTo>
                      <a:pt x="1768" y="1"/>
                    </a:moveTo>
                    <a:lnTo>
                      <a:pt x="1741" y="27"/>
                    </a:lnTo>
                    <a:lnTo>
                      <a:pt x="27" y="1108"/>
                    </a:lnTo>
                    <a:lnTo>
                      <a:pt x="0" y="1135"/>
                    </a:lnTo>
                    <a:lnTo>
                      <a:pt x="27" y="1187"/>
                    </a:lnTo>
                    <a:lnTo>
                      <a:pt x="80" y="1214"/>
                    </a:lnTo>
                    <a:lnTo>
                      <a:pt x="106" y="1187"/>
                    </a:lnTo>
                    <a:lnTo>
                      <a:pt x="1794" y="106"/>
                    </a:lnTo>
                    <a:lnTo>
                      <a:pt x="1820" y="80"/>
                    </a:lnTo>
                    <a:lnTo>
                      <a:pt x="1820" y="27"/>
                    </a:lnTo>
                    <a:lnTo>
                      <a:pt x="17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6" name="Google Shape;1669;p70">
                <a:extLst>
                  <a:ext uri="{FF2B5EF4-FFF2-40B4-BE49-F238E27FC236}">
                    <a16:creationId xmlns:a16="http://schemas.microsoft.com/office/drawing/2014/main" id="{D20CC42E-41A1-2DBD-C08C-406EA816C002}"/>
                  </a:ext>
                </a:extLst>
              </p:cNvPr>
              <p:cNvSpPr/>
              <p:nvPr/>
            </p:nvSpPr>
            <p:spPr>
              <a:xfrm>
                <a:off x="6026175" y="4648675"/>
                <a:ext cx="558525" cy="535450"/>
              </a:xfrm>
              <a:custGeom>
                <a:avLst/>
                <a:gdLst/>
                <a:ahLst/>
                <a:cxnLst/>
                <a:rect l="l" t="t" r="r" b="b"/>
                <a:pathLst>
                  <a:path w="22341" h="21418" extrusionOk="0">
                    <a:moveTo>
                      <a:pt x="17276" y="1"/>
                    </a:moveTo>
                    <a:lnTo>
                      <a:pt x="0" y="5487"/>
                    </a:lnTo>
                    <a:lnTo>
                      <a:pt x="5064" y="21417"/>
                    </a:lnTo>
                    <a:lnTo>
                      <a:pt x="22340" y="15931"/>
                    </a:lnTo>
                    <a:lnTo>
                      <a:pt x="172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7" name="Google Shape;1670;p70">
                <a:extLst>
                  <a:ext uri="{FF2B5EF4-FFF2-40B4-BE49-F238E27FC236}">
                    <a16:creationId xmlns:a16="http://schemas.microsoft.com/office/drawing/2014/main" id="{13176AD6-9275-F249-EA9A-7C5167530F25}"/>
                  </a:ext>
                </a:extLst>
              </p:cNvPr>
              <p:cNvSpPr/>
              <p:nvPr/>
            </p:nvSpPr>
            <p:spPr>
              <a:xfrm>
                <a:off x="6152125" y="4843850"/>
                <a:ext cx="152325" cy="25192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10077" extrusionOk="0">
                    <a:moveTo>
                      <a:pt x="2611" y="1"/>
                    </a:moveTo>
                    <a:lnTo>
                      <a:pt x="2453" y="27"/>
                    </a:lnTo>
                    <a:lnTo>
                      <a:pt x="2295" y="54"/>
                    </a:lnTo>
                    <a:lnTo>
                      <a:pt x="2136" y="106"/>
                    </a:lnTo>
                    <a:lnTo>
                      <a:pt x="1820" y="291"/>
                    </a:lnTo>
                    <a:lnTo>
                      <a:pt x="1556" y="502"/>
                    </a:lnTo>
                    <a:lnTo>
                      <a:pt x="1319" y="739"/>
                    </a:lnTo>
                    <a:lnTo>
                      <a:pt x="1108" y="1003"/>
                    </a:lnTo>
                    <a:lnTo>
                      <a:pt x="950" y="1293"/>
                    </a:lnTo>
                    <a:lnTo>
                      <a:pt x="791" y="1610"/>
                    </a:lnTo>
                    <a:lnTo>
                      <a:pt x="501" y="2243"/>
                    </a:lnTo>
                    <a:lnTo>
                      <a:pt x="290" y="2902"/>
                    </a:lnTo>
                    <a:lnTo>
                      <a:pt x="132" y="3588"/>
                    </a:lnTo>
                    <a:lnTo>
                      <a:pt x="26" y="4274"/>
                    </a:lnTo>
                    <a:lnTo>
                      <a:pt x="0" y="4959"/>
                    </a:lnTo>
                    <a:lnTo>
                      <a:pt x="0" y="5645"/>
                    </a:lnTo>
                    <a:lnTo>
                      <a:pt x="79" y="6331"/>
                    </a:lnTo>
                    <a:lnTo>
                      <a:pt x="237" y="7017"/>
                    </a:lnTo>
                    <a:lnTo>
                      <a:pt x="369" y="7491"/>
                    </a:lnTo>
                    <a:lnTo>
                      <a:pt x="528" y="7940"/>
                    </a:lnTo>
                    <a:lnTo>
                      <a:pt x="739" y="8388"/>
                    </a:lnTo>
                    <a:lnTo>
                      <a:pt x="976" y="8784"/>
                    </a:lnTo>
                    <a:lnTo>
                      <a:pt x="1134" y="8968"/>
                    </a:lnTo>
                    <a:lnTo>
                      <a:pt x="1292" y="9153"/>
                    </a:lnTo>
                    <a:lnTo>
                      <a:pt x="1477" y="9338"/>
                    </a:lnTo>
                    <a:lnTo>
                      <a:pt x="1662" y="9496"/>
                    </a:lnTo>
                    <a:lnTo>
                      <a:pt x="1846" y="9628"/>
                    </a:lnTo>
                    <a:lnTo>
                      <a:pt x="2057" y="9760"/>
                    </a:lnTo>
                    <a:lnTo>
                      <a:pt x="2268" y="9865"/>
                    </a:lnTo>
                    <a:lnTo>
                      <a:pt x="2506" y="9944"/>
                    </a:lnTo>
                    <a:lnTo>
                      <a:pt x="2822" y="10050"/>
                    </a:lnTo>
                    <a:lnTo>
                      <a:pt x="3191" y="10076"/>
                    </a:lnTo>
                    <a:lnTo>
                      <a:pt x="3534" y="10050"/>
                    </a:lnTo>
                    <a:lnTo>
                      <a:pt x="3877" y="9997"/>
                    </a:lnTo>
                    <a:lnTo>
                      <a:pt x="4220" y="9918"/>
                    </a:lnTo>
                    <a:lnTo>
                      <a:pt x="4537" y="9760"/>
                    </a:lnTo>
                    <a:lnTo>
                      <a:pt x="4853" y="9575"/>
                    </a:lnTo>
                    <a:lnTo>
                      <a:pt x="5117" y="9364"/>
                    </a:lnTo>
                    <a:lnTo>
                      <a:pt x="5354" y="9100"/>
                    </a:lnTo>
                    <a:lnTo>
                      <a:pt x="5565" y="8837"/>
                    </a:lnTo>
                    <a:lnTo>
                      <a:pt x="5750" y="8520"/>
                    </a:lnTo>
                    <a:lnTo>
                      <a:pt x="5882" y="8204"/>
                    </a:lnTo>
                    <a:lnTo>
                      <a:pt x="5987" y="7861"/>
                    </a:lnTo>
                    <a:lnTo>
                      <a:pt x="6066" y="7518"/>
                    </a:lnTo>
                    <a:lnTo>
                      <a:pt x="6093" y="7175"/>
                    </a:lnTo>
                    <a:lnTo>
                      <a:pt x="6093" y="6832"/>
                    </a:lnTo>
                    <a:lnTo>
                      <a:pt x="6014" y="6384"/>
                    </a:lnTo>
                    <a:lnTo>
                      <a:pt x="5908" y="5935"/>
                    </a:lnTo>
                    <a:lnTo>
                      <a:pt x="5750" y="5487"/>
                    </a:lnTo>
                    <a:lnTo>
                      <a:pt x="5592" y="5065"/>
                    </a:lnTo>
                    <a:lnTo>
                      <a:pt x="5328" y="4432"/>
                    </a:lnTo>
                    <a:lnTo>
                      <a:pt x="5038" y="3773"/>
                    </a:lnTo>
                    <a:lnTo>
                      <a:pt x="4748" y="3140"/>
                    </a:lnTo>
                    <a:lnTo>
                      <a:pt x="4642" y="2797"/>
                    </a:lnTo>
                    <a:lnTo>
                      <a:pt x="4537" y="2480"/>
                    </a:lnTo>
                    <a:lnTo>
                      <a:pt x="4431" y="1953"/>
                    </a:lnTo>
                    <a:lnTo>
                      <a:pt x="4405" y="1715"/>
                    </a:lnTo>
                    <a:lnTo>
                      <a:pt x="4326" y="1452"/>
                    </a:lnTo>
                    <a:lnTo>
                      <a:pt x="4246" y="1188"/>
                    </a:lnTo>
                    <a:lnTo>
                      <a:pt x="4115" y="924"/>
                    </a:lnTo>
                    <a:lnTo>
                      <a:pt x="3956" y="687"/>
                    </a:lnTo>
                    <a:lnTo>
                      <a:pt x="3772" y="476"/>
                    </a:lnTo>
                    <a:lnTo>
                      <a:pt x="3561" y="291"/>
                    </a:lnTo>
                    <a:lnTo>
                      <a:pt x="3323" y="133"/>
                    </a:lnTo>
                    <a:lnTo>
                      <a:pt x="3060" y="54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8" name="Google Shape;1671;p70">
                <a:extLst>
                  <a:ext uri="{FF2B5EF4-FFF2-40B4-BE49-F238E27FC236}">
                    <a16:creationId xmlns:a16="http://schemas.microsoft.com/office/drawing/2014/main" id="{53B6EBFC-978B-0EE6-A108-3E54216AB200}"/>
                  </a:ext>
                </a:extLst>
              </p:cNvPr>
              <p:cNvSpPr/>
              <p:nvPr/>
            </p:nvSpPr>
            <p:spPr>
              <a:xfrm>
                <a:off x="6326200" y="4798350"/>
                <a:ext cx="176725" cy="2341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9365" extrusionOk="0">
                    <a:moveTo>
                      <a:pt x="1504" y="1"/>
                    </a:moveTo>
                    <a:lnTo>
                      <a:pt x="1161" y="54"/>
                    </a:lnTo>
                    <a:lnTo>
                      <a:pt x="1002" y="106"/>
                    </a:lnTo>
                    <a:lnTo>
                      <a:pt x="844" y="159"/>
                    </a:lnTo>
                    <a:lnTo>
                      <a:pt x="712" y="238"/>
                    </a:lnTo>
                    <a:lnTo>
                      <a:pt x="554" y="317"/>
                    </a:lnTo>
                    <a:lnTo>
                      <a:pt x="369" y="528"/>
                    </a:lnTo>
                    <a:lnTo>
                      <a:pt x="211" y="739"/>
                    </a:lnTo>
                    <a:lnTo>
                      <a:pt x="106" y="1003"/>
                    </a:lnTo>
                    <a:lnTo>
                      <a:pt x="27" y="1267"/>
                    </a:lnTo>
                    <a:lnTo>
                      <a:pt x="0" y="1557"/>
                    </a:lnTo>
                    <a:lnTo>
                      <a:pt x="0" y="1847"/>
                    </a:lnTo>
                    <a:lnTo>
                      <a:pt x="53" y="2137"/>
                    </a:lnTo>
                    <a:lnTo>
                      <a:pt x="132" y="2401"/>
                    </a:lnTo>
                    <a:lnTo>
                      <a:pt x="211" y="2639"/>
                    </a:lnTo>
                    <a:lnTo>
                      <a:pt x="317" y="2876"/>
                    </a:lnTo>
                    <a:lnTo>
                      <a:pt x="554" y="3377"/>
                    </a:lnTo>
                    <a:lnTo>
                      <a:pt x="660" y="3694"/>
                    </a:lnTo>
                    <a:lnTo>
                      <a:pt x="739" y="4036"/>
                    </a:lnTo>
                    <a:lnTo>
                      <a:pt x="897" y="4722"/>
                    </a:lnTo>
                    <a:lnTo>
                      <a:pt x="1029" y="5408"/>
                    </a:lnTo>
                    <a:lnTo>
                      <a:pt x="1161" y="6094"/>
                    </a:lnTo>
                    <a:lnTo>
                      <a:pt x="1266" y="6542"/>
                    </a:lnTo>
                    <a:lnTo>
                      <a:pt x="1398" y="6964"/>
                    </a:lnTo>
                    <a:lnTo>
                      <a:pt x="1556" y="7412"/>
                    </a:lnTo>
                    <a:lnTo>
                      <a:pt x="1767" y="7808"/>
                    </a:lnTo>
                    <a:lnTo>
                      <a:pt x="1952" y="8098"/>
                    </a:lnTo>
                    <a:lnTo>
                      <a:pt x="2189" y="8388"/>
                    </a:lnTo>
                    <a:lnTo>
                      <a:pt x="2427" y="8626"/>
                    </a:lnTo>
                    <a:lnTo>
                      <a:pt x="2717" y="8837"/>
                    </a:lnTo>
                    <a:lnTo>
                      <a:pt x="3007" y="9021"/>
                    </a:lnTo>
                    <a:lnTo>
                      <a:pt x="3323" y="9180"/>
                    </a:lnTo>
                    <a:lnTo>
                      <a:pt x="3666" y="9285"/>
                    </a:lnTo>
                    <a:lnTo>
                      <a:pt x="4009" y="9338"/>
                    </a:lnTo>
                    <a:lnTo>
                      <a:pt x="4352" y="9364"/>
                    </a:lnTo>
                    <a:lnTo>
                      <a:pt x="4721" y="9338"/>
                    </a:lnTo>
                    <a:lnTo>
                      <a:pt x="5064" y="9285"/>
                    </a:lnTo>
                    <a:lnTo>
                      <a:pt x="5381" y="9153"/>
                    </a:lnTo>
                    <a:lnTo>
                      <a:pt x="5697" y="9021"/>
                    </a:lnTo>
                    <a:lnTo>
                      <a:pt x="5987" y="8810"/>
                    </a:lnTo>
                    <a:lnTo>
                      <a:pt x="6277" y="8599"/>
                    </a:lnTo>
                    <a:lnTo>
                      <a:pt x="6488" y="8336"/>
                    </a:lnTo>
                    <a:lnTo>
                      <a:pt x="6620" y="8125"/>
                    </a:lnTo>
                    <a:lnTo>
                      <a:pt x="6752" y="7914"/>
                    </a:lnTo>
                    <a:lnTo>
                      <a:pt x="6858" y="7703"/>
                    </a:lnTo>
                    <a:lnTo>
                      <a:pt x="6937" y="7465"/>
                    </a:lnTo>
                    <a:lnTo>
                      <a:pt x="6990" y="7228"/>
                    </a:lnTo>
                    <a:lnTo>
                      <a:pt x="7016" y="6990"/>
                    </a:lnTo>
                    <a:lnTo>
                      <a:pt x="7042" y="6753"/>
                    </a:lnTo>
                    <a:lnTo>
                      <a:pt x="7069" y="6516"/>
                    </a:lnTo>
                    <a:lnTo>
                      <a:pt x="7042" y="6015"/>
                    </a:lnTo>
                    <a:lnTo>
                      <a:pt x="6963" y="5540"/>
                    </a:lnTo>
                    <a:lnTo>
                      <a:pt x="6831" y="5091"/>
                    </a:lnTo>
                    <a:lnTo>
                      <a:pt x="6673" y="4617"/>
                    </a:lnTo>
                    <a:lnTo>
                      <a:pt x="6409" y="3984"/>
                    </a:lnTo>
                    <a:lnTo>
                      <a:pt x="6066" y="3377"/>
                    </a:lnTo>
                    <a:lnTo>
                      <a:pt x="5697" y="2797"/>
                    </a:lnTo>
                    <a:lnTo>
                      <a:pt x="5249" y="2243"/>
                    </a:lnTo>
                    <a:lnTo>
                      <a:pt x="4774" y="1742"/>
                    </a:lnTo>
                    <a:lnTo>
                      <a:pt x="4273" y="1293"/>
                    </a:lnTo>
                    <a:lnTo>
                      <a:pt x="3719" y="871"/>
                    </a:lnTo>
                    <a:lnTo>
                      <a:pt x="3112" y="502"/>
                    </a:lnTo>
                    <a:lnTo>
                      <a:pt x="2822" y="344"/>
                    </a:lnTo>
                    <a:lnTo>
                      <a:pt x="2506" y="212"/>
                    </a:lnTo>
                    <a:lnTo>
                      <a:pt x="2189" y="106"/>
                    </a:lnTo>
                    <a:lnTo>
                      <a:pt x="1846" y="27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49" name="Google Shape;1672;p70">
                <a:extLst>
                  <a:ext uri="{FF2B5EF4-FFF2-40B4-BE49-F238E27FC236}">
                    <a16:creationId xmlns:a16="http://schemas.microsoft.com/office/drawing/2014/main" id="{498A87D5-A244-A0FA-EDB5-1AC022F19E72}"/>
                  </a:ext>
                </a:extLst>
              </p:cNvPr>
              <p:cNvSpPr/>
              <p:nvPr/>
            </p:nvSpPr>
            <p:spPr>
              <a:xfrm>
                <a:off x="6216075" y="4733750"/>
                <a:ext cx="71225" cy="28750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1500" extrusionOk="0">
                    <a:moveTo>
                      <a:pt x="1557" y="0"/>
                    </a:moveTo>
                    <a:lnTo>
                      <a:pt x="1504" y="27"/>
                    </a:lnTo>
                    <a:lnTo>
                      <a:pt x="1504" y="79"/>
                    </a:lnTo>
                    <a:lnTo>
                      <a:pt x="2216" y="2189"/>
                    </a:lnTo>
                    <a:lnTo>
                      <a:pt x="2374" y="2638"/>
                    </a:lnTo>
                    <a:lnTo>
                      <a:pt x="2506" y="3086"/>
                    </a:lnTo>
                    <a:lnTo>
                      <a:pt x="2612" y="3561"/>
                    </a:lnTo>
                    <a:lnTo>
                      <a:pt x="2691" y="4036"/>
                    </a:lnTo>
                    <a:lnTo>
                      <a:pt x="2691" y="4299"/>
                    </a:lnTo>
                    <a:lnTo>
                      <a:pt x="2691" y="4537"/>
                    </a:lnTo>
                    <a:lnTo>
                      <a:pt x="2664" y="4774"/>
                    </a:lnTo>
                    <a:lnTo>
                      <a:pt x="2612" y="5012"/>
                    </a:lnTo>
                    <a:lnTo>
                      <a:pt x="2559" y="5223"/>
                    </a:lnTo>
                    <a:lnTo>
                      <a:pt x="2453" y="5434"/>
                    </a:lnTo>
                    <a:lnTo>
                      <a:pt x="2348" y="5618"/>
                    </a:lnTo>
                    <a:lnTo>
                      <a:pt x="2242" y="5803"/>
                    </a:lnTo>
                    <a:lnTo>
                      <a:pt x="2084" y="5961"/>
                    </a:lnTo>
                    <a:lnTo>
                      <a:pt x="1926" y="6119"/>
                    </a:lnTo>
                    <a:lnTo>
                      <a:pt x="1583" y="6409"/>
                    </a:lnTo>
                    <a:lnTo>
                      <a:pt x="1187" y="6726"/>
                    </a:lnTo>
                    <a:lnTo>
                      <a:pt x="976" y="6937"/>
                    </a:lnTo>
                    <a:lnTo>
                      <a:pt x="765" y="7201"/>
                    </a:lnTo>
                    <a:lnTo>
                      <a:pt x="581" y="7464"/>
                    </a:lnTo>
                    <a:lnTo>
                      <a:pt x="422" y="7755"/>
                    </a:lnTo>
                    <a:lnTo>
                      <a:pt x="291" y="8045"/>
                    </a:lnTo>
                    <a:lnTo>
                      <a:pt x="185" y="8335"/>
                    </a:lnTo>
                    <a:lnTo>
                      <a:pt x="106" y="8651"/>
                    </a:lnTo>
                    <a:lnTo>
                      <a:pt x="53" y="8994"/>
                    </a:lnTo>
                    <a:lnTo>
                      <a:pt x="27" y="9311"/>
                    </a:lnTo>
                    <a:lnTo>
                      <a:pt x="0" y="9627"/>
                    </a:lnTo>
                    <a:lnTo>
                      <a:pt x="27" y="9944"/>
                    </a:lnTo>
                    <a:lnTo>
                      <a:pt x="80" y="10260"/>
                    </a:lnTo>
                    <a:lnTo>
                      <a:pt x="159" y="10577"/>
                    </a:lnTo>
                    <a:lnTo>
                      <a:pt x="264" y="10893"/>
                    </a:lnTo>
                    <a:lnTo>
                      <a:pt x="422" y="11183"/>
                    </a:lnTo>
                    <a:lnTo>
                      <a:pt x="581" y="11473"/>
                    </a:lnTo>
                    <a:lnTo>
                      <a:pt x="607" y="11500"/>
                    </a:lnTo>
                    <a:lnTo>
                      <a:pt x="660" y="11500"/>
                    </a:lnTo>
                    <a:lnTo>
                      <a:pt x="713" y="11447"/>
                    </a:lnTo>
                    <a:lnTo>
                      <a:pt x="686" y="11394"/>
                    </a:lnTo>
                    <a:lnTo>
                      <a:pt x="528" y="11104"/>
                    </a:lnTo>
                    <a:lnTo>
                      <a:pt x="396" y="10840"/>
                    </a:lnTo>
                    <a:lnTo>
                      <a:pt x="317" y="10550"/>
                    </a:lnTo>
                    <a:lnTo>
                      <a:pt x="238" y="10234"/>
                    </a:lnTo>
                    <a:lnTo>
                      <a:pt x="185" y="9944"/>
                    </a:lnTo>
                    <a:lnTo>
                      <a:pt x="159" y="9627"/>
                    </a:lnTo>
                    <a:lnTo>
                      <a:pt x="159" y="9311"/>
                    </a:lnTo>
                    <a:lnTo>
                      <a:pt x="185" y="8994"/>
                    </a:lnTo>
                    <a:lnTo>
                      <a:pt x="238" y="8704"/>
                    </a:lnTo>
                    <a:lnTo>
                      <a:pt x="317" y="8388"/>
                    </a:lnTo>
                    <a:lnTo>
                      <a:pt x="422" y="8097"/>
                    </a:lnTo>
                    <a:lnTo>
                      <a:pt x="554" y="7807"/>
                    </a:lnTo>
                    <a:lnTo>
                      <a:pt x="686" y="7544"/>
                    </a:lnTo>
                    <a:lnTo>
                      <a:pt x="871" y="7280"/>
                    </a:lnTo>
                    <a:lnTo>
                      <a:pt x="1082" y="7042"/>
                    </a:lnTo>
                    <a:lnTo>
                      <a:pt x="1293" y="6831"/>
                    </a:lnTo>
                    <a:lnTo>
                      <a:pt x="1662" y="6515"/>
                    </a:lnTo>
                    <a:lnTo>
                      <a:pt x="2031" y="6225"/>
                    </a:lnTo>
                    <a:lnTo>
                      <a:pt x="2190" y="6067"/>
                    </a:lnTo>
                    <a:lnTo>
                      <a:pt x="2348" y="5882"/>
                    </a:lnTo>
                    <a:lnTo>
                      <a:pt x="2480" y="5697"/>
                    </a:lnTo>
                    <a:lnTo>
                      <a:pt x="2585" y="5486"/>
                    </a:lnTo>
                    <a:lnTo>
                      <a:pt x="2691" y="5275"/>
                    </a:lnTo>
                    <a:lnTo>
                      <a:pt x="2744" y="5038"/>
                    </a:lnTo>
                    <a:lnTo>
                      <a:pt x="2796" y="4801"/>
                    </a:lnTo>
                    <a:lnTo>
                      <a:pt x="2823" y="4563"/>
                    </a:lnTo>
                    <a:lnTo>
                      <a:pt x="2849" y="4299"/>
                    </a:lnTo>
                    <a:lnTo>
                      <a:pt x="2823" y="4009"/>
                    </a:lnTo>
                    <a:lnTo>
                      <a:pt x="2770" y="3534"/>
                    </a:lnTo>
                    <a:lnTo>
                      <a:pt x="2664" y="3060"/>
                    </a:lnTo>
                    <a:lnTo>
                      <a:pt x="2506" y="2611"/>
                    </a:lnTo>
                    <a:lnTo>
                      <a:pt x="2348" y="2137"/>
                    </a:lnTo>
                    <a:lnTo>
                      <a:pt x="1636" y="27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0" name="Google Shape;1673;p70">
                <a:extLst>
                  <a:ext uri="{FF2B5EF4-FFF2-40B4-BE49-F238E27FC236}">
                    <a16:creationId xmlns:a16="http://schemas.microsoft.com/office/drawing/2014/main" id="{DFB94CF7-F79B-E381-8A29-0A20B8523243}"/>
                  </a:ext>
                </a:extLst>
              </p:cNvPr>
              <p:cNvSpPr/>
              <p:nvPr/>
            </p:nvSpPr>
            <p:spPr>
              <a:xfrm>
                <a:off x="6279375" y="4812200"/>
                <a:ext cx="1549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619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1" y="80"/>
                    </a:lnTo>
                    <a:lnTo>
                      <a:pt x="80" y="344"/>
                    </a:lnTo>
                    <a:lnTo>
                      <a:pt x="185" y="581"/>
                    </a:lnTo>
                    <a:lnTo>
                      <a:pt x="317" y="818"/>
                    </a:lnTo>
                    <a:lnTo>
                      <a:pt x="502" y="1056"/>
                    </a:lnTo>
                    <a:lnTo>
                      <a:pt x="686" y="1267"/>
                    </a:lnTo>
                    <a:lnTo>
                      <a:pt x="897" y="1425"/>
                    </a:lnTo>
                    <a:lnTo>
                      <a:pt x="1135" y="1583"/>
                    </a:lnTo>
                    <a:lnTo>
                      <a:pt x="1398" y="1715"/>
                    </a:lnTo>
                    <a:lnTo>
                      <a:pt x="1689" y="1821"/>
                    </a:lnTo>
                    <a:lnTo>
                      <a:pt x="1952" y="1900"/>
                    </a:lnTo>
                    <a:lnTo>
                      <a:pt x="2533" y="1979"/>
                    </a:lnTo>
                    <a:lnTo>
                      <a:pt x="3007" y="2058"/>
                    </a:lnTo>
                    <a:lnTo>
                      <a:pt x="3245" y="2111"/>
                    </a:lnTo>
                    <a:lnTo>
                      <a:pt x="3456" y="2164"/>
                    </a:lnTo>
                    <a:lnTo>
                      <a:pt x="3746" y="2296"/>
                    </a:lnTo>
                    <a:lnTo>
                      <a:pt x="4036" y="2427"/>
                    </a:lnTo>
                    <a:lnTo>
                      <a:pt x="4273" y="2612"/>
                    </a:lnTo>
                    <a:lnTo>
                      <a:pt x="4484" y="2797"/>
                    </a:lnTo>
                    <a:lnTo>
                      <a:pt x="4669" y="2981"/>
                    </a:lnTo>
                    <a:lnTo>
                      <a:pt x="4854" y="3166"/>
                    </a:lnTo>
                    <a:lnTo>
                      <a:pt x="5144" y="3562"/>
                    </a:lnTo>
                    <a:lnTo>
                      <a:pt x="5434" y="4036"/>
                    </a:lnTo>
                    <a:lnTo>
                      <a:pt x="5671" y="4537"/>
                    </a:lnTo>
                    <a:lnTo>
                      <a:pt x="5882" y="5039"/>
                    </a:lnTo>
                    <a:lnTo>
                      <a:pt x="6067" y="5592"/>
                    </a:lnTo>
                    <a:lnTo>
                      <a:pt x="6093" y="5619"/>
                    </a:lnTo>
                    <a:lnTo>
                      <a:pt x="6172" y="5619"/>
                    </a:lnTo>
                    <a:lnTo>
                      <a:pt x="6199" y="5592"/>
                    </a:lnTo>
                    <a:lnTo>
                      <a:pt x="6199" y="5540"/>
                    </a:lnTo>
                    <a:lnTo>
                      <a:pt x="6014" y="5012"/>
                    </a:lnTo>
                    <a:lnTo>
                      <a:pt x="5803" y="4485"/>
                    </a:lnTo>
                    <a:lnTo>
                      <a:pt x="5539" y="3957"/>
                    </a:lnTo>
                    <a:lnTo>
                      <a:pt x="5249" y="3482"/>
                    </a:lnTo>
                    <a:lnTo>
                      <a:pt x="4959" y="3087"/>
                    </a:lnTo>
                    <a:lnTo>
                      <a:pt x="4774" y="2876"/>
                    </a:lnTo>
                    <a:lnTo>
                      <a:pt x="4590" y="2665"/>
                    </a:lnTo>
                    <a:lnTo>
                      <a:pt x="4352" y="2480"/>
                    </a:lnTo>
                    <a:lnTo>
                      <a:pt x="4089" y="2322"/>
                    </a:lnTo>
                    <a:lnTo>
                      <a:pt x="3825" y="2164"/>
                    </a:lnTo>
                    <a:lnTo>
                      <a:pt x="3508" y="2032"/>
                    </a:lnTo>
                    <a:lnTo>
                      <a:pt x="3271" y="1979"/>
                    </a:lnTo>
                    <a:lnTo>
                      <a:pt x="3034" y="1926"/>
                    </a:lnTo>
                    <a:lnTo>
                      <a:pt x="2559" y="1847"/>
                    </a:lnTo>
                    <a:lnTo>
                      <a:pt x="2005" y="1742"/>
                    </a:lnTo>
                    <a:lnTo>
                      <a:pt x="1715" y="1689"/>
                    </a:lnTo>
                    <a:lnTo>
                      <a:pt x="1451" y="1583"/>
                    </a:lnTo>
                    <a:lnTo>
                      <a:pt x="1214" y="1478"/>
                    </a:lnTo>
                    <a:lnTo>
                      <a:pt x="1003" y="1320"/>
                    </a:lnTo>
                    <a:lnTo>
                      <a:pt x="792" y="1161"/>
                    </a:lnTo>
                    <a:lnTo>
                      <a:pt x="607" y="950"/>
                    </a:lnTo>
                    <a:lnTo>
                      <a:pt x="449" y="766"/>
                    </a:lnTo>
                    <a:lnTo>
                      <a:pt x="317" y="528"/>
                    </a:lnTo>
                    <a:lnTo>
                      <a:pt x="212" y="291"/>
                    </a:lnTo>
                    <a:lnTo>
                      <a:pt x="159" y="54"/>
                    </a:lnTo>
                    <a:lnTo>
                      <a:pt x="132" y="27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1" name="Google Shape;1674;p70">
                <a:extLst>
                  <a:ext uri="{FF2B5EF4-FFF2-40B4-BE49-F238E27FC236}">
                    <a16:creationId xmlns:a16="http://schemas.microsoft.com/office/drawing/2014/main" id="{56D0B15E-5527-DBFE-CC62-A7B0354B97B2}"/>
                  </a:ext>
                </a:extLst>
              </p:cNvPr>
              <p:cNvSpPr/>
              <p:nvPr/>
            </p:nvSpPr>
            <p:spPr>
              <a:xfrm>
                <a:off x="6724450" y="4408675"/>
                <a:ext cx="367300" cy="439825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7593" extrusionOk="0">
                    <a:moveTo>
                      <a:pt x="5619" y="0"/>
                    </a:moveTo>
                    <a:lnTo>
                      <a:pt x="5487" y="53"/>
                    </a:lnTo>
                    <a:lnTo>
                      <a:pt x="5381" y="106"/>
                    </a:lnTo>
                    <a:lnTo>
                      <a:pt x="5276" y="185"/>
                    </a:lnTo>
                    <a:lnTo>
                      <a:pt x="5144" y="396"/>
                    </a:lnTo>
                    <a:lnTo>
                      <a:pt x="5091" y="580"/>
                    </a:lnTo>
                    <a:lnTo>
                      <a:pt x="5065" y="765"/>
                    </a:lnTo>
                    <a:lnTo>
                      <a:pt x="5091" y="950"/>
                    </a:lnTo>
                    <a:lnTo>
                      <a:pt x="5144" y="1108"/>
                    </a:lnTo>
                    <a:lnTo>
                      <a:pt x="5223" y="1293"/>
                    </a:lnTo>
                    <a:lnTo>
                      <a:pt x="5461" y="1635"/>
                    </a:lnTo>
                    <a:lnTo>
                      <a:pt x="5698" y="1978"/>
                    </a:lnTo>
                    <a:lnTo>
                      <a:pt x="5830" y="2137"/>
                    </a:lnTo>
                    <a:lnTo>
                      <a:pt x="5909" y="2321"/>
                    </a:lnTo>
                    <a:lnTo>
                      <a:pt x="5988" y="2506"/>
                    </a:lnTo>
                    <a:lnTo>
                      <a:pt x="6014" y="2690"/>
                    </a:lnTo>
                    <a:lnTo>
                      <a:pt x="6014" y="2875"/>
                    </a:lnTo>
                    <a:lnTo>
                      <a:pt x="5962" y="3060"/>
                    </a:lnTo>
                    <a:lnTo>
                      <a:pt x="5803" y="3376"/>
                    </a:lnTo>
                    <a:lnTo>
                      <a:pt x="5461" y="3851"/>
                    </a:lnTo>
                    <a:lnTo>
                      <a:pt x="4458" y="5328"/>
                    </a:lnTo>
                    <a:lnTo>
                      <a:pt x="3852" y="6251"/>
                    </a:lnTo>
                    <a:lnTo>
                      <a:pt x="3192" y="7253"/>
                    </a:lnTo>
                    <a:lnTo>
                      <a:pt x="2533" y="8335"/>
                    </a:lnTo>
                    <a:lnTo>
                      <a:pt x="1873" y="9469"/>
                    </a:lnTo>
                    <a:lnTo>
                      <a:pt x="1583" y="10049"/>
                    </a:lnTo>
                    <a:lnTo>
                      <a:pt x="1293" y="10629"/>
                    </a:lnTo>
                    <a:lnTo>
                      <a:pt x="1029" y="11210"/>
                    </a:lnTo>
                    <a:lnTo>
                      <a:pt x="766" y="11764"/>
                    </a:lnTo>
                    <a:lnTo>
                      <a:pt x="555" y="12344"/>
                    </a:lnTo>
                    <a:lnTo>
                      <a:pt x="370" y="12898"/>
                    </a:lnTo>
                    <a:lnTo>
                      <a:pt x="212" y="13425"/>
                    </a:lnTo>
                    <a:lnTo>
                      <a:pt x="106" y="13953"/>
                    </a:lnTo>
                    <a:lnTo>
                      <a:pt x="27" y="14454"/>
                    </a:lnTo>
                    <a:lnTo>
                      <a:pt x="1" y="14955"/>
                    </a:lnTo>
                    <a:lnTo>
                      <a:pt x="27" y="15403"/>
                    </a:lnTo>
                    <a:lnTo>
                      <a:pt x="106" y="15825"/>
                    </a:lnTo>
                    <a:lnTo>
                      <a:pt x="159" y="16036"/>
                    </a:lnTo>
                    <a:lnTo>
                      <a:pt x="238" y="16221"/>
                    </a:lnTo>
                    <a:lnTo>
                      <a:pt x="344" y="16406"/>
                    </a:lnTo>
                    <a:lnTo>
                      <a:pt x="449" y="16590"/>
                    </a:lnTo>
                    <a:lnTo>
                      <a:pt x="555" y="16775"/>
                    </a:lnTo>
                    <a:lnTo>
                      <a:pt x="713" y="16933"/>
                    </a:lnTo>
                    <a:lnTo>
                      <a:pt x="845" y="17065"/>
                    </a:lnTo>
                    <a:lnTo>
                      <a:pt x="1029" y="17197"/>
                    </a:lnTo>
                    <a:lnTo>
                      <a:pt x="1214" y="17329"/>
                    </a:lnTo>
                    <a:lnTo>
                      <a:pt x="1399" y="17434"/>
                    </a:lnTo>
                    <a:lnTo>
                      <a:pt x="1583" y="17513"/>
                    </a:lnTo>
                    <a:lnTo>
                      <a:pt x="1794" y="17566"/>
                    </a:lnTo>
                    <a:lnTo>
                      <a:pt x="1979" y="17593"/>
                    </a:lnTo>
                    <a:lnTo>
                      <a:pt x="2375" y="17593"/>
                    </a:lnTo>
                    <a:lnTo>
                      <a:pt x="2586" y="17566"/>
                    </a:lnTo>
                    <a:lnTo>
                      <a:pt x="2797" y="17513"/>
                    </a:lnTo>
                    <a:lnTo>
                      <a:pt x="3008" y="17461"/>
                    </a:lnTo>
                    <a:lnTo>
                      <a:pt x="3430" y="17276"/>
                    </a:lnTo>
                    <a:lnTo>
                      <a:pt x="3852" y="17039"/>
                    </a:lnTo>
                    <a:lnTo>
                      <a:pt x="4300" y="16748"/>
                    </a:lnTo>
                    <a:lnTo>
                      <a:pt x="4722" y="16406"/>
                    </a:lnTo>
                    <a:lnTo>
                      <a:pt x="5144" y="16010"/>
                    </a:lnTo>
                    <a:lnTo>
                      <a:pt x="5592" y="15562"/>
                    </a:lnTo>
                    <a:lnTo>
                      <a:pt x="6014" y="15087"/>
                    </a:lnTo>
                    <a:lnTo>
                      <a:pt x="6463" y="14586"/>
                    </a:lnTo>
                    <a:lnTo>
                      <a:pt x="6885" y="14085"/>
                    </a:lnTo>
                    <a:lnTo>
                      <a:pt x="7702" y="12977"/>
                    </a:lnTo>
                    <a:lnTo>
                      <a:pt x="8494" y="11843"/>
                    </a:lnTo>
                    <a:lnTo>
                      <a:pt x="9206" y="10709"/>
                    </a:lnTo>
                    <a:lnTo>
                      <a:pt x="9892" y="9627"/>
                    </a:lnTo>
                    <a:lnTo>
                      <a:pt x="10472" y="8651"/>
                    </a:lnTo>
                    <a:lnTo>
                      <a:pt x="11395" y="7148"/>
                    </a:lnTo>
                    <a:lnTo>
                      <a:pt x="11685" y="6726"/>
                    </a:lnTo>
                    <a:lnTo>
                      <a:pt x="11791" y="6594"/>
                    </a:lnTo>
                    <a:lnTo>
                      <a:pt x="11870" y="6541"/>
                    </a:lnTo>
                    <a:lnTo>
                      <a:pt x="12529" y="6541"/>
                    </a:lnTo>
                    <a:lnTo>
                      <a:pt x="13004" y="6515"/>
                    </a:lnTo>
                    <a:lnTo>
                      <a:pt x="13479" y="6489"/>
                    </a:lnTo>
                    <a:lnTo>
                      <a:pt x="13716" y="6436"/>
                    </a:lnTo>
                    <a:lnTo>
                      <a:pt x="13927" y="6409"/>
                    </a:lnTo>
                    <a:lnTo>
                      <a:pt x="14138" y="6330"/>
                    </a:lnTo>
                    <a:lnTo>
                      <a:pt x="14323" y="6251"/>
                    </a:lnTo>
                    <a:lnTo>
                      <a:pt x="14481" y="6119"/>
                    </a:lnTo>
                    <a:lnTo>
                      <a:pt x="14586" y="5987"/>
                    </a:lnTo>
                    <a:lnTo>
                      <a:pt x="14666" y="5829"/>
                    </a:lnTo>
                    <a:lnTo>
                      <a:pt x="14692" y="5645"/>
                    </a:lnTo>
                    <a:lnTo>
                      <a:pt x="14692" y="5434"/>
                    </a:lnTo>
                    <a:lnTo>
                      <a:pt x="14639" y="5223"/>
                    </a:lnTo>
                    <a:lnTo>
                      <a:pt x="14560" y="5012"/>
                    </a:lnTo>
                    <a:lnTo>
                      <a:pt x="14428" y="4827"/>
                    </a:lnTo>
                    <a:lnTo>
                      <a:pt x="14296" y="4616"/>
                    </a:lnTo>
                    <a:lnTo>
                      <a:pt x="14112" y="4431"/>
                    </a:lnTo>
                    <a:lnTo>
                      <a:pt x="13927" y="4247"/>
                    </a:lnTo>
                    <a:lnTo>
                      <a:pt x="13690" y="4036"/>
                    </a:lnTo>
                    <a:lnTo>
                      <a:pt x="13188" y="3666"/>
                    </a:lnTo>
                    <a:lnTo>
                      <a:pt x="12608" y="3297"/>
                    </a:lnTo>
                    <a:lnTo>
                      <a:pt x="11369" y="2559"/>
                    </a:lnTo>
                    <a:lnTo>
                      <a:pt x="10551" y="2031"/>
                    </a:lnTo>
                    <a:lnTo>
                      <a:pt x="9681" y="1530"/>
                    </a:lnTo>
                    <a:lnTo>
                      <a:pt x="8652" y="976"/>
                    </a:lnTo>
                    <a:lnTo>
                      <a:pt x="8124" y="712"/>
                    </a:lnTo>
                    <a:lnTo>
                      <a:pt x="7571" y="475"/>
                    </a:lnTo>
                    <a:lnTo>
                      <a:pt x="7069" y="264"/>
                    </a:lnTo>
                    <a:lnTo>
                      <a:pt x="6595" y="106"/>
                    </a:lnTo>
                    <a:lnTo>
                      <a:pt x="6146" y="27"/>
                    </a:lnTo>
                    <a:lnTo>
                      <a:pt x="5962" y="0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2" name="Google Shape;1675;p70">
                <a:extLst>
                  <a:ext uri="{FF2B5EF4-FFF2-40B4-BE49-F238E27FC236}">
                    <a16:creationId xmlns:a16="http://schemas.microsoft.com/office/drawing/2014/main" id="{3BB44C8C-7172-6259-0DC3-2C6835EE512E}"/>
                  </a:ext>
                </a:extLst>
              </p:cNvPr>
              <p:cNvSpPr/>
              <p:nvPr/>
            </p:nvSpPr>
            <p:spPr>
              <a:xfrm>
                <a:off x="6724450" y="4408675"/>
                <a:ext cx="367300" cy="439825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7593" fill="none" extrusionOk="0">
                    <a:moveTo>
                      <a:pt x="11369" y="2559"/>
                    </a:moveTo>
                    <a:lnTo>
                      <a:pt x="11369" y="2559"/>
                    </a:lnTo>
                    <a:lnTo>
                      <a:pt x="10551" y="2031"/>
                    </a:lnTo>
                    <a:lnTo>
                      <a:pt x="9681" y="1530"/>
                    </a:lnTo>
                    <a:lnTo>
                      <a:pt x="8652" y="976"/>
                    </a:lnTo>
                    <a:lnTo>
                      <a:pt x="8124" y="712"/>
                    </a:lnTo>
                    <a:lnTo>
                      <a:pt x="7571" y="475"/>
                    </a:lnTo>
                    <a:lnTo>
                      <a:pt x="7069" y="264"/>
                    </a:lnTo>
                    <a:lnTo>
                      <a:pt x="6595" y="106"/>
                    </a:lnTo>
                    <a:lnTo>
                      <a:pt x="6146" y="27"/>
                    </a:lnTo>
                    <a:lnTo>
                      <a:pt x="5962" y="0"/>
                    </a:lnTo>
                    <a:lnTo>
                      <a:pt x="5777" y="0"/>
                    </a:lnTo>
                    <a:lnTo>
                      <a:pt x="5619" y="0"/>
                    </a:lnTo>
                    <a:lnTo>
                      <a:pt x="5487" y="53"/>
                    </a:lnTo>
                    <a:lnTo>
                      <a:pt x="5381" y="106"/>
                    </a:lnTo>
                    <a:lnTo>
                      <a:pt x="5276" y="185"/>
                    </a:lnTo>
                    <a:lnTo>
                      <a:pt x="5276" y="185"/>
                    </a:lnTo>
                    <a:lnTo>
                      <a:pt x="5144" y="396"/>
                    </a:lnTo>
                    <a:lnTo>
                      <a:pt x="5091" y="580"/>
                    </a:lnTo>
                    <a:lnTo>
                      <a:pt x="5065" y="765"/>
                    </a:lnTo>
                    <a:lnTo>
                      <a:pt x="5091" y="950"/>
                    </a:lnTo>
                    <a:lnTo>
                      <a:pt x="5144" y="1108"/>
                    </a:lnTo>
                    <a:lnTo>
                      <a:pt x="5223" y="1293"/>
                    </a:lnTo>
                    <a:lnTo>
                      <a:pt x="5461" y="1635"/>
                    </a:lnTo>
                    <a:lnTo>
                      <a:pt x="5698" y="1978"/>
                    </a:lnTo>
                    <a:lnTo>
                      <a:pt x="5830" y="2137"/>
                    </a:lnTo>
                    <a:lnTo>
                      <a:pt x="5909" y="2321"/>
                    </a:lnTo>
                    <a:lnTo>
                      <a:pt x="5988" y="2506"/>
                    </a:lnTo>
                    <a:lnTo>
                      <a:pt x="6014" y="2690"/>
                    </a:lnTo>
                    <a:lnTo>
                      <a:pt x="6014" y="2875"/>
                    </a:lnTo>
                    <a:lnTo>
                      <a:pt x="5962" y="3060"/>
                    </a:lnTo>
                    <a:lnTo>
                      <a:pt x="5962" y="3060"/>
                    </a:lnTo>
                    <a:lnTo>
                      <a:pt x="5803" y="3376"/>
                    </a:lnTo>
                    <a:lnTo>
                      <a:pt x="5461" y="3851"/>
                    </a:lnTo>
                    <a:lnTo>
                      <a:pt x="4458" y="5328"/>
                    </a:lnTo>
                    <a:lnTo>
                      <a:pt x="3852" y="6251"/>
                    </a:lnTo>
                    <a:lnTo>
                      <a:pt x="3192" y="7253"/>
                    </a:lnTo>
                    <a:lnTo>
                      <a:pt x="2533" y="8335"/>
                    </a:lnTo>
                    <a:lnTo>
                      <a:pt x="1873" y="9469"/>
                    </a:lnTo>
                    <a:lnTo>
                      <a:pt x="1583" y="10049"/>
                    </a:lnTo>
                    <a:lnTo>
                      <a:pt x="1293" y="10629"/>
                    </a:lnTo>
                    <a:lnTo>
                      <a:pt x="1029" y="11210"/>
                    </a:lnTo>
                    <a:lnTo>
                      <a:pt x="766" y="11764"/>
                    </a:lnTo>
                    <a:lnTo>
                      <a:pt x="555" y="12344"/>
                    </a:lnTo>
                    <a:lnTo>
                      <a:pt x="370" y="12898"/>
                    </a:lnTo>
                    <a:lnTo>
                      <a:pt x="212" y="13425"/>
                    </a:lnTo>
                    <a:lnTo>
                      <a:pt x="106" y="13953"/>
                    </a:lnTo>
                    <a:lnTo>
                      <a:pt x="27" y="14454"/>
                    </a:lnTo>
                    <a:lnTo>
                      <a:pt x="1" y="14955"/>
                    </a:lnTo>
                    <a:lnTo>
                      <a:pt x="27" y="15403"/>
                    </a:lnTo>
                    <a:lnTo>
                      <a:pt x="106" y="15825"/>
                    </a:lnTo>
                    <a:lnTo>
                      <a:pt x="159" y="16036"/>
                    </a:lnTo>
                    <a:lnTo>
                      <a:pt x="238" y="16221"/>
                    </a:lnTo>
                    <a:lnTo>
                      <a:pt x="344" y="16406"/>
                    </a:lnTo>
                    <a:lnTo>
                      <a:pt x="449" y="16590"/>
                    </a:lnTo>
                    <a:lnTo>
                      <a:pt x="555" y="16775"/>
                    </a:lnTo>
                    <a:lnTo>
                      <a:pt x="713" y="16933"/>
                    </a:lnTo>
                    <a:lnTo>
                      <a:pt x="845" y="17065"/>
                    </a:lnTo>
                    <a:lnTo>
                      <a:pt x="1029" y="17197"/>
                    </a:lnTo>
                    <a:lnTo>
                      <a:pt x="1029" y="17197"/>
                    </a:lnTo>
                    <a:lnTo>
                      <a:pt x="1214" y="17329"/>
                    </a:lnTo>
                    <a:lnTo>
                      <a:pt x="1399" y="17434"/>
                    </a:lnTo>
                    <a:lnTo>
                      <a:pt x="1583" y="17513"/>
                    </a:lnTo>
                    <a:lnTo>
                      <a:pt x="1794" y="17566"/>
                    </a:lnTo>
                    <a:lnTo>
                      <a:pt x="1979" y="17593"/>
                    </a:lnTo>
                    <a:lnTo>
                      <a:pt x="2190" y="17593"/>
                    </a:lnTo>
                    <a:lnTo>
                      <a:pt x="2375" y="17593"/>
                    </a:lnTo>
                    <a:lnTo>
                      <a:pt x="2586" y="17566"/>
                    </a:lnTo>
                    <a:lnTo>
                      <a:pt x="2797" y="17513"/>
                    </a:lnTo>
                    <a:lnTo>
                      <a:pt x="3008" y="17461"/>
                    </a:lnTo>
                    <a:lnTo>
                      <a:pt x="3430" y="17276"/>
                    </a:lnTo>
                    <a:lnTo>
                      <a:pt x="3852" y="17039"/>
                    </a:lnTo>
                    <a:lnTo>
                      <a:pt x="4300" y="16748"/>
                    </a:lnTo>
                    <a:lnTo>
                      <a:pt x="4722" y="16406"/>
                    </a:lnTo>
                    <a:lnTo>
                      <a:pt x="5144" y="16010"/>
                    </a:lnTo>
                    <a:lnTo>
                      <a:pt x="5592" y="15562"/>
                    </a:lnTo>
                    <a:lnTo>
                      <a:pt x="6014" y="15087"/>
                    </a:lnTo>
                    <a:lnTo>
                      <a:pt x="6463" y="14586"/>
                    </a:lnTo>
                    <a:lnTo>
                      <a:pt x="6885" y="14085"/>
                    </a:lnTo>
                    <a:lnTo>
                      <a:pt x="7702" y="12977"/>
                    </a:lnTo>
                    <a:lnTo>
                      <a:pt x="8494" y="11843"/>
                    </a:lnTo>
                    <a:lnTo>
                      <a:pt x="9206" y="10709"/>
                    </a:lnTo>
                    <a:lnTo>
                      <a:pt x="9892" y="9627"/>
                    </a:lnTo>
                    <a:lnTo>
                      <a:pt x="10472" y="8651"/>
                    </a:lnTo>
                    <a:lnTo>
                      <a:pt x="11395" y="7148"/>
                    </a:lnTo>
                    <a:lnTo>
                      <a:pt x="11685" y="6726"/>
                    </a:lnTo>
                    <a:lnTo>
                      <a:pt x="11791" y="6594"/>
                    </a:lnTo>
                    <a:lnTo>
                      <a:pt x="11870" y="6541"/>
                    </a:lnTo>
                    <a:lnTo>
                      <a:pt x="11870" y="6541"/>
                    </a:lnTo>
                    <a:lnTo>
                      <a:pt x="12133" y="6541"/>
                    </a:lnTo>
                    <a:lnTo>
                      <a:pt x="12529" y="6541"/>
                    </a:lnTo>
                    <a:lnTo>
                      <a:pt x="13004" y="6515"/>
                    </a:lnTo>
                    <a:lnTo>
                      <a:pt x="13479" y="6489"/>
                    </a:lnTo>
                    <a:lnTo>
                      <a:pt x="13716" y="6436"/>
                    </a:lnTo>
                    <a:lnTo>
                      <a:pt x="13927" y="6409"/>
                    </a:lnTo>
                    <a:lnTo>
                      <a:pt x="14138" y="6330"/>
                    </a:lnTo>
                    <a:lnTo>
                      <a:pt x="14323" y="6251"/>
                    </a:lnTo>
                    <a:lnTo>
                      <a:pt x="14481" y="6119"/>
                    </a:lnTo>
                    <a:lnTo>
                      <a:pt x="14586" y="5987"/>
                    </a:lnTo>
                    <a:lnTo>
                      <a:pt x="14666" y="5829"/>
                    </a:lnTo>
                    <a:lnTo>
                      <a:pt x="14692" y="5645"/>
                    </a:lnTo>
                    <a:lnTo>
                      <a:pt x="14692" y="5645"/>
                    </a:lnTo>
                    <a:lnTo>
                      <a:pt x="14692" y="5434"/>
                    </a:lnTo>
                    <a:lnTo>
                      <a:pt x="14639" y="5223"/>
                    </a:lnTo>
                    <a:lnTo>
                      <a:pt x="14560" y="5012"/>
                    </a:lnTo>
                    <a:lnTo>
                      <a:pt x="14428" y="4827"/>
                    </a:lnTo>
                    <a:lnTo>
                      <a:pt x="14296" y="4616"/>
                    </a:lnTo>
                    <a:lnTo>
                      <a:pt x="14112" y="4431"/>
                    </a:lnTo>
                    <a:lnTo>
                      <a:pt x="13927" y="4247"/>
                    </a:lnTo>
                    <a:lnTo>
                      <a:pt x="13690" y="4036"/>
                    </a:lnTo>
                    <a:lnTo>
                      <a:pt x="13188" y="3666"/>
                    </a:lnTo>
                    <a:lnTo>
                      <a:pt x="12608" y="3297"/>
                    </a:lnTo>
                    <a:lnTo>
                      <a:pt x="11369" y="25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3" name="Google Shape;1676;p70">
                <a:extLst>
                  <a:ext uri="{FF2B5EF4-FFF2-40B4-BE49-F238E27FC236}">
                    <a16:creationId xmlns:a16="http://schemas.microsoft.com/office/drawing/2014/main" id="{4ED58F4B-9159-F7EE-B9A0-2CF7C91E16EC}"/>
                  </a:ext>
                </a:extLst>
              </p:cNvPr>
              <p:cNvSpPr/>
              <p:nvPr/>
            </p:nvSpPr>
            <p:spPr>
              <a:xfrm>
                <a:off x="6875450" y="4419225"/>
                <a:ext cx="2024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5038" extrusionOk="0">
                    <a:moveTo>
                      <a:pt x="133" y="53"/>
                    </a:moveTo>
                    <a:lnTo>
                      <a:pt x="317" y="106"/>
                    </a:lnTo>
                    <a:lnTo>
                      <a:pt x="581" y="185"/>
                    </a:lnTo>
                    <a:lnTo>
                      <a:pt x="977" y="343"/>
                    </a:lnTo>
                    <a:lnTo>
                      <a:pt x="1451" y="580"/>
                    </a:lnTo>
                    <a:lnTo>
                      <a:pt x="2032" y="871"/>
                    </a:lnTo>
                    <a:lnTo>
                      <a:pt x="2691" y="1240"/>
                    </a:lnTo>
                    <a:lnTo>
                      <a:pt x="3430" y="1662"/>
                    </a:lnTo>
                    <a:lnTo>
                      <a:pt x="4274" y="2163"/>
                    </a:lnTo>
                    <a:lnTo>
                      <a:pt x="5065" y="2664"/>
                    </a:lnTo>
                    <a:lnTo>
                      <a:pt x="5803" y="3139"/>
                    </a:lnTo>
                    <a:lnTo>
                      <a:pt x="6463" y="3587"/>
                    </a:lnTo>
                    <a:lnTo>
                      <a:pt x="7043" y="4009"/>
                    </a:lnTo>
                    <a:lnTo>
                      <a:pt x="7650" y="4510"/>
                    </a:lnTo>
                    <a:lnTo>
                      <a:pt x="7940" y="4774"/>
                    </a:lnTo>
                    <a:lnTo>
                      <a:pt x="8045" y="4932"/>
                    </a:lnTo>
                    <a:lnTo>
                      <a:pt x="8045" y="4959"/>
                    </a:lnTo>
                    <a:lnTo>
                      <a:pt x="7993" y="4985"/>
                    </a:lnTo>
                    <a:lnTo>
                      <a:pt x="7834" y="4959"/>
                    </a:lnTo>
                    <a:lnTo>
                      <a:pt x="7439" y="4827"/>
                    </a:lnTo>
                    <a:lnTo>
                      <a:pt x="6726" y="4510"/>
                    </a:lnTo>
                    <a:lnTo>
                      <a:pt x="6093" y="4168"/>
                    </a:lnTo>
                    <a:lnTo>
                      <a:pt x="5381" y="3798"/>
                    </a:lnTo>
                    <a:lnTo>
                      <a:pt x="4616" y="3350"/>
                    </a:lnTo>
                    <a:lnTo>
                      <a:pt x="3825" y="2875"/>
                    </a:lnTo>
                    <a:lnTo>
                      <a:pt x="2928" y="2321"/>
                    </a:lnTo>
                    <a:lnTo>
                      <a:pt x="2164" y="1794"/>
                    </a:lnTo>
                    <a:lnTo>
                      <a:pt x="1504" y="1345"/>
                    </a:lnTo>
                    <a:lnTo>
                      <a:pt x="950" y="950"/>
                    </a:lnTo>
                    <a:lnTo>
                      <a:pt x="555" y="607"/>
                    </a:lnTo>
                    <a:lnTo>
                      <a:pt x="265" y="369"/>
                    </a:lnTo>
                    <a:lnTo>
                      <a:pt x="106" y="185"/>
                    </a:lnTo>
                    <a:lnTo>
                      <a:pt x="80" y="132"/>
                    </a:lnTo>
                    <a:lnTo>
                      <a:pt x="80" y="79"/>
                    </a:lnTo>
                    <a:lnTo>
                      <a:pt x="133" y="53"/>
                    </a:lnTo>
                    <a:close/>
                    <a:moveTo>
                      <a:pt x="80" y="0"/>
                    </a:moveTo>
                    <a:lnTo>
                      <a:pt x="27" y="53"/>
                    </a:lnTo>
                    <a:lnTo>
                      <a:pt x="1" y="106"/>
                    </a:lnTo>
                    <a:lnTo>
                      <a:pt x="54" y="211"/>
                    </a:lnTo>
                    <a:lnTo>
                      <a:pt x="133" y="317"/>
                    </a:lnTo>
                    <a:lnTo>
                      <a:pt x="265" y="449"/>
                    </a:lnTo>
                    <a:lnTo>
                      <a:pt x="634" y="765"/>
                    </a:lnTo>
                    <a:lnTo>
                      <a:pt x="1109" y="1134"/>
                    </a:lnTo>
                    <a:lnTo>
                      <a:pt x="1689" y="1556"/>
                    </a:lnTo>
                    <a:lnTo>
                      <a:pt x="2375" y="2005"/>
                    </a:lnTo>
                    <a:lnTo>
                      <a:pt x="3060" y="2480"/>
                    </a:lnTo>
                    <a:lnTo>
                      <a:pt x="3799" y="2928"/>
                    </a:lnTo>
                    <a:lnTo>
                      <a:pt x="4590" y="3403"/>
                    </a:lnTo>
                    <a:lnTo>
                      <a:pt x="5355" y="3851"/>
                    </a:lnTo>
                    <a:lnTo>
                      <a:pt x="6067" y="4220"/>
                    </a:lnTo>
                    <a:lnTo>
                      <a:pt x="6700" y="4563"/>
                    </a:lnTo>
                    <a:lnTo>
                      <a:pt x="7228" y="4801"/>
                    </a:lnTo>
                    <a:lnTo>
                      <a:pt x="7597" y="4959"/>
                    </a:lnTo>
                    <a:lnTo>
                      <a:pt x="7834" y="5012"/>
                    </a:lnTo>
                    <a:lnTo>
                      <a:pt x="7993" y="5038"/>
                    </a:lnTo>
                    <a:lnTo>
                      <a:pt x="8072" y="5012"/>
                    </a:lnTo>
                    <a:lnTo>
                      <a:pt x="8098" y="4985"/>
                    </a:lnTo>
                    <a:lnTo>
                      <a:pt x="8098" y="4959"/>
                    </a:lnTo>
                    <a:lnTo>
                      <a:pt x="8098" y="4932"/>
                    </a:lnTo>
                    <a:lnTo>
                      <a:pt x="8072" y="4880"/>
                    </a:lnTo>
                    <a:lnTo>
                      <a:pt x="8019" y="4774"/>
                    </a:lnTo>
                    <a:lnTo>
                      <a:pt x="7913" y="4642"/>
                    </a:lnTo>
                    <a:lnTo>
                      <a:pt x="7729" y="4484"/>
                    </a:lnTo>
                    <a:lnTo>
                      <a:pt x="7439" y="4247"/>
                    </a:lnTo>
                    <a:lnTo>
                      <a:pt x="7069" y="3957"/>
                    </a:lnTo>
                    <a:lnTo>
                      <a:pt x="6489" y="3535"/>
                    </a:lnTo>
                    <a:lnTo>
                      <a:pt x="5830" y="3086"/>
                    </a:lnTo>
                    <a:lnTo>
                      <a:pt x="5091" y="2585"/>
                    </a:lnTo>
                    <a:lnTo>
                      <a:pt x="4300" y="2110"/>
                    </a:lnTo>
                    <a:lnTo>
                      <a:pt x="3561" y="1662"/>
                    </a:lnTo>
                    <a:lnTo>
                      <a:pt x="2823" y="1240"/>
                    </a:lnTo>
                    <a:lnTo>
                      <a:pt x="2137" y="871"/>
                    </a:lnTo>
                    <a:lnTo>
                      <a:pt x="1478" y="528"/>
                    </a:lnTo>
                    <a:lnTo>
                      <a:pt x="924" y="264"/>
                    </a:lnTo>
                    <a:lnTo>
                      <a:pt x="476" y="79"/>
                    </a:lnTo>
                    <a:lnTo>
                      <a:pt x="317" y="27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4" name="Google Shape;1677;p70">
                <a:extLst>
                  <a:ext uri="{FF2B5EF4-FFF2-40B4-BE49-F238E27FC236}">
                    <a16:creationId xmlns:a16="http://schemas.microsoft.com/office/drawing/2014/main" id="{FF3FEB10-0F31-8EBB-DB19-43CE9A4609E1}"/>
                  </a:ext>
                </a:extLst>
              </p:cNvPr>
              <p:cNvSpPr/>
              <p:nvPr/>
            </p:nvSpPr>
            <p:spPr>
              <a:xfrm>
                <a:off x="6748850" y="4543850"/>
                <a:ext cx="209725" cy="27892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11157" extrusionOk="0">
                    <a:moveTo>
                      <a:pt x="4696" y="0"/>
                    </a:moveTo>
                    <a:lnTo>
                      <a:pt x="4511" y="264"/>
                    </a:lnTo>
                    <a:lnTo>
                      <a:pt x="3957" y="1002"/>
                    </a:lnTo>
                    <a:lnTo>
                      <a:pt x="3219" y="2110"/>
                    </a:lnTo>
                    <a:lnTo>
                      <a:pt x="2770" y="2770"/>
                    </a:lnTo>
                    <a:lnTo>
                      <a:pt x="2348" y="3482"/>
                    </a:lnTo>
                    <a:lnTo>
                      <a:pt x="1900" y="4220"/>
                    </a:lnTo>
                    <a:lnTo>
                      <a:pt x="1478" y="4985"/>
                    </a:lnTo>
                    <a:lnTo>
                      <a:pt x="1082" y="5750"/>
                    </a:lnTo>
                    <a:lnTo>
                      <a:pt x="713" y="6541"/>
                    </a:lnTo>
                    <a:lnTo>
                      <a:pt x="423" y="7280"/>
                    </a:lnTo>
                    <a:lnTo>
                      <a:pt x="291" y="7649"/>
                    </a:lnTo>
                    <a:lnTo>
                      <a:pt x="185" y="8018"/>
                    </a:lnTo>
                    <a:lnTo>
                      <a:pt x="106" y="8361"/>
                    </a:lnTo>
                    <a:lnTo>
                      <a:pt x="53" y="8704"/>
                    </a:lnTo>
                    <a:lnTo>
                      <a:pt x="1" y="9020"/>
                    </a:lnTo>
                    <a:lnTo>
                      <a:pt x="1" y="9337"/>
                    </a:lnTo>
                    <a:lnTo>
                      <a:pt x="1" y="9574"/>
                    </a:lnTo>
                    <a:lnTo>
                      <a:pt x="53" y="9812"/>
                    </a:lnTo>
                    <a:lnTo>
                      <a:pt x="106" y="10049"/>
                    </a:lnTo>
                    <a:lnTo>
                      <a:pt x="185" y="10234"/>
                    </a:lnTo>
                    <a:lnTo>
                      <a:pt x="291" y="10418"/>
                    </a:lnTo>
                    <a:lnTo>
                      <a:pt x="396" y="10603"/>
                    </a:lnTo>
                    <a:lnTo>
                      <a:pt x="555" y="10735"/>
                    </a:lnTo>
                    <a:lnTo>
                      <a:pt x="739" y="10867"/>
                    </a:lnTo>
                    <a:lnTo>
                      <a:pt x="1003" y="11025"/>
                    </a:lnTo>
                    <a:lnTo>
                      <a:pt x="1267" y="11104"/>
                    </a:lnTo>
                    <a:lnTo>
                      <a:pt x="1557" y="11157"/>
                    </a:lnTo>
                    <a:lnTo>
                      <a:pt x="1821" y="11157"/>
                    </a:lnTo>
                    <a:lnTo>
                      <a:pt x="2084" y="11130"/>
                    </a:lnTo>
                    <a:lnTo>
                      <a:pt x="2348" y="11078"/>
                    </a:lnTo>
                    <a:lnTo>
                      <a:pt x="2612" y="10972"/>
                    </a:lnTo>
                    <a:lnTo>
                      <a:pt x="2902" y="10867"/>
                    </a:lnTo>
                    <a:lnTo>
                      <a:pt x="3245" y="10656"/>
                    </a:lnTo>
                    <a:lnTo>
                      <a:pt x="3588" y="10418"/>
                    </a:lnTo>
                    <a:lnTo>
                      <a:pt x="3931" y="10128"/>
                    </a:lnTo>
                    <a:lnTo>
                      <a:pt x="4247" y="9812"/>
                    </a:lnTo>
                    <a:lnTo>
                      <a:pt x="4564" y="9469"/>
                    </a:lnTo>
                    <a:lnTo>
                      <a:pt x="4880" y="9126"/>
                    </a:lnTo>
                    <a:lnTo>
                      <a:pt x="5170" y="8757"/>
                    </a:lnTo>
                    <a:lnTo>
                      <a:pt x="5434" y="8387"/>
                    </a:lnTo>
                    <a:lnTo>
                      <a:pt x="5935" y="7623"/>
                    </a:lnTo>
                    <a:lnTo>
                      <a:pt x="6357" y="6937"/>
                    </a:lnTo>
                    <a:lnTo>
                      <a:pt x="6700" y="6357"/>
                    </a:lnTo>
                    <a:lnTo>
                      <a:pt x="6937" y="5908"/>
                    </a:lnTo>
                    <a:lnTo>
                      <a:pt x="7439" y="4880"/>
                    </a:lnTo>
                    <a:lnTo>
                      <a:pt x="7913" y="3956"/>
                    </a:lnTo>
                    <a:lnTo>
                      <a:pt x="8388" y="3007"/>
                    </a:lnTo>
                    <a:lnTo>
                      <a:pt x="8362" y="2954"/>
                    </a:lnTo>
                    <a:lnTo>
                      <a:pt x="7913" y="2532"/>
                    </a:lnTo>
                    <a:lnTo>
                      <a:pt x="7122" y="1820"/>
                    </a:lnTo>
                    <a:lnTo>
                      <a:pt x="6595" y="1372"/>
                    </a:lnTo>
                    <a:lnTo>
                      <a:pt x="6014" y="923"/>
                    </a:lnTo>
                    <a:lnTo>
                      <a:pt x="5381" y="449"/>
                    </a:lnTo>
                    <a:lnTo>
                      <a:pt x="46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5" name="Google Shape;1678;p70">
                <a:extLst>
                  <a:ext uri="{FF2B5EF4-FFF2-40B4-BE49-F238E27FC236}">
                    <a16:creationId xmlns:a16="http://schemas.microsoft.com/office/drawing/2014/main" id="{A72BBFB9-CAE1-0A68-1BB1-4A9AF0D2A4CC}"/>
                  </a:ext>
                </a:extLst>
              </p:cNvPr>
              <p:cNvSpPr/>
              <p:nvPr/>
            </p:nvSpPr>
            <p:spPr>
              <a:xfrm>
                <a:off x="6748850" y="4543850"/>
                <a:ext cx="209725" cy="27892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11157" fill="none" extrusionOk="0">
                    <a:moveTo>
                      <a:pt x="2902" y="10867"/>
                    </a:moveTo>
                    <a:lnTo>
                      <a:pt x="2902" y="10867"/>
                    </a:lnTo>
                    <a:lnTo>
                      <a:pt x="2612" y="10972"/>
                    </a:lnTo>
                    <a:lnTo>
                      <a:pt x="2348" y="11078"/>
                    </a:lnTo>
                    <a:lnTo>
                      <a:pt x="2084" y="11130"/>
                    </a:lnTo>
                    <a:lnTo>
                      <a:pt x="1821" y="11157"/>
                    </a:lnTo>
                    <a:lnTo>
                      <a:pt x="1557" y="11157"/>
                    </a:lnTo>
                    <a:lnTo>
                      <a:pt x="1267" y="11104"/>
                    </a:lnTo>
                    <a:lnTo>
                      <a:pt x="1003" y="11025"/>
                    </a:lnTo>
                    <a:lnTo>
                      <a:pt x="739" y="10867"/>
                    </a:lnTo>
                    <a:lnTo>
                      <a:pt x="739" y="10867"/>
                    </a:lnTo>
                    <a:lnTo>
                      <a:pt x="555" y="10735"/>
                    </a:lnTo>
                    <a:lnTo>
                      <a:pt x="396" y="10603"/>
                    </a:lnTo>
                    <a:lnTo>
                      <a:pt x="291" y="10418"/>
                    </a:lnTo>
                    <a:lnTo>
                      <a:pt x="185" y="10234"/>
                    </a:lnTo>
                    <a:lnTo>
                      <a:pt x="106" y="10049"/>
                    </a:lnTo>
                    <a:lnTo>
                      <a:pt x="53" y="9812"/>
                    </a:lnTo>
                    <a:lnTo>
                      <a:pt x="1" y="9574"/>
                    </a:lnTo>
                    <a:lnTo>
                      <a:pt x="1" y="9337"/>
                    </a:lnTo>
                    <a:lnTo>
                      <a:pt x="1" y="9337"/>
                    </a:lnTo>
                    <a:lnTo>
                      <a:pt x="1" y="9020"/>
                    </a:lnTo>
                    <a:lnTo>
                      <a:pt x="53" y="8704"/>
                    </a:lnTo>
                    <a:lnTo>
                      <a:pt x="106" y="8361"/>
                    </a:lnTo>
                    <a:lnTo>
                      <a:pt x="185" y="8018"/>
                    </a:lnTo>
                    <a:lnTo>
                      <a:pt x="291" y="7649"/>
                    </a:lnTo>
                    <a:lnTo>
                      <a:pt x="423" y="7280"/>
                    </a:lnTo>
                    <a:lnTo>
                      <a:pt x="713" y="6541"/>
                    </a:lnTo>
                    <a:lnTo>
                      <a:pt x="1082" y="5750"/>
                    </a:lnTo>
                    <a:lnTo>
                      <a:pt x="1478" y="4985"/>
                    </a:lnTo>
                    <a:lnTo>
                      <a:pt x="1900" y="4220"/>
                    </a:lnTo>
                    <a:lnTo>
                      <a:pt x="2348" y="3482"/>
                    </a:lnTo>
                    <a:lnTo>
                      <a:pt x="2770" y="2770"/>
                    </a:lnTo>
                    <a:lnTo>
                      <a:pt x="3219" y="2110"/>
                    </a:lnTo>
                    <a:lnTo>
                      <a:pt x="3957" y="1002"/>
                    </a:lnTo>
                    <a:lnTo>
                      <a:pt x="4511" y="264"/>
                    </a:lnTo>
                    <a:lnTo>
                      <a:pt x="4696" y="0"/>
                    </a:lnTo>
                    <a:lnTo>
                      <a:pt x="4696" y="0"/>
                    </a:lnTo>
                    <a:lnTo>
                      <a:pt x="5381" y="449"/>
                    </a:lnTo>
                    <a:lnTo>
                      <a:pt x="6014" y="923"/>
                    </a:lnTo>
                    <a:lnTo>
                      <a:pt x="6595" y="1372"/>
                    </a:lnTo>
                    <a:lnTo>
                      <a:pt x="7122" y="1820"/>
                    </a:lnTo>
                    <a:lnTo>
                      <a:pt x="7913" y="2532"/>
                    </a:lnTo>
                    <a:lnTo>
                      <a:pt x="8362" y="2954"/>
                    </a:lnTo>
                    <a:lnTo>
                      <a:pt x="8362" y="2954"/>
                    </a:lnTo>
                    <a:lnTo>
                      <a:pt x="8388" y="3007"/>
                    </a:lnTo>
                    <a:lnTo>
                      <a:pt x="8388" y="3007"/>
                    </a:lnTo>
                    <a:lnTo>
                      <a:pt x="7913" y="3956"/>
                    </a:lnTo>
                    <a:lnTo>
                      <a:pt x="7439" y="4880"/>
                    </a:lnTo>
                    <a:lnTo>
                      <a:pt x="6937" y="5908"/>
                    </a:lnTo>
                    <a:lnTo>
                      <a:pt x="6937" y="5908"/>
                    </a:lnTo>
                    <a:lnTo>
                      <a:pt x="6700" y="6357"/>
                    </a:lnTo>
                    <a:lnTo>
                      <a:pt x="6357" y="6937"/>
                    </a:lnTo>
                    <a:lnTo>
                      <a:pt x="5935" y="7623"/>
                    </a:lnTo>
                    <a:lnTo>
                      <a:pt x="5434" y="8387"/>
                    </a:lnTo>
                    <a:lnTo>
                      <a:pt x="5170" y="8757"/>
                    </a:lnTo>
                    <a:lnTo>
                      <a:pt x="4880" y="9126"/>
                    </a:lnTo>
                    <a:lnTo>
                      <a:pt x="4564" y="9469"/>
                    </a:lnTo>
                    <a:lnTo>
                      <a:pt x="4247" y="9812"/>
                    </a:lnTo>
                    <a:lnTo>
                      <a:pt x="3931" y="10128"/>
                    </a:lnTo>
                    <a:lnTo>
                      <a:pt x="3588" y="10418"/>
                    </a:lnTo>
                    <a:lnTo>
                      <a:pt x="3245" y="10656"/>
                    </a:lnTo>
                    <a:lnTo>
                      <a:pt x="2902" y="108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6" name="Google Shape;1679;p70">
                <a:extLst>
                  <a:ext uri="{FF2B5EF4-FFF2-40B4-BE49-F238E27FC236}">
                    <a16:creationId xmlns:a16="http://schemas.microsoft.com/office/drawing/2014/main" id="{77D17DCD-B93F-9386-5E36-CE86AD520577}"/>
                  </a:ext>
                </a:extLst>
              </p:cNvPr>
              <p:cNvSpPr/>
              <p:nvPr/>
            </p:nvSpPr>
            <p:spPr>
              <a:xfrm>
                <a:off x="6866225" y="4543850"/>
                <a:ext cx="916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981" extrusionOk="0">
                    <a:moveTo>
                      <a:pt x="1" y="0"/>
                    </a:moveTo>
                    <a:lnTo>
                      <a:pt x="53" y="317"/>
                    </a:lnTo>
                    <a:lnTo>
                      <a:pt x="132" y="660"/>
                    </a:lnTo>
                    <a:lnTo>
                      <a:pt x="238" y="976"/>
                    </a:lnTo>
                    <a:lnTo>
                      <a:pt x="370" y="1293"/>
                    </a:lnTo>
                    <a:lnTo>
                      <a:pt x="554" y="1583"/>
                    </a:lnTo>
                    <a:lnTo>
                      <a:pt x="765" y="1873"/>
                    </a:lnTo>
                    <a:lnTo>
                      <a:pt x="976" y="2110"/>
                    </a:lnTo>
                    <a:lnTo>
                      <a:pt x="1240" y="2321"/>
                    </a:lnTo>
                    <a:lnTo>
                      <a:pt x="1451" y="2479"/>
                    </a:lnTo>
                    <a:lnTo>
                      <a:pt x="1689" y="2611"/>
                    </a:lnTo>
                    <a:lnTo>
                      <a:pt x="1926" y="2717"/>
                    </a:lnTo>
                    <a:lnTo>
                      <a:pt x="2163" y="2822"/>
                    </a:lnTo>
                    <a:lnTo>
                      <a:pt x="2401" y="2901"/>
                    </a:lnTo>
                    <a:lnTo>
                      <a:pt x="2664" y="2954"/>
                    </a:lnTo>
                    <a:lnTo>
                      <a:pt x="2928" y="2981"/>
                    </a:lnTo>
                    <a:lnTo>
                      <a:pt x="3429" y="2981"/>
                    </a:lnTo>
                    <a:lnTo>
                      <a:pt x="3667" y="2954"/>
                    </a:lnTo>
                    <a:lnTo>
                      <a:pt x="3218" y="2532"/>
                    </a:lnTo>
                    <a:lnTo>
                      <a:pt x="2427" y="1820"/>
                    </a:lnTo>
                    <a:lnTo>
                      <a:pt x="1900" y="1372"/>
                    </a:lnTo>
                    <a:lnTo>
                      <a:pt x="1319" y="923"/>
                    </a:lnTo>
                    <a:lnTo>
                      <a:pt x="686" y="4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257" name="Google Shape;1680;p70">
                <a:extLst>
                  <a:ext uri="{FF2B5EF4-FFF2-40B4-BE49-F238E27FC236}">
                    <a16:creationId xmlns:a16="http://schemas.microsoft.com/office/drawing/2014/main" id="{6E7124EE-4B0E-628E-198E-14D68269C5FE}"/>
                  </a:ext>
                </a:extLst>
              </p:cNvPr>
              <p:cNvSpPr/>
              <p:nvPr/>
            </p:nvSpPr>
            <p:spPr>
              <a:xfrm>
                <a:off x="6866225" y="4543850"/>
                <a:ext cx="916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298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3" y="317"/>
                    </a:lnTo>
                    <a:lnTo>
                      <a:pt x="132" y="660"/>
                    </a:lnTo>
                    <a:lnTo>
                      <a:pt x="238" y="976"/>
                    </a:lnTo>
                    <a:lnTo>
                      <a:pt x="370" y="1293"/>
                    </a:lnTo>
                    <a:lnTo>
                      <a:pt x="554" y="1583"/>
                    </a:lnTo>
                    <a:lnTo>
                      <a:pt x="765" y="1873"/>
                    </a:lnTo>
                    <a:lnTo>
                      <a:pt x="976" y="2110"/>
                    </a:lnTo>
                    <a:lnTo>
                      <a:pt x="1240" y="2321"/>
                    </a:lnTo>
                    <a:lnTo>
                      <a:pt x="1240" y="2321"/>
                    </a:lnTo>
                    <a:lnTo>
                      <a:pt x="1451" y="2479"/>
                    </a:lnTo>
                    <a:lnTo>
                      <a:pt x="1689" y="2611"/>
                    </a:lnTo>
                    <a:lnTo>
                      <a:pt x="1926" y="2717"/>
                    </a:lnTo>
                    <a:lnTo>
                      <a:pt x="2163" y="2822"/>
                    </a:lnTo>
                    <a:lnTo>
                      <a:pt x="2401" y="2901"/>
                    </a:lnTo>
                    <a:lnTo>
                      <a:pt x="2664" y="2954"/>
                    </a:lnTo>
                    <a:lnTo>
                      <a:pt x="2928" y="2981"/>
                    </a:lnTo>
                    <a:lnTo>
                      <a:pt x="3192" y="2981"/>
                    </a:lnTo>
                    <a:lnTo>
                      <a:pt x="3192" y="2981"/>
                    </a:lnTo>
                    <a:lnTo>
                      <a:pt x="3429" y="2981"/>
                    </a:lnTo>
                    <a:lnTo>
                      <a:pt x="3667" y="2954"/>
                    </a:lnTo>
                    <a:lnTo>
                      <a:pt x="3667" y="2954"/>
                    </a:lnTo>
                    <a:lnTo>
                      <a:pt x="3218" y="2532"/>
                    </a:lnTo>
                    <a:lnTo>
                      <a:pt x="2427" y="1820"/>
                    </a:lnTo>
                    <a:lnTo>
                      <a:pt x="1900" y="1372"/>
                    </a:lnTo>
                    <a:lnTo>
                      <a:pt x="1319" y="923"/>
                    </a:lnTo>
                    <a:lnTo>
                      <a:pt x="686" y="449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1" name="Google Shape;1681;p70">
                <a:extLst>
                  <a:ext uri="{FF2B5EF4-FFF2-40B4-BE49-F238E27FC236}">
                    <a16:creationId xmlns:a16="http://schemas.microsoft.com/office/drawing/2014/main" id="{CF659586-D2CE-3E57-DD0F-B57DA27A710C}"/>
                  </a:ext>
                </a:extLst>
              </p:cNvPr>
              <p:cNvSpPr/>
              <p:nvPr/>
            </p:nvSpPr>
            <p:spPr>
              <a:xfrm>
                <a:off x="6748850" y="4777250"/>
                <a:ext cx="72550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821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3" y="476"/>
                    </a:lnTo>
                    <a:lnTo>
                      <a:pt x="106" y="713"/>
                    </a:lnTo>
                    <a:lnTo>
                      <a:pt x="185" y="898"/>
                    </a:lnTo>
                    <a:lnTo>
                      <a:pt x="291" y="1082"/>
                    </a:lnTo>
                    <a:lnTo>
                      <a:pt x="396" y="1267"/>
                    </a:lnTo>
                    <a:lnTo>
                      <a:pt x="555" y="1399"/>
                    </a:lnTo>
                    <a:lnTo>
                      <a:pt x="739" y="1531"/>
                    </a:lnTo>
                    <a:lnTo>
                      <a:pt x="1003" y="1689"/>
                    </a:lnTo>
                    <a:lnTo>
                      <a:pt x="1267" y="1768"/>
                    </a:lnTo>
                    <a:lnTo>
                      <a:pt x="1557" y="1821"/>
                    </a:lnTo>
                    <a:lnTo>
                      <a:pt x="1821" y="1821"/>
                    </a:lnTo>
                    <a:lnTo>
                      <a:pt x="2084" y="1794"/>
                    </a:lnTo>
                    <a:lnTo>
                      <a:pt x="2348" y="1742"/>
                    </a:lnTo>
                    <a:lnTo>
                      <a:pt x="2612" y="1636"/>
                    </a:lnTo>
                    <a:lnTo>
                      <a:pt x="2902" y="1531"/>
                    </a:lnTo>
                    <a:lnTo>
                      <a:pt x="2454" y="1531"/>
                    </a:lnTo>
                    <a:lnTo>
                      <a:pt x="2005" y="1504"/>
                    </a:lnTo>
                    <a:lnTo>
                      <a:pt x="1583" y="1399"/>
                    </a:lnTo>
                    <a:lnTo>
                      <a:pt x="1372" y="1320"/>
                    </a:lnTo>
                    <a:lnTo>
                      <a:pt x="1188" y="1241"/>
                    </a:lnTo>
                    <a:lnTo>
                      <a:pt x="1003" y="1135"/>
                    </a:lnTo>
                    <a:lnTo>
                      <a:pt x="818" y="1003"/>
                    </a:lnTo>
                    <a:lnTo>
                      <a:pt x="634" y="871"/>
                    </a:lnTo>
                    <a:lnTo>
                      <a:pt x="475" y="713"/>
                    </a:lnTo>
                    <a:lnTo>
                      <a:pt x="344" y="555"/>
                    </a:lnTo>
                    <a:lnTo>
                      <a:pt x="212" y="370"/>
                    </a:lnTo>
                    <a:lnTo>
                      <a:pt x="80" y="1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2" name="Google Shape;1682;p70">
                <a:extLst>
                  <a:ext uri="{FF2B5EF4-FFF2-40B4-BE49-F238E27FC236}">
                    <a16:creationId xmlns:a16="http://schemas.microsoft.com/office/drawing/2014/main" id="{1F94E8F9-944C-E371-43A6-3EA1389AC538}"/>
                  </a:ext>
                </a:extLst>
              </p:cNvPr>
              <p:cNvSpPr/>
              <p:nvPr/>
            </p:nvSpPr>
            <p:spPr>
              <a:xfrm>
                <a:off x="6820075" y="4622975"/>
                <a:ext cx="369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504" extrusionOk="0">
                    <a:moveTo>
                      <a:pt x="739" y="79"/>
                    </a:moveTo>
                    <a:lnTo>
                      <a:pt x="923" y="106"/>
                    </a:lnTo>
                    <a:lnTo>
                      <a:pt x="1055" y="158"/>
                    </a:lnTo>
                    <a:lnTo>
                      <a:pt x="1161" y="238"/>
                    </a:lnTo>
                    <a:lnTo>
                      <a:pt x="1266" y="317"/>
                    </a:lnTo>
                    <a:lnTo>
                      <a:pt x="1345" y="422"/>
                    </a:lnTo>
                    <a:lnTo>
                      <a:pt x="1398" y="554"/>
                    </a:lnTo>
                    <a:lnTo>
                      <a:pt x="1398" y="686"/>
                    </a:lnTo>
                    <a:lnTo>
                      <a:pt x="1398" y="818"/>
                    </a:lnTo>
                    <a:lnTo>
                      <a:pt x="1398" y="950"/>
                    </a:lnTo>
                    <a:lnTo>
                      <a:pt x="1345" y="1055"/>
                    </a:lnTo>
                    <a:lnTo>
                      <a:pt x="1266" y="1161"/>
                    </a:lnTo>
                    <a:lnTo>
                      <a:pt x="1187" y="1266"/>
                    </a:lnTo>
                    <a:lnTo>
                      <a:pt x="1055" y="1345"/>
                    </a:lnTo>
                    <a:lnTo>
                      <a:pt x="923" y="1398"/>
                    </a:lnTo>
                    <a:lnTo>
                      <a:pt x="818" y="1424"/>
                    </a:lnTo>
                    <a:lnTo>
                      <a:pt x="686" y="1424"/>
                    </a:lnTo>
                    <a:lnTo>
                      <a:pt x="554" y="1398"/>
                    </a:lnTo>
                    <a:lnTo>
                      <a:pt x="422" y="1345"/>
                    </a:lnTo>
                    <a:lnTo>
                      <a:pt x="317" y="1266"/>
                    </a:lnTo>
                    <a:lnTo>
                      <a:pt x="211" y="1187"/>
                    </a:lnTo>
                    <a:lnTo>
                      <a:pt x="132" y="1082"/>
                    </a:lnTo>
                    <a:lnTo>
                      <a:pt x="79" y="950"/>
                    </a:lnTo>
                    <a:lnTo>
                      <a:pt x="79" y="818"/>
                    </a:lnTo>
                    <a:lnTo>
                      <a:pt x="79" y="686"/>
                    </a:lnTo>
                    <a:lnTo>
                      <a:pt x="79" y="554"/>
                    </a:lnTo>
                    <a:lnTo>
                      <a:pt x="132" y="449"/>
                    </a:lnTo>
                    <a:lnTo>
                      <a:pt x="211" y="317"/>
                    </a:lnTo>
                    <a:lnTo>
                      <a:pt x="290" y="238"/>
                    </a:lnTo>
                    <a:lnTo>
                      <a:pt x="422" y="158"/>
                    </a:lnTo>
                    <a:lnTo>
                      <a:pt x="581" y="106"/>
                    </a:lnTo>
                    <a:lnTo>
                      <a:pt x="739" y="79"/>
                    </a:lnTo>
                    <a:close/>
                    <a:moveTo>
                      <a:pt x="660" y="0"/>
                    </a:moveTo>
                    <a:lnTo>
                      <a:pt x="528" y="27"/>
                    </a:lnTo>
                    <a:lnTo>
                      <a:pt x="370" y="106"/>
                    </a:lnTo>
                    <a:lnTo>
                      <a:pt x="264" y="185"/>
                    </a:lnTo>
                    <a:lnTo>
                      <a:pt x="159" y="290"/>
                    </a:lnTo>
                    <a:lnTo>
                      <a:pt x="79" y="396"/>
                    </a:lnTo>
                    <a:lnTo>
                      <a:pt x="27" y="528"/>
                    </a:lnTo>
                    <a:lnTo>
                      <a:pt x="0" y="686"/>
                    </a:lnTo>
                    <a:lnTo>
                      <a:pt x="0" y="818"/>
                    </a:lnTo>
                    <a:lnTo>
                      <a:pt x="27" y="976"/>
                    </a:lnTo>
                    <a:lnTo>
                      <a:pt x="79" y="1108"/>
                    </a:lnTo>
                    <a:lnTo>
                      <a:pt x="211" y="1266"/>
                    </a:lnTo>
                    <a:lnTo>
                      <a:pt x="370" y="1398"/>
                    </a:lnTo>
                    <a:lnTo>
                      <a:pt x="554" y="1477"/>
                    </a:lnTo>
                    <a:lnTo>
                      <a:pt x="739" y="1504"/>
                    </a:lnTo>
                    <a:lnTo>
                      <a:pt x="923" y="1477"/>
                    </a:lnTo>
                    <a:lnTo>
                      <a:pt x="1108" y="1398"/>
                    </a:lnTo>
                    <a:lnTo>
                      <a:pt x="1214" y="1319"/>
                    </a:lnTo>
                    <a:lnTo>
                      <a:pt x="1319" y="1213"/>
                    </a:lnTo>
                    <a:lnTo>
                      <a:pt x="1398" y="1108"/>
                    </a:lnTo>
                    <a:lnTo>
                      <a:pt x="1451" y="950"/>
                    </a:lnTo>
                    <a:lnTo>
                      <a:pt x="1477" y="818"/>
                    </a:lnTo>
                    <a:lnTo>
                      <a:pt x="1477" y="686"/>
                    </a:lnTo>
                    <a:lnTo>
                      <a:pt x="1451" y="528"/>
                    </a:lnTo>
                    <a:lnTo>
                      <a:pt x="1398" y="396"/>
                    </a:lnTo>
                    <a:lnTo>
                      <a:pt x="1319" y="264"/>
                    </a:lnTo>
                    <a:lnTo>
                      <a:pt x="1214" y="158"/>
                    </a:lnTo>
                    <a:lnTo>
                      <a:pt x="1082" y="79"/>
                    </a:lnTo>
                    <a:lnTo>
                      <a:pt x="950" y="27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3" name="Google Shape;1683;p70">
                <a:extLst>
                  <a:ext uri="{FF2B5EF4-FFF2-40B4-BE49-F238E27FC236}">
                    <a16:creationId xmlns:a16="http://schemas.microsoft.com/office/drawing/2014/main" id="{412861E0-5C35-3985-E978-9AC910B0BF1D}"/>
                  </a:ext>
                </a:extLst>
              </p:cNvPr>
              <p:cNvSpPr/>
              <p:nvPr/>
            </p:nvSpPr>
            <p:spPr>
              <a:xfrm>
                <a:off x="6824025" y="4717250"/>
                <a:ext cx="2772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135" extrusionOk="0">
                    <a:moveTo>
                      <a:pt x="554" y="54"/>
                    </a:moveTo>
                    <a:lnTo>
                      <a:pt x="686" y="80"/>
                    </a:lnTo>
                    <a:lnTo>
                      <a:pt x="818" y="133"/>
                    </a:lnTo>
                    <a:lnTo>
                      <a:pt x="924" y="212"/>
                    </a:lnTo>
                    <a:lnTo>
                      <a:pt x="1003" y="317"/>
                    </a:lnTo>
                    <a:lnTo>
                      <a:pt x="1056" y="423"/>
                    </a:lnTo>
                    <a:lnTo>
                      <a:pt x="1056" y="502"/>
                    </a:lnTo>
                    <a:lnTo>
                      <a:pt x="1056" y="607"/>
                    </a:lnTo>
                    <a:lnTo>
                      <a:pt x="1056" y="713"/>
                    </a:lnTo>
                    <a:lnTo>
                      <a:pt x="1003" y="792"/>
                    </a:lnTo>
                    <a:lnTo>
                      <a:pt x="950" y="871"/>
                    </a:lnTo>
                    <a:lnTo>
                      <a:pt x="897" y="950"/>
                    </a:lnTo>
                    <a:lnTo>
                      <a:pt x="792" y="1003"/>
                    </a:lnTo>
                    <a:lnTo>
                      <a:pt x="713" y="1056"/>
                    </a:lnTo>
                    <a:lnTo>
                      <a:pt x="607" y="1082"/>
                    </a:lnTo>
                    <a:lnTo>
                      <a:pt x="502" y="1082"/>
                    </a:lnTo>
                    <a:lnTo>
                      <a:pt x="423" y="1056"/>
                    </a:lnTo>
                    <a:lnTo>
                      <a:pt x="317" y="1003"/>
                    </a:lnTo>
                    <a:lnTo>
                      <a:pt x="238" y="950"/>
                    </a:lnTo>
                    <a:lnTo>
                      <a:pt x="159" y="898"/>
                    </a:lnTo>
                    <a:lnTo>
                      <a:pt x="106" y="818"/>
                    </a:lnTo>
                    <a:lnTo>
                      <a:pt x="80" y="713"/>
                    </a:lnTo>
                    <a:lnTo>
                      <a:pt x="53" y="607"/>
                    </a:lnTo>
                    <a:lnTo>
                      <a:pt x="53" y="502"/>
                    </a:lnTo>
                    <a:lnTo>
                      <a:pt x="80" y="423"/>
                    </a:lnTo>
                    <a:lnTo>
                      <a:pt x="106" y="317"/>
                    </a:lnTo>
                    <a:lnTo>
                      <a:pt x="159" y="238"/>
                    </a:lnTo>
                    <a:lnTo>
                      <a:pt x="238" y="185"/>
                    </a:lnTo>
                    <a:lnTo>
                      <a:pt x="317" y="106"/>
                    </a:lnTo>
                    <a:lnTo>
                      <a:pt x="449" y="80"/>
                    </a:lnTo>
                    <a:lnTo>
                      <a:pt x="554" y="54"/>
                    </a:lnTo>
                    <a:close/>
                    <a:moveTo>
                      <a:pt x="502" y="1"/>
                    </a:moveTo>
                    <a:lnTo>
                      <a:pt x="396" y="27"/>
                    </a:lnTo>
                    <a:lnTo>
                      <a:pt x="291" y="80"/>
                    </a:lnTo>
                    <a:lnTo>
                      <a:pt x="185" y="133"/>
                    </a:lnTo>
                    <a:lnTo>
                      <a:pt x="132" y="212"/>
                    </a:lnTo>
                    <a:lnTo>
                      <a:pt x="53" y="291"/>
                    </a:lnTo>
                    <a:lnTo>
                      <a:pt x="27" y="396"/>
                    </a:lnTo>
                    <a:lnTo>
                      <a:pt x="1" y="502"/>
                    </a:lnTo>
                    <a:lnTo>
                      <a:pt x="1" y="607"/>
                    </a:lnTo>
                    <a:lnTo>
                      <a:pt x="27" y="739"/>
                    </a:lnTo>
                    <a:lnTo>
                      <a:pt x="53" y="845"/>
                    </a:lnTo>
                    <a:lnTo>
                      <a:pt x="159" y="950"/>
                    </a:lnTo>
                    <a:lnTo>
                      <a:pt x="264" y="1056"/>
                    </a:lnTo>
                    <a:lnTo>
                      <a:pt x="423" y="1109"/>
                    </a:lnTo>
                    <a:lnTo>
                      <a:pt x="554" y="1135"/>
                    </a:lnTo>
                    <a:lnTo>
                      <a:pt x="686" y="1109"/>
                    </a:lnTo>
                    <a:lnTo>
                      <a:pt x="818" y="1056"/>
                    </a:lnTo>
                    <a:lnTo>
                      <a:pt x="924" y="1003"/>
                    </a:lnTo>
                    <a:lnTo>
                      <a:pt x="1003" y="924"/>
                    </a:lnTo>
                    <a:lnTo>
                      <a:pt x="1056" y="818"/>
                    </a:lnTo>
                    <a:lnTo>
                      <a:pt x="1108" y="713"/>
                    </a:lnTo>
                    <a:lnTo>
                      <a:pt x="1108" y="607"/>
                    </a:lnTo>
                    <a:lnTo>
                      <a:pt x="1108" y="502"/>
                    </a:lnTo>
                    <a:lnTo>
                      <a:pt x="1108" y="396"/>
                    </a:lnTo>
                    <a:lnTo>
                      <a:pt x="1056" y="291"/>
                    </a:lnTo>
                    <a:lnTo>
                      <a:pt x="1003" y="212"/>
                    </a:lnTo>
                    <a:lnTo>
                      <a:pt x="924" y="133"/>
                    </a:lnTo>
                    <a:lnTo>
                      <a:pt x="818" y="54"/>
                    </a:lnTo>
                    <a:lnTo>
                      <a:pt x="713" y="27"/>
                    </a:lnTo>
                    <a:lnTo>
                      <a:pt x="6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4" name="Google Shape;1684;p70">
                <a:extLst>
                  <a:ext uri="{FF2B5EF4-FFF2-40B4-BE49-F238E27FC236}">
                    <a16:creationId xmlns:a16="http://schemas.microsoft.com/office/drawing/2014/main" id="{854E331C-83CB-44D1-61D5-EABA650AD72D}"/>
                  </a:ext>
                </a:extLst>
              </p:cNvPr>
              <p:cNvSpPr/>
              <p:nvPr/>
            </p:nvSpPr>
            <p:spPr>
              <a:xfrm>
                <a:off x="6858975" y="4699450"/>
                <a:ext cx="224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898" h="898" extrusionOk="0">
                    <a:moveTo>
                      <a:pt x="581" y="53"/>
                    </a:moveTo>
                    <a:lnTo>
                      <a:pt x="633" y="80"/>
                    </a:lnTo>
                    <a:lnTo>
                      <a:pt x="713" y="133"/>
                    </a:lnTo>
                    <a:lnTo>
                      <a:pt x="818" y="264"/>
                    </a:lnTo>
                    <a:lnTo>
                      <a:pt x="844" y="344"/>
                    </a:lnTo>
                    <a:lnTo>
                      <a:pt x="871" y="396"/>
                    </a:lnTo>
                    <a:lnTo>
                      <a:pt x="844" y="555"/>
                    </a:lnTo>
                    <a:lnTo>
                      <a:pt x="765" y="713"/>
                    </a:lnTo>
                    <a:lnTo>
                      <a:pt x="713" y="766"/>
                    </a:lnTo>
                    <a:lnTo>
                      <a:pt x="660" y="818"/>
                    </a:lnTo>
                    <a:lnTo>
                      <a:pt x="581" y="845"/>
                    </a:lnTo>
                    <a:lnTo>
                      <a:pt x="343" y="845"/>
                    </a:lnTo>
                    <a:lnTo>
                      <a:pt x="211" y="766"/>
                    </a:lnTo>
                    <a:lnTo>
                      <a:pt x="106" y="634"/>
                    </a:lnTo>
                    <a:lnTo>
                      <a:pt x="53" y="502"/>
                    </a:lnTo>
                    <a:lnTo>
                      <a:pt x="53" y="344"/>
                    </a:lnTo>
                    <a:lnTo>
                      <a:pt x="132" y="185"/>
                    </a:lnTo>
                    <a:lnTo>
                      <a:pt x="264" y="80"/>
                    </a:lnTo>
                    <a:lnTo>
                      <a:pt x="343" y="53"/>
                    </a:lnTo>
                    <a:close/>
                    <a:moveTo>
                      <a:pt x="396" y="1"/>
                    </a:moveTo>
                    <a:lnTo>
                      <a:pt x="317" y="27"/>
                    </a:lnTo>
                    <a:lnTo>
                      <a:pt x="238" y="53"/>
                    </a:lnTo>
                    <a:lnTo>
                      <a:pt x="159" y="106"/>
                    </a:lnTo>
                    <a:lnTo>
                      <a:pt x="106" y="159"/>
                    </a:lnTo>
                    <a:lnTo>
                      <a:pt x="53" y="238"/>
                    </a:lnTo>
                    <a:lnTo>
                      <a:pt x="27" y="317"/>
                    </a:lnTo>
                    <a:lnTo>
                      <a:pt x="0" y="396"/>
                    </a:lnTo>
                    <a:lnTo>
                      <a:pt x="0" y="502"/>
                    </a:lnTo>
                    <a:lnTo>
                      <a:pt x="27" y="581"/>
                    </a:lnTo>
                    <a:lnTo>
                      <a:pt x="53" y="660"/>
                    </a:lnTo>
                    <a:lnTo>
                      <a:pt x="106" y="739"/>
                    </a:lnTo>
                    <a:lnTo>
                      <a:pt x="185" y="792"/>
                    </a:lnTo>
                    <a:lnTo>
                      <a:pt x="238" y="845"/>
                    </a:lnTo>
                    <a:lnTo>
                      <a:pt x="317" y="871"/>
                    </a:lnTo>
                    <a:lnTo>
                      <a:pt x="449" y="897"/>
                    </a:lnTo>
                    <a:lnTo>
                      <a:pt x="554" y="897"/>
                    </a:lnTo>
                    <a:lnTo>
                      <a:pt x="660" y="845"/>
                    </a:lnTo>
                    <a:lnTo>
                      <a:pt x="739" y="792"/>
                    </a:lnTo>
                    <a:lnTo>
                      <a:pt x="818" y="739"/>
                    </a:lnTo>
                    <a:lnTo>
                      <a:pt x="844" y="660"/>
                    </a:lnTo>
                    <a:lnTo>
                      <a:pt x="897" y="581"/>
                    </a:lnTo>
                    <a:lnTo>
                      <a:pt x="897" y="502"/>
                    </a:lnTo>
                    <a:lnTo>
                      <a:pt x="897" y="396"/>
                    </a:lnTo>
                    <a:lnTo>
                      <a:pt x="897" y="317"/>
                    </a:lnTo>
                    <a:lnTo>
                      <a:pt x="844" y="238"/>
                    </a:lnTo>
                    <a:lnTo>
                      <a:pt x="792" y="159"/>
                    </a:lnTo>
                    <a:lnTo>
                      <a:pt x="739" y="106"/>
                    </a:lnTo>
                    <a:lnTo>
                      <a:pt x="660" y="53"/>
                    </a:lnTo>
                    <a:lnTo>
                      <a:pt x="581" y="27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5" name="Google Shape;1685;p70">
                <a:extLst>
                  <a:ext uri="{FF2B5EF4-FFF2-40B4-BE49-F238E27FC236}">
                    <a16:creationId xmlns:a16="http://schemas.microsoft.com/office/drawing/2014/main" id="{CEBB9D9D-BE17-6785-14A3-2A6CCEFA1397}"/>
                  </a:ext>
                </a:extLst>
              </p:cNvPr>
              <p:cNvSpPr/>
              <p:nvPr/>
            </p:nvSpPr>
            <p:spPr>
              <a:xfrm>
                <a:off x="6942050" y="4568900"/>
                <a:ext cx="554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586" extrusionOk="0">
                    <a:moveTo>
                      <a:pt x="1715" y="0"/>
                    </a:moveTo>
                    <a:lnTo>
                      <a:pt x="1530" y="27"/>
                    </a:lnTo>
                    <a:lnTo>
                      <a:pt x="1346" y="132"/>
                    </a:lnTo>
                    <a:lnTo>
                      <a:pt x="1161" y="238"/>
                    </a:lnTo>
                    <a:lnTo>
                      <a:pt x="977" y="396"/>
                    </a:lnTo>
                    <a:lnTo>
                      <a:pt x="845" y="554"/>
                    </a:lnTo>
                    <a:lnTo>
                      <a:pt x="581" y="871"/>
                    </a:lnTo>
                    <a:lnTo>
                      <a:pt x="396" y="1108"/>
                    </a:lnTo>
                    <a:lnTo>
                      <a:pt x="212" y="1372"/>
                    </a:lnTo>
                    <a:lnTo>
                      <a:pt x="80" y="1662"/>
                    </a:lnTo>
                    <a:lnTo>
                      <a:pt x="53" y="1820"/>
                    </a:lnTo>
                    <a:lnTo>
                      <a:pt x="27" y="1979"/>
                    </a:lnTo>
                    <a:lnTo>
                      <a:pt x="1" y="2110"/>
                    </a:lnTo>
                    <a:lnTo>
                      <a:pt x="27" y="2269"/>
                    </a:lnTo>
                    <a:lnTo>
                      <a:pt x="106" y="2401"/>
                    </a:lnTo>
                    <a:lnTo>
                      <a:pt x="185" y="2506"/>
                    </a:lnTo>
                    <a:lnTo>
                      <a:pt x="291" y="2559"/>
                    </a:lnTo>
                    <a:lnTo>
                      <a:pt x="396" y="2585"/>
                    </a:lnTo>
                    <a:lnTo>
                      <a:pt x="607" y="2585"/>
                    </a:lnTo>
                    <a:lnTo>
                      <a:pt x="818" y="2480"/>
                    </a:lnTo>
                    <a:lnTo>
                      <a:pt x="1003" y="2374"/>
                    </a:lnTo>
                    <a:lnTo>
                      <a:pt x="1319" y="2110"/>
                    </a:lnTo>
                    <a:lnTo>
                      <a:pt x="1583" y="1820"/>
                    </a:lnTo>
                    <a:lnTo>
                      <a:pt x="1847" y="1504"/>
                    </a:lnTo>
                    <a:lnTo>
                      <a:pt x="2032" y="1161"/>
                    </a:lnTo>
                    <a:lnTo>
                      <a:pt x="2111" y="1029"/>
                    </a:lnTo>
                    <a:lnTo>
                      <a:pt x="2163" y="871"/>
                    </a:lnTo>
                    <a:lnTo>
                      <a:pt x="2190" y="713"/>
                    </a:lnTo>
                    <a:lnTo>
                      <a:pt x="2216" y="528"/>
                    </a:lnTo>
                    <a:lnTo>
                      <a:pt x="2190" y="370"/>
                    </a:lnTo>
                    <a:lnTo>
                      <a:pt x="2137" y="211"/>
                    </a:lnTo>
                    <a:lnTo>
                      <a:pt x="2058" y="106"/>
                    </a:lnTo>
                    <a:lnTo>
                      <a:pt x="1979" y="53"/>
                    </a:lnTo>
                    <a:lnTo>
                      <a:pt x="1900" y="27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6" name="Google Shape;1686;p70">
                <a:extLst>
                  <a:ext uri="{FF2B5EF4-FFF2-40B4-BE49-F238E27FC236}">
                    <a16:creationId xmlns:a16="http://schemas.microsoft.com/office/drawing/2014/main" id="{DE43F6A8-4F4B-F6A0-5CF5-8927BF66A8C9}"/>
                  </a:ext>
                </a:extLst>
              </p:cNvPr>
              <p:cNvSpPr/>
              <p:nvPr/>
            </p:nvSpPr>
            <p:spPr>
              <a:xfrm>
                <a:off x="6922275" y="4642100"/>
                <a:ext cx="23750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24" extrusionOk="0">
                    <a:moveTo>
                      <a:pt x="343" y="0"/>
                    </a:moveTo>
                    <a:lnTo>
                      <a:pt x="238" y="53"/>
                    </a:lnTo>
                    <a:lnTo>
                      <a:pt x="159" y="106"/>
                    </a:lnTo>
                    <a:lnTo>
                      <a:pt x="106" y="158"/>
                    </a:lnTo>
                    <a:lnTo>
                      <a:pt x="53" y="237"/>
                    </a:lnTo>
                    <a:lnTo>
                      <a:pt x="27" y="317"/>
                    </a:lnTo>
                    <a:lnTo>
                      <a:pt x="0" y="422"/>
                    </a:lnTo>
                    <a:lnTo>
                      <a:pt x="0" y="501"/>
                    </a:lnTo>
                    <a:lnTo>
                      <a:pt x="27" y="607"/>
                    </a:lnTo>
                    <a:lnTo>
                      <a:pt x="53" y="686"/>
                    </a:lnTo>
                    <a:lnTo>
                      <a:pt x="106" y="765"/>
                    </a:lnTo>
                    <a:lnTo>
                      <a:pt x="185" y="818"/>
                    </a:lnTo>
                    <a:lnTo>
                      <a:pt x="264" y="870"/>
                    </a:lnTo>
                    <a:lnTo>
                      <a:pt x="343" y="897"/>
                    </a:lnTo>
                    <a:lnTo>
                      <a:pt x="422" y="923"/>
                    </a:lnTo>
                    <a:lnTo>
                      <a:pt x="528" y="923"/>
                    </a:lnTo>
                    <a:lnTo>
                      <a:pt x="607" y="897"/>
                    </a:lnTo>
                    <a:lnTo>
                      <a:pt x="686" y="870"/>
                    </a:lnTo>
                    <a:lnTo>
                      <a:pt x="765" y="818"/>
                    </a:lnTo>
                    <a:lnTo>
                      <a:pt x="844" y="765"/>
                    </a:lnTo>
                    <a:lnTo>
                      <a:pt x="897" y="686"/>
                    </a:lnTo>
                    <a:lnTo>
                      <a:pt x="924" y="580"/>
                    </a:lnTo>
                    <a:lnTo>
                      <a:pt x="950" y="501"/>
                    </a:lnTo>
                    <a:lnTo>
                      <a:pt x="950" y="422"/>
                    </a:lnTo>
                    <a:lnTo>
                      <a:pt x="924" y="317"/>
                    </a:lnTo>
                    <a:lnTo>
                      <a:pt x="897" y="237"/>
                    </a:lnTo>
                    <a:lnTo>
                      <a:pt x="844" y="158"/>
                    </a:lnTo>
                    <a:lnTo>
                      <a:pt x="765" y="79"/>
                    </a:lnTo>
                    <a:lnTo>
                      <a:pt x="686" y="53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7" name="Google Shape;1687;p70">
                <a:extLst>
                  <a:ext uri="{FF2B5EF4-FFF2-40B4-BE49-F238E27FC236}">
                    <a16:creationId xmlns:a16="http://schemas.microsoft.com/office/drawing/2014/main" id="{33B7EEA4-43B8-234D-CF51-7B9EB147FF89}"/>
                  </a:ext>
                </a:extLst>
              </p:cNvPr>
              <p:cNvSpPr/>
              <p:nvPr/>
            </p:nvSpPr>
            <p:spPr>
              <a:xfrm>
                <a:off x="6744250" y="4690225"/>
                <a:ext cx="376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929" extrusionOk="0">
                    <a:moveTo>
                      <a:pt x="1002" y="0"/>
                    </a:moveTo>
                    <a:lnTo>
                      <a:pt x="870" y="27"/>
                    </a:lnTo>
                    <a:lnTo>
                      <a:pt x="765" y="80"/>
                    </a:lnTo>
                    <a:lnTo>
                      <a:pt x="659" y="185"/>
                    </a:lnTo>
                    <a:lnTo>
                      <a:pt x="554" y="317"/>
                    </a:lnTo>
                    <a:lnTo>
                      <a:pt x="475" y="449"/>
                    </a:lnTo>
                    <a:lnTo>
                      <a:pt x="317" y="792"/>
                    </a:lnTo>
                    <a:lnTo>
                      <a:pt x="211" y="1187"/>
                    </a:lnTo>
                    <a:lnTo>
                      <a:pt x="106" y="1557"/>
                    </a:lnTo>
                    <a:lnTo>
                      <a:pt x="53" y="1873"/>
                    </a:lnTo>
                    <a:lnTo>
                      <a:pt x="0" y="2110"/>
                    </a:lnTo>
                    <a:lnTo>
                      <a:pt x="0" y="2269"/>
                    </a:lnTo>
                    <a:lnTo>
                      <a:pt x="0" y="2401"/>
                    </a:lnTo>
                    <a:lnTo>
                      <a:pt x="26" y="2559"/>
                    </a:lnTo>
                    <a:lnTo>
                      <a:pt x="79" y="2691"/>
                    </a:lnTo>
                    <a:lnTo>
                      <a:pt x="185" y="2823"/>
                    </a:lnTo>
                    <a:lnTo>
                      <a:pt x="317" y="2902"/>
                    </a:lnTo>
                    <a:lnTo>
                      <a:pt x="448" y="2928"/>
                    </a:lnTo>
                    <a:lnTo>
                      <a:pt x="528" y="2928"/>
                    </a:lnTo>
                    <a:lnTo>
                      <a:pt x="580" y="2902"/>
                    </a:lnTo>
                    <a:lnTo>
                      <a:pt x="686" y="2823"/>
                    </a:lnTo>
                    <a:lnTo>
                      <a:pt x="739" y="2743"/>
                    </a:lnTo>
                    <a:lnTo>
                      <a:pt x="844" y="2532"/>
                    </a:lnTo>
                    <a:lnTo>
                      <a:pt x="1187" y="1688"/>
                    </a:lnTo>
                    <a:lnTo>
                      <a:pt x="1345" y="1266"/>
                    </a:lnTo>
                    <a:lnTo>
                      <a:pt x="1477" y="844"/>
                    </a:lnTo>
                    <a:lnTo>
                      <a:pt x="1477" y="713"/>
                    </a:lnTo>
                    <a:lnTo>
                      <a:pt x="1503" y="607"/>
                    </a:lnTo>
                    <a:lnTo>
                      <a:pt x="1477" y="475"/>
                    </a:lnTo>
                    <a:lnTo>
                      <a:pt x="1451" y="370"/>
                    </a:lnTo>
                    <a:lnTo>
                      <a:pt x="1398" y="264"/>
                    </a:lnTo>
                    <a:lnTo>
                      <a:pt x="1319" y="159"/>
                    </a:lnTo>
                    <a:lnTo>
                      <a:pt x="1240" y="80"/>
                    </a:lnTo>
                    <a:lnTo>
                      <a:pt x="1108" y="27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8" name="Google Shape;1688;p70">
                <a:extLst>
                  <a:ext uri="{FF2B5EF4-FFF2-40B4-BE49-F238E27FC236}">
                    <a16:creationId xmlns:a16="http://schemas.microsoft.com/office/drawing/2014/main" id="{3866B086-34A8-4C94-25D3-620A56C1EBBB}"/>
                  </a:ext>
                </a:extLst>
              </p:cNvPr>
              <p:cNvSpPr/>
              <p:nvPr/>
            </p:nvSpPr>
            <p:spPr>
              <a:xfrm>
                <a:off x="6758750" y="4034800"/>
                <a:ext cx="276300" cy="276300"/>
              </a:xfrm>
              <a:custGeom>
                <a:avLst/>
                <a:gdLst/>
                <a:ahLst/>
                <a:cxnLst/>
                <a:rect l="l" t="t" r="r" b="b"/>
                <a:pathLst>
                  <a:path w="11052" h="11052" extrusionOk="0">
                    <a:moveTo>
                      <a:pt x="5539" y="0"/>
                    </a:moveTo>
                    <a:lnTo>
                      <a:pt x="4959" y="27"/>
                    </a:lnTo>
                    <a:lnTo>
                      <a:pt x="4431" y="106"/>
                    </a:lnTo>
                    <a:lnTo>
                      <a:pt x="3904" y="264"/>
                    </a:lnTo>
                    <a:lnTo>
                      <a:pt x="3376" y="449"/>
                    </a:lnTo>
                    <a:lnTo>
                      <a:pt x="2902" y="660"/>
                    </a:lnTo>
                    <a:lnTo>
                      <a:pt x="2453" y="950"/>
                    </a:lnTo>
                    <a:lnTo>
                      <a:pt x="2031" y="1266"/>
                    </a:lnTo>
                    <a:lnTo>
                      <a:pt x="1636" y="1609"/>
                    </a:lnTo>
                    <a:lnTo>
                      <a:pt x="1266" y="2005"/>
                    </a:lnTo>
                    <a:lnTo>
                      <a:pt x="950" y="2427"/>
                    </a:lnTo>
                    <a:lnTo>
                      <a:pt x="686" y="2902"/>
                    </a:lnTo>
                    <a:lnTo>
                      <a:pt x="449" y="3377"/>
                    </a:lnTo>
                    <a:lnTo>
                      <a:pt x="264" y="3878"/>
                    </a:lnTo>
                    <a:lnTo>
                      <a:pt x="132" y="4405"/>
                    </a:lnTo>
                    <a:lnTo>
                      <a:pt x="27" y="4959"/>
                    </a:lnTo>
                    <a:lnTo>
                      <a:pt x="0" y="5513"/>
                    </a:lnTo>
                    <a:lnTo>
                      <a:pt x="27" y="6093"/>
                    </a:lnTo>
                    <a:lnTo>
                      <a:pt x="132" y="6647"/>
                    </a:lnTo>
                    <a:lnTo>
                      <a:pt x="264" y="7175"/>
                    </a:lnTo>
                    <a:lnTo>
                      <a:pt x="449" y="7676"/>
                    </a:lnTo>
                    <a:lnTo>
                      <a:pt x="686" y="8150"/>
                    </a:lnTo>
                    <a:lnTo>
                      <a:pt x="950" y="8625"/>
                    </a:lnTo>
                    <a:lnTo>
                      <a:pt x="1266" y="9047"/>
                    </a:lnTo>
                    <a:lnTo>
                      <a:pt x="1636" y="9443"/>
                    </a:lnTo>
                    <a:lnTo>
                      <a:pt x="2031" y="9786"/>
                    </a:lnTo>
                    <a:lnTo>
                      <a:pt x="2453" y="10102"/>
                    </a:lnTo>
                    <a:lnTo>
                      <a:pt x="2902" y="10392"/>
                    </a:lnTo>
                    <a:lnTo>
                      <a:pt x="3376" y="10603"/>
                    </a:lnTo>
                    <a:lnTo>
                      <a:pt x="3904" y="10788"/>
                    </a:lnTo>
                    <a:lnTo>
                      <a:pt x="4431" y="10946"/>
                    </a:lnTo>
                    <a:lnTo>
                      <a:pt x="4959" y="11025"/>
                    </a:lnTo>
                    <a:lnTo>
                      <a:pt x="5539" y="11052"/>
                    </a:lnTo>
                    <a:lnTo>
                      <a:pt x="6093" y="11025"/>
                    </a:lnTo>
                    <a:lnTo>
                      <a:pt x="6647" y="10946"/>
                    </a:lnTo>
                    <a:lnTo>
                      <a:pt x="7174" y="10788"/>
                    </a:lnTo>
                    <a:lnTo>
                      <a:pt x="7676" y="10603"/>
                    </a:lnTo>
                    <a:lnTo>
                      <a:pt x="8177" y="10392"/>
                    </a:lnTo>
                    <a:lnTo>
                      <a:pt x="8625" y="10102"/>
                    </a:lnTo>
                    <a:lnTo>
                      <a:pt x="9047" y="9786"/>
                    </a:lnTo>
                    <a:lnTo>
                      <a:pt x="9443" y="9443"/>
                    </a:lnTo>
                    <a:lnTo>
                      <a:pt x="9786" y="9047"/>
                    </a:lnTo>
                    <a:lnTo>
                      <a:pt x="10102" y="8625"/>
                    </a:lnTo>
                    <a:lnTo>
                      <a:pt x="10392" y="8150"/>
                    </a:lnTo>
                    <a:lnTo>
                      <a:pt x="10630" y="7676"/>
                    </a:lnTo>
                    <a:lnTo>
                      <a:pt x="10814" y="7175"/>
                    </a:lnTo>
                    <a:lnTo>
                      <a:pt x="10946" y="6647"/>
                    </a:lnTo>
                    <a:lnTo>
                      <a:pt x="11025" y="6093"/>
                    </a:lnTo>
                    <a:lnTo>
                      <a:pt x="11052" y="5513"/>
                    </a:lnTo>
                    <a:lnTo>
                      <a:pt x="11025" y="4959"/>
                    </a:lnTo>
                    <a:lnTo>
                      <a:pt x="10946" y="4405"/>
                    </a:lnTo>
                    <a:lnTo>
                      <a:pt x="10814" y="3878"/>
                    </a:lnTo>
                    <a:lnTo>
                      <a:pt x="10630" y="3377"/>
                    </a:lnTo>
                    <a:lnTo>
                      <a:pt x="10392" y="2902"/>
                    </a:lnTo>
                    <a:lnTo>
                      <a:pt x="10102" y="2427"/>
                    </a:lnTo>
                    <a:lnTo>
                      <a:pt x="9786" y="2005"/>
                    </a:lnTo>
                    <a:lnTo>
                      <a:pt x="9443" y="1609"/>
                    </a:lnTo>
                    <a:lnTo>
                      <a:pt x="9047" y="1266"/>
                    </a:lnTo>
                    <a:lnTo>
                      <a:pt x="8625" y="950"/>
                    </a:lnTo>
                    <a:lnTo>
                      <a:pt x="8177" y="660"/>
                    </a:lnTo>
                    <a:lnTo>
                      <a:pt x="7676" y="449"/>
                    </a:lnTo>
                    <a:lnTo>
                      <a:pt x="7174" y="264"/>
                    </a:lnTo>
                    <a:lnTo>
                      <a:pt x="6647" y="106"/>
                    </a:lnTo>
                    <a:lnTo>
                      <a:pt x="6093" y="27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29" name="Google Shape;1689;p70">
                <a:extLst>
                  <a:ext uri="{FF2B5EF4-FFF2-40B4-BE49-F238E27FC236}">
                    <a16:creationId xmlns:a16="http://schemas.microsoft.com/office/drawing/2014/main" id="{D3A3E58D-DFB0-998E-CDC4-1A2208A680DC}"/>
                  </a:ext>
                </a:extLst>
              </p:cNvPr>
              <p:cNvSpPr/>
              <p:nvPr/>
            </p:nvSpPr>
            <p:spPr>
              <a:xfrm>
                <a:off x="6704025" y="4210200"/>
                <a:ext cx="1160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3561" extrusionOk="0">
                    <a:moveTo>
                      <a:pt x="2822" y="0"/>
                    </a:moveTo>
                    <a:lnTo>
                      <a:pt x="0" y="3561"/>
                    </a:lnTo>
                    <a:lnTo>
                      <a:pt x="4642" y="2058"/>
                    </a:lnTo>
                    <a:lnTo>
                      <a:pt x="28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0" name="Google Shape;1690;p70">
                <a:extLst>
                  <a:ext uri="{FF2B5EF4-FFF2-40B4-BE49-F238E27FC236}">
                    <a16:creationId xmlns:a16="http://schemas.microsoft.com/office/drawing/2014/main" id="{42651396-125A-C293-E861-843A6FAA90AB}"/>
                  </a:ext>
                </a:extLst>
              </p:cNvPr>
              <p:cNvSpPr/>
              <p:nvPr/>
            </p:nvSpPr>
            <p:spPr>
              <a:xfrm>
                <a:off x="6834575" y="4112600"/>
                <a:ext cx="141125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5698" extrusionOk="0">
                    <a:moveTo>
                      <a:pt x="3878" y="1"/>
                    </a:moveTo>
                    <a:lnTo>
                      <a:pt x="3640" y="27"/>
                    </a:lnTo>
                    <a:lnTo>
                      <a:pt x="3377" y="80"/>
                    </a:lnTo>
                    <a:lnTo>
                      <a:pt x="3113" y="159"/>
                    </a:lnTo>
                    <a:lnTo>
                      <a:pt x="2849" y="265"/>
                    </a:lnTo>
                    <a:lnTo>
                      <a:pt x="2585" y="370"/>
                    </a:lnTo>
                    <a:lnTo>
                      <a:pt x="2322" y="528"/>
                    </a:lnTo>
                    <a:lnTo>
                      <a:pt x="2058" y="687"/>
                    </a:lnTo>
                    <a:lnTo>
                      <a:pt x="1794" y="871"/>
                    </a:lnTo>
                    <a:lnTo>
                      <a:pt x="1530" y="1082"/>
                    </a:lnTo>
                    <a:lnTo>
                      <a:pt x="1293" y="1320"/>
                    </a:lnTo>
                    <a:lnTo>
                      <a:pt x="1267" y="1346"/>
                    </a:lnTo>
                    <a:lnTo>
                      <a:pt x="1056" y="1557"/>
                    </a:lnTo>
                    <a:lnTo>
                      <a:pt x="871" y="1794"/>
                    </a:lnTo>
                    <a:lnTo>
                      <a:pt x="686" y="2032"/>
                    </a:lnTo>
                    <a:lnTo>
                      <a:pt x="528" y="2295"/>
                    </a:lnTo>
                    <a:lnTo>
                      <a:pt x="396" y="2533"/>
                    </a:lnTo>
                    <a:lnTo>
                      <a:pt x="291" y="2770"/>
                    </a:lnTo>
                    <a:lnTo>
                      <a:pt x="185" y="3034"/>
                    </a:lnTo>
                    <a:lnTo>
                      <a:pt x="106" y="3271"/>
                    </a:lnTo>
                    <a:lnTo>
                      <a:pt x="53" y="3509"/>
                    </a:lnTo>
                    <a:lnTo>
                      <a:pt x="1" y="3746"/>
                    </a:lnTo>
                    <a:lnTo>
                      <a:pt x="1" y="3983"/>
                    </a:lnTo>
                    <a:lnTo>
                      <a:pt x="1" y="4194"/>
                    </a:lnTo>
                    <a:lnTo>
                      <a:pt x="27" y="4405"/>
                    </a:lnTo>
                    <a:lnTo>
                      <a:pt x="80" y="4616"/>
                    </a:lnTo>
                    <a:lnTo>
                      <a:pt x="132" y="4801"/>
                    </a:lnTo>
                    <a:lnTo>
                      <a:pt x="238" y="4986"/>
                    </a:lnTo>
                    <a:lnTo>
                      <a:pt x="343" y="5118"/>
                    </a:lnTo>
                    <a:lnTo>
                      <a:pt x="449" y="5276"/>
                    </a:lnTo>
                    <a:lnTo>
                      <a:pt x="634" y="5408"/>
                    </a:lnTo>
                    <a:lnTo>
                      <a:pt x="818" y="5513"/>
                    </a:lnTo>
                    <a:lnTo>
                      <a:pt x="1029" y="5592"/>
                    </a:lnTo>
                    <a:lnTo>
                      <a:pt x="1240" y="5671"/>
                    </a:lnTo>
                    <a:lnTo>
                      <a:pt x="1478" y="5698"/>
                    </a:lnTo>
                    <a:lnTo>
                      <a:pt x="1715" y="5698"/>
                    </a:lnTo>
                    <a:lnTo>
                      <a:pt x="1979" y="5671"/>
                    </a:lnTo>
                    <a:lnTo>
                      <a:pt x="2242" y="5619"/>
                    </a:lnTo>
                    <a:lnTo>
                      <a:pt x="2506" y="5540"/>
                    </a:lnTo>
                    <a:lnTo>
                      <a:pt x="2770" y="5460"/>
                    </a:lnTo>
                    <a:lnTo>
                      <a:pt x="3060" y="5329"/>
                    </a:lnTo>
                    <a:lnTo>
                      <a:pt x="3324" y="5170"/>
                    </a:lnTo>
                    <a:lnTo>
                      <a:pt x="3588" y="5012"/>
                    </a:lnTo>
                    <a:lnTo>
                      <a:pt x="3851" y="4827"/>
                    </a:lnTo>
                    <a:lnTo>
                      <a:pt x="4115" y="4590"/>
                    </a:lnTo>
                    <a:lnTo>
                      <a:pt x="4352" y="4353"/>
                    </a:lnTo>
                    <a:lnTo>
                      <a:pt x="4616" y="4089"/>
                    </a:lnTo>
                    <a:lnTo>
                      <a:pt x="4801" y="3825"/>
                    </a:lnTo>
                    <a:lnTo>
                      <a:pt x="4985" y="3588"/>
                    </a:lnTo>
                    <a:lnTo>
                      <a:pt x="5144" y="3324"/>
                    </a:lnTo>
                    <a:lnTo>
                      <a:pt x="5276" y="3087"/>
                    </a:lnTo>
                    <a:lnTo>
                      <a:pt x="5381" y="2823"/>
                    </a:lnTo>
                    <a:lnTo>
                      <a:pt x="5487" y="2559"/>
                    </a:lnTo>
                    <a:lnTo>
                      <a:pt x="5566" y="2322"/>
                    </a:lnTo>
                    <a:lnTo>
                      <a:pt x="5618" y="2058"/>
                    </a:lnTo>
                    <a:lnTo>
                      <a:pt x="5645" y="1821"/>
                    </a:lnTo>
                    <a:lnTo>
                      <a:pt x="5645" y="1583"/>
                    </a:lnTo>
                    <a:lnTo>
                      <a:pt x="5618" y="1372"/>
                    </a:lnTo>
                    <a:lnTo>
                      <a:pt x="5592" y="1161"/>
                    </a:lnTo>
                    <a:lnTo>
                      <a:pt x="5513" y="950"/>
                    </a:lnTo>
                    <a:lnTo>
                      <a:pt x="5434" y="766"/>
                    </a:lnTo>
                    <a:lnTo>
                      <a:pt x="5328" y="581"/>
                    </a:lnTo>
                    <a:lnTo>
                      <a:pt x="5170" y="423"/>
                    </a:lnTo>
                    <a:lnTo>
                      <a:pt x="5144" y="396"/>
                    </a:lnTo>
                    <a:lnTo>
                      <a:pt x="4959" y="265"/>
                    </a:lnTo>
                    <a:lnTo>
                      <a:pt x="4774" y="159"/>
                    </a:lnTo>
                    <a:lnTo>
                      <a:pt x="4563" y="80"/>
                    </a:lnTo>
                    <a:lnTo>
                      <a:pt x="4352" y="27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EE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1" name="Google Shape;1691;p70">
                <a:extLst>
                  <a:ext uri="{FF2B5EF4-FFF2-40B4-BE49-F238E27FC236}">
                    <a16:creationId xmlns:a16="http://schemas.microsoft.com/office/drawing/2014/main" id="{A59EC2DC-E75E-9288-D9EE-A83EECB378A3}"/>
                  </a:ext>
                </a:extLst>
              </p:cNvPr>
              <p:cNvSpPr/>
              <p:nvPr/>
            </p:nvSpPr>
            <p:spPr>
              <a:xfrm>
                <a:off x="6827975" y="4104700"/>
                <a:ext cx="141150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5698" extrusionOk="0">
                    <a:moveTo>
                      <a:pt x="3931" y="0"/>
                    </a:moveTo>
                    <a:lnTo>
                      <a:pt x="3667" y="27"/>
                    </a:lnTo>
                    <a:lnTo>
                      <a:pt x="3403" y="53"/>
                    </a:lnTo>
                    <a:lnTo>
                      <a:pt x="3139" y="132"/>
                    </a:lnTo>
                    <a:lnTo>
                      <a:pt x="2876" y="238"/>
                    </a:lnTo>
                    <a:lnTo>
                      <a:pt x="2612" y="343"/>
                    </a:lnTo>
                    <a:lnTo>
                      <a:pt x="2348" y="501"/>
                    </a:lnTo>
                    <a:lnTo>
                      <a:pt x="2058" y="660"/>
                    </a:lnTo>
                    <a:lnTo>
                      <a:pt x="1794" y="871"/>
                    </a:lnTo>
                    <a:lnTo>
                      <a:pt x="1557" y="1082"/>
                    </a:lnTo>
                    <a:lnTo>
                      <a:pt x="1293" y="1319"/>
                    </a:lnTo>
                    <a:lnTo>
                      <a:pt x="1267" y="1345"/>
                    </a:lnTo>
                    <a:lnTo>
                      <a:pt x="1029" y="1583"/>
                    </a:lnTo>
                    <a:lnTo>
                      <a:pt x="818" y="1847"/>
                    </a:lnTo>
                    <a:lnTo>
                      <a:pt x="634" y="2110"/>
                    </a:lnTo>
                    <a:lnTo>
                      <a:pt x="476" y="2400"/>
                    </a:lnTo>
                    <a:lnTo>
                      <a:pt x="344" y="2664"/>
                    </a:lnTo>
                    <a:lnTo>
                      <a:pt x="212" y="2954"/>
                    </a:lnTo>
                    <a:lnTo>
                      <a:pt x="133" y="3218"/>
                    </a:lnTo>
                    <a:lnTo>
                      <a:pt x="54" y="3482"/>
                    </a:lnTo>
                    <a:lnTo>
                      <a:pt x="1" y="3746"/>
                    </a:lnTo>
                    <a:lnTo>
                      <a:pt x="1" y="4009"/>
                    </a:lnTo>
                    <a:lnTo>
                      <a:pt x="1" y="4247"/>
                    </a:lnTo>
                    <a:lnTo>
                      <a:pt x="27" y="4484"/>
                    </a:lnTo>
                    <a:lnTo>
                      <a:pt x="106" y="4695"/>
                    </a:lnTo>
                    <a:lnTo>
                      <a:pt x="185" y="4906"/>
                    </a:lnTo>
                    <a:lnTo>
                      <a:pt x="317" y="5091"/>
                    </a:lnTo>
                    <a:lnTo>
                      <a:pt x="449" y="5249"/>
                    </a:lnTo>
                    <a:lnTo>
                      <a:pt x="502" y="5302"/>
                    </a:lnTo>
                    <a:lnTo>
                      <a:pt x="660" y="5434"/>
                    </a:lnTo>
                    <a:lnTo>
                      <a:pt x="845" y="5539"/>
                    </a:lnTo>
                    <a:lnTo>
                      <a:pt x="1056" y="5618"/>
                    </a:lnTo>
                    <a:lnTo>
                      <a:pt x="1293" y="5671"/>
                    </a:lnTo>
                    <a:lnTo>
                      <a:pt x="1504" y="5697"/>
                    </a:lnTo>
                    <a:lnTo>
                      <a:pt x="1768" y="5697"/>
                    </a:lnTo>
                    <a:lnTo>
                      <a:pt x="2005" y="5671"/>
                    </a:lnTo>
                    <a:lnTo>
                      <a:pt x="2269" y="5618"/>
                    </a:lnTo>
                    <a:lnTo>
                      <a:pt x="2533" y="5539"/>
                    </a:lnTo>
                    <a:lnTo>
                      <a:pt x="2797" y="5434"/>
                    </a:lnTo>
                    <a:lnTo>
                      <a:pt x="3060" y="5302"/>
                    </a:lnTo>
                    <a:lnTo>
                      <a:pt x="3324" y="5170"/>
                    </a:lnTo>
                    <a:lnTo>
                      <a:pt x="3588" y="4985"/>
                    </a:lnTo>
                    <a:lnTo>
                      <a:pt x="3852" y="4801"/>
                    </a:lnTo>
                    <a:lnTo>
                      <a:pt x="4115" y="4590"/>
                    </a:lnTo>
                    <a:lnTo>
                      <a:pt x="4353" y="4352"/>
                    </a:lnTo>
                    <a:lnTo>
                      <a:pt x="4511" y="4194"/>
                    </a:lnTo>
                    <a:lnTo>
                      <a:pt x="4696" y="3983"/>
                    </a:lnTo>
                    <a:lnTo>
                      <a:pt x="4854" y="3746"/>
                    </a:lnTo>
                    <a:lnTo>
                      <a:pt x="5012" y="3535"/>
                    </a:lnTo>
                    <a:lnTo>
                      <a:pt x="5170" y="3297"/>
                    </a:lnTo>
                    <a:lnTo>
                      <a:pt x="5276" y="3060"/>
                    </a:lnTo>
                    <a:lnTo>
                      <a:pt x="5381" y="2822"/>
                    </a:lnTo>
                    <a:lnTo>
                      <a:pt x="5487" y="2585"/>
                    </a:lnTo>
                    <a:lnTo>
                      <a:pt x="5540" y="2348"/>
                    </a:lnTo>
                    <a:lnTo>
                      <a:pt x="5592" y="2110"/>
                    </a:lnTo>
                    <a:lnTo>
                      <a:pt x="5619" y="1899"/>
                    </a:lnTo>
                    <a:lnTo>
                      <a:pt x="5645" y="1662"/>
                    </a:lnTo>
                    <a:lnTo>
                      <a:pt x="5619" y="1451"/>
                    </a:lnTo>
                    <a:lnTo>
                      <a:pt x="5592" y="1266"/>
                    </a:lnTo>
                    <a:lnTo>
                      <a:pt x="5566" y="1055"/>
                    </a:lnTo>
                    <a:lnTo>
                      <a:pt x="5487" y="871"/>
                    </a:lnTo>
                    <a:lnTo>
                      <a:pt x="5408" y="712"/>
                    </a:lnTo>
                    <a:lnTo>
                      <a:pt x="5302" y="554"/>
                    </a:lnTo>
                    <a:lnTo>
                      <a:pt x="5170" y="422"/>
                    </a:lnTo>
                    <a:lnTo>
                      <a:pt x="5012" y="290"/>
                    </a:lnTo>
                    <a:lnTo>
                      <a:pt x="4827" y="185"/>
                    </a:lnTo>
                    <a:lnTo>
                      <a:pt x="4616" y="79"/>
                    </a:lnTo>
                    <a:lnTo>
                      <a:pt x="4405" y="27"/>
                    </a:lnTo>
                    <a:lnTo>
                      <a:pt x="4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2" name="Google Shape;1692;p70">
                <a:extLst>
                  <a:ext uri="{FF2B5EF4-FFF2-40B4-BE49-F238E27FC236}">
                    <a16:creationId xmlns:a16="http://schemas.microsoft.com/office/drawing/2014/main" id="{3176C145-2A86-0E0C-6559-3F2D76FA493A}"/>
                  </a:ext>
                </a:extLst>
              </p:cNvPr>
              <p:cNvSpPr/>
              <p:nvPr/>
            </p:nvSpPr>
            <p:spPr>
              <a:xfrm>
                <a:off x="6860300" y="4104700"/>
                <a:ext cx="108825" cy="10485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194" extrusionOk="0">
                    <a:moveTo>
                      <a:pt x="2638" y="0"/>
                    </a:moveTo>
                    <a:lnTo>
                      <a:pt x="2374" y="27"/>
                    </a:lnTo>
                    <a:lnTo>
                      <a:pt x="2110" y="53"/>
                    </a:lnTo>
                    <a:lnTo>
                      <a:pt x="1846" y="132"/>
                    </a:lnTo>
                    <a:lnTo>
                      <a:pt x="1583" y="238"/>
                    </a:lnTo>
                    <a:lnTo>
                      <a:pt x="1319" y="343"/>
                    </a:lnTo>
                    <a:lnTo>
                      <a:pt x="1055" y="501"/>
                    </a:lnTo>
                    <a:lnTo>
                      <a:pt x="765" y="660"/>
                    </a:lnTo>
                    <a:lnTo>
                      <a:pt x="501" y="871"/>
                    </a:lnTo>
                    <a:lnTo>
                      <a:pt x="264" y="1082"/>
                    </a:lnTo>
                    <a:lnTo>
                      <a:pt x="0" y="1319"/>
                    </a:lnTo>
                    <a:lnTo>
                      <a:pt x="264" y="1636"/>
                    </a:lnTo>
                    <a:lnTo>
                      <a:pt x="712" y="2163"/>
                    </a:lnTo>
                    <a:lnTo>
                      <a:pt x="1213" y="2638"/>
                    </a:lnTo>
                    <a:lnTo>
                      <a:pt x="1741" y="3113"/>
                    </a:lnTo>
                    <a:lnTo>
                      <a:pt x="2268" y="3535"/>
                    </a:lnTo>
                    <a:lnTo>
                      <a:pt x="2717" y="3904"/>
                    </a:lnTo>
                    <a:lnTo>
                      <a:pt x="2954" y="4062"/>
                    </a:lnTo>
                    <a:lnTo>
                      <a:pt x="3218" y="4194"/>
                    </a:lnTo>
                    <a:lnTo>
                      <a:pt x="3403" y="3983"/>
                    </a:lnTo>
                    <a:lnTo>
                      <a:pt x="3561" y="3746"/>
                    </a:lnTo>
                    <a:lnTo>
                      <a:pt x="3719" y="3535"/>
                    </a:lnTo>
                    <a:lnTo>
                      <a:pt x="3877" y="3297"/>
                    </a:lnTo>
                    <a:lnTo>
                      <a:pt x="3983" y="3060"/>
                    </a:lnTo>
                    <a:lnTo>
                      <a:pt x="4088" y="2822"/>
                    </a:lnTo>
                    <a:lnTo>
                      <a:pt x="4194" y="2585"/>
                    </a:lnTo>
                    <a:lnTo>
                      <a:pt x="4247" y="2348"/>
                    </a:lnTo>
                    <a:lnTo>
                      <a:pt x="4299" y="2110"/>
                    </a:lnTo>
                    <a:lnTo>
                      <a:pt x="4326" y="1899"/>
                    </a:lnTo>
                    <a:lnTo>
                      <a:pt x="4352" y="1662"/>
                    </a:lnTo>
                    <a:lnTo>
                      <a:pt x="4326" y="1451"/>
                    </a:lnTo>
                    <a:lnTo>
                      <a:pt x="4299" y="1266"/>
                    </a:lnTo>
                    <a:lnTo>
                      <a:pt x="4273" y="1055"/>
                    </a:lnTo>
                    <a:lnTo>
                      <a:pt x="4194" y="871"/>
                    </a:lnTo>
                    <a:lnTo>
                      <a:pt x="4115" y="712"/>
                    </a:lnTo>
                    <a:lnTo>
                      <a:pt x="4009" y="554"/>
                    </a:lnTo>
                    <a:lnTo>
                      <a:pt x="3877" y="422"/>
                    </a:lnTo>
                    <a:lnTo>
                      <a:pt x="3719" y="290"/>
                    </a:lnTo>
                    <a:lnTo>
                      <a:pt x="3534" y="185"/>
                    </a:lnTo>
                    <a:lnTo>
                      <a:pt x="3323" y="79"/>
                    </a:lnTo>
                    <a:lnTo>
                      <a:pt x="3112" y="27"/>
                    </a:lnTo>
                    <a:lnTo>
                      <a:pt x="28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3" name="Google Shape;1693;p70">
                <a:extLst>
                  <a:ext uri="{FF2B5EF4-FFF2-40B4-BE49-F238E27FC236}">
                    <a16:creationId xmlns:a16="http://schemas.microsoft.com/office/drawing/2014/main" id="{CC30ACD3-8D8A-C34F-8D0D-56406E1549DB}"/>
                  </a:ext>
                </a:extLst>
              </p:cNvPr>
              <p:cNvSpPr/>
              <p:nvPr/>
            </p:nvSpPr>
            <p:spPr>
              <a:xfrm>
                <a:off x="6036725" y="4397450"/>
                <a:ext cx="275650" cy="275650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1026" extrusionOk="0">
                    <a:moveTo>
                      <a:pt x="5275" y="1"/>
                    </a:moveTo>
                    <a:lnTo>
                      <a:pt x="4748" y="54"/>
                    </a:lnTo>
                    <a:lnTo>
                      <a:pt x="4220" y="159"/>
                    </a:lnTo>
                    <a:lnTo>
                      <a:pt x="3719" y="291"/>
                    </a:lnTo>
                    <a:lnTo>
                      <a:pt x="3218" y="502"/>
                    </a:lnTo>
                    <a:lnTo>
                      <a:pt x="2743" y="739"/>
                    </a:lnTo>
                    <a:lnTo>
                      <a:pt x="2269" y="1029"/>
                    </a:lnTo>
                    <a:lnTo>
                      <a:pt x="1847" y="1399"/>
                    </a:lnTo>
                    <a:lnTo>
                      <a:pt x="1451" y="1794"/>
                    </a:lnTo>
                    <a:lnTo>
                      <a:pt x="1082" y="2216"/>
                    </a:lnTo>
                    <a:lnTo>
                      <a:pt x="765" y="2691"/>
                    </a:lnTo>
                    <a:lnTo>
                      <a:pt x="502" y="3166"/>
                    </a:lnTo>
                    <a:lnTo>
                      <a:pt x="317" y="3667"/>
                    </a:lnTo>
                    <a:lnTo>
                      <a:pt x="159" y="4168"/>
                    </a:lnTo>
                    <a:lnTo>
                      <a:pt x="53" y="4696"/>
                    </a:lnTo>
                    <a:lnTo>
                      <a:pt x="0" y="5223"/>
                    </a:lnTo>
                    <a:lnTo>
                      <a:pt x="0" y="5751"/>
                    </a:lnTo>
                    <a:lnTo>
                      <a:pt x="27" y="6278"/>
                    </a:lnTo>
                    <a:lnTo>
                      <a:pt x="132" y="6806"/>
                    </a:lnTo>
                    <a:lnTo>
                      <a:pt x="291" y="7307"/>
                    </a:lnTo>
                    <a:lnTo>
                      <a:pt x="475" y="7808"/>
                    </a:lnTo>
                    <a:lnTo>
                      <a:pt x="739" y="8283"/>
                    </a:lnTo>
                    <a:lnTo>
                      <a:pt x="1029" y="8757"/>
                    </a:lnTo>
                    <a:lnTo>
                      <a:pt x="1372" y="9179"/>
                    </a:lnTo>
                    <a:lnTo>
                      <a:pt x="1768" y="9575"/>
                    </a:lnTo>
                    <a:lnTo>
                      <a:pt x="2216" y="9944"/>
                    </a:lnTo>
                    <a:lnTo>
                      <a:pt x="2664" y="10261"/>
                    </a:lnTo>
                    <a:lnTo>
                      <a:pt x="3139" y="10525"/>
                    </a:lnTo>
                    <a:lnTo>
                      <a:pt x="3640" y="10709"/>
                    </a:lnTo>
                    <a:lnTo>
                      <a:pt x="4168" y="10867"/>
                    </a:lnTo>
                    <a:lnTo>
                      <a:pt x="4669" y="10973"/>
                    </a:lnTo>
                    <a:lnTo>
                      <a:pt x="5223" y="11026"/>
                    </a:lnTo>
                    <a:lnTo>
                      <a:pt x="5750" y="11026"/>
                    </a:lnTo>
                    <a:lnTo>
                      <a:pt x="6278" y="10999"/>
                    </a:lnTo>
                    <a:lnTo>
                      <a:pt x="6779" y="10894"/>
                    </a:lnTo>
                    <a:lnTo>
                      <a:pt x="7306" y="10736"/>
                    </a:lnTo>
                    <a:lnTo>
                      <a:pt x="7807" y="10551"/>
                    </a:lnTo>
                    <a:lnTo>
                      <a:pt x="8282" y="10287"/>
                    </a:lnTo>
                    <a:lnTo>
                      <a:pt x="8731" y="9997"/>
                    </a:lnTo>
                    <a:lnTo>
                      <a:pt x="9179" y="9654"/>
                    </a:lnTo>
                    <a:lnTo>
                      <a:pt x="9575" y="9259"/>
                    </a:lnTo>
                    <a:lnTo>
                      <a:pt x="9944" y="8810"/>
                    </a:lnTo>
                    <a:lnTo>
                      <a:pt x="10234" y="8362"/>
                    </a:lnTo>
                    <a:lnTo>
                      <a:pt x="10498" y="7887"/>
                    </a:lnTo>
                    <a:lnTo>
                      <a:pt x="10709" y="7386"/>
                    </a:lnTo>
                    <a:lnTo>
                      <a:pt x="10867" y="6858"/>
                    </a:lnTo>
                    <a:lnTo>
                      <a:pt x="10973" y="6331"/>
                    </a:lnTo>
                    <a:lnTo>
                      <a:pt x="11025" y="5803"/>
                    </a:lnTo>
                    <a:lnTo>
                      <a:pt x="11025" y="5276"/>
                    </a:lnTo>
                    <a:lnTo>
                      <a:pt x="10973" y="4748"/>
                    </a:lnTo>
                    <a:lnTo>
                      <a:pt x="10867" y="4247"/>
                    </a:lnTo>
                    <a:lnTo>
                      <a:pt x="10735" y="3720"/>
                    </a:lnTo>
                    <a:lnTo>
                      <a:pt x="10524" y="3219"/>
                    </a:lnTo>
                    <a:lnTo>
                      <a:pt x="10287" y="2744"/>
                    </a:lnTo>
                    <a:lnTo>
                      <a:pt x="9997" y="2295"/>
                    </a:lnTo>
                    <a:lnTo>
                      <a:pt x="9627" y="1847"/>
                    </a:lnTo>
                    <a:lnTo>
                      <a:pt x="9232" y="1451"/>
                    </a:lnTo>
                    <a:lnTo>
                      <a:pt x="8810" y="1082"/>
                    </a:lnTo>
                    <a:lnTo>
                      <a:pt x="8335" y="792"/>
                    </a:lnTo>
                    <a:lnTo>
                      <a:pt x="7860" y="528"/>
                    </a:lnTo>
                    <a:lnTo>
                      <a:pt x="7359" y="317"/>
                    </a:lnTo>
                    <a:lnTo>
                      <a:pt x="6858" y="159"/>
                    </a:lnTo>
                    <a:lnTo>
                      <a:pt x="6330" y="54"/>
                    </a:lnTo>
                    <a:lnTo>
                      <a:pt x="58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4" name="Google Shape;1694;p70">
                <a:extLst>
                  <a:ext uri="{FF2B5EF4-FFF2-40B4-BE49-F238E27FC236}">
                    <a16:creationId xmlns:a16="http://schemas.microsoft.com/office/drawing/2014/main" id="{C1F38B91-44AA-EB96-39E2-EEEB85F8E167}"/>
                  </a:ext>
                </a:extLst>
              </p:cNvPr>
              <p:cNvSpPr/>
              <p:nvPr/>
            </p:nvSpPr>
            <p:spPr>
              <a:xfrm>
                <a:off x="6284650" y="4470650"/>
                <a:ext cx="1134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2718" extrusionOk="0">
                    <a:moveTo>
                      <a:pt x="1" y="0"/>
                    </a:moveTo>
                    <a:lnTo>
                      <a:pt x="291" y="2717"/>
                    </a:lnTo>
                    <a:lnTo>
                      <a:pt x="4537" y="3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5" name="Google Shape;1695;p70">
                <a:extLst>
                  <a:ext uri="{FF2B5EF4-FFF2-40B4-BE49-F238E27FC236}">
                    <a16:creationId xmlns:a16="http://schemas.microsoft.com/office/drawing/2014/main" id="{3C333C95-34D3-6EB1-D24E-44151A412019}"/>
                  </a:ext>
                </a:extLst>
              </p:cNvPr>
              <p:cNvSpPr/>
              <p:nvPr/>
            </p:nvSpPr>
            <p:spPr>
              <a:xfrm>
                <a:off x="6138925" y="4468000"/>
                <a:ext cx="64650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5514" extrusionOk="0">
                    <a:moveTo>
                      <a:pt x="1056" y="1"/>
                    </a:moveTo>
                    <a:lnTo>
                      <a:pt x="1" y="291"/>
                    </a:lnTo>
                    <a:lnTo>
                      <a:pt x="1530" y="5513"/>
                    </a:lnTo>
                    <a:lnTo>
                      <a:pt x="2585" y="5197"/>
                    </a:lnTo>
                    <a:lnTo>
                      <a:pt x="10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6" name="Google Shape;1696;p70">
                <a:extLst>
                  <a:ext uri="{FF2B5EF4-FFF2-40B4-BE49-F238E27FC236}">
                    <a16:creationId xmlns:a16="http://schemas.microsoft.com/office/drawing/2014/main" id="{31D66FA0-BDB3-6726-736B-C89FC75C2B24}"/>
                  </a:ext>
                </a:extLst>
              </p:cNvPr>
              <p:cNvSpPr/>
              <p:nvPr/>
            </p:nvSpPr>
            <p:spPr>
              <a:xfrm>
                <a:off x="6102650" y="4504275"/>
                <a:ext cx="13785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586" extrusionOk="0">
                    <a:moveTo>
                      <a:pt x="5197" y="1"/>
                    </a:moveTo>
                    <a:lnTo>
                      <a:pt x="1" y="1530"/>
                    </a:lnTo>
                    <a:lnTo>
                      <a:pt x="291" y="2585"/>
                    </a:lnTo>
                    <a:lnTo>
                      <a:pt x="5513" y="1056"/>
                    </a:lnTo>
                    <a:lnTo>
                      <a:pt x="51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7" name="Google Shape;1697;p70">
                <a:extLst>
                  <a:ext uri="{FF2B5EF4-FFF2-40B4-BE49-F238E27FC236}">
                    <a16:creationId xmlns:a16="http://schemas.microsoft.com/office/drawing/2014/main" id="{31ACFA6F-6129-BA3D-CADA-33DD01996842}"/>
                  </a:ext>
                </a:extLst>
              </p:cNvPr>
              <p:cNvSpPr/>
              <p:nvPr/>
            </p:nvSpPr>
            <p:spPr>
              <a:xfrm>
                <a:off x="6206175" y="4055900"/>
                <a:ext cx="117400" cy="116725"/>
              </a:xfrm>
              <a:custGeom>
                <a:avLst/>
                <a:gdLst/>
                <a:ahLst/>
                <a:cxnLst/>
                <a:rect l="l" t="t" r="r" b="b"/>
                <a:pathLst>
                  <a:path w="4696" h="4669" extrusionOk="0">
                    <a:moveTo>
                      <a:pt x="2295" y="0"/>
                    </a:moveTo>
                    <a:lnTo>
                      <a:pt x="1847" y="1873"/>
                    </a:lnTo>
                    <a:lnTo>
                      <a:pt x="1" y="2374"/>
                    </a:lnTo>
                    <a:lnTo>
                      <a:pt x="1873" y="2823"/>
                    </a:lnTo>
                    <a:lnTo>
                      <a:pt x="2401" y="4669"/>
                    </a:lnTo>
                    <a:lnTo>
                      <a:pt x="2849" y="2796"/>
                    </a:lnTo>
                    <a:lnTo>
                      <a:pt x="4696" y="2269"/>
                    </a:lnTo>
                    <a:lnTo>
                      <a:pt x="2823" y="1820"/>
                    </a:lnTo>
                    <a:lnTo>
                      <a:pt x="229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8" name="Google Shape;1698;p70">
                <a:extLst>
                  <a:ext uri="{FF2B5EF4-FFF2-40B4-BE49-F238E27FC236}">
                    <a16:creationId xmlns:a16="http://schemas.microsoft.com/office/drawing/2014/main" id="{246F5450-625D-4C96-D00B-F092F0B8AEEB}"/>
                  </a:ext>
                </a:extLst>
              </p:cNvPr>
              <p:cNvSpPr/>
              <p:nvPr/>
            </p:nvSpPr>
            <p:spPr>
              <a:xfrm>
                <a:off x="6810850" y="4322950"/>
                <a:ext cx="462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614" extrusionOk="0">
                    <a:moveTo>
                      <a:pt x="53" y="0"/>
                    </a:moveTo>
                    <a:lnTo>
                      <a:pt x="26" y="27"/>
                    </a:lnTo>
                    <a:lnTo>
                      <a:pt x="0" y="53"/>
                    </a:lnTo>
                    <a:lnTo>
                      <a:pt x="0" y="80"/>
                    </a:lnTo>
                    <a:lnTo>
                      <a:pt x="0" y="3508"/>
                    </a:lnTo>
                    <a:lnTo>
                      <a:pt x="0" y="3535"/>
                    </a:lnTo>
                    <a:lnTo>
                      <a:pt x="26" y="3587"/>
                    </a:lnTo>
                    <a:lnTo>
                      <a:pt x="53" y="3587"/>
                    </a:lnTo>
                    <a:lnTo>
                      <a:pt x="79" y="3614"/>
                    </a:lnTo>
                    <a:lnTo>
                      <a:pt x="132" y="3587"/>
                    </a:lnTo>
                    <a:lnTo>
                      <a:pt x="158" y="3587"/>
                    </a:lnTo>
                    <a:lnTo>
                      <a:pt x="185" y="3535"/>
                    </a:lnTo>
                    <a:lnTo>
                      <a:pt x="185" y="3508"/>
                    </a:lnTo>
                    <a:lnTo>
                      <a:pt x="185" y="80"/>
                    </a:lnTo>
                    <a:lnTo>
                      <a:pt x="185" y="53"/>
                    </a:lnTo>
                    <a:lnTo>
                      <a:pt x="158" y="2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39" name="Google Shape;1699;p70">
                <a:extLst>
                  <a:ext uri="{FF2B5EF4-FFF2-40B4-BE49-F238E27FC236}">
                    <a16:creationId xmlns:a16="http://schemas.microsoft.com/office/drawing/2014/main" id="{02B2CF20-40D8-6717-A0C9-E1FB14379E4D}"/>
                  </a:ext>
                </a:extLst>
              </p:cNvPr>
              <p:cNvSpPr/>
              <p:nvPr/>
            </p:nvSpPr>
            <p:spPr>
              <a:xfrm>
                <a:off x="6780500" y="4335475"/>
                <a:ext cx="653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612" extrusionOk="0">
                    <a:moveTo>
                      <a:pt x="2480" y="1"/>
                    </a:moveTo>
                    <a:lnTo>
                      <a:pt x="2427" y="27"/>
                    </a:lnTo>
                    <a:lnTo>
                      <a:pt x="27" y="2427"/>
                    </a:lnTo>
                    <a:lnTo>
                      <a:pt x="1" y="2453"/>
                    </a:lnTo>
                    <a:lnTo>
                      <a:pt x="1" y="2506"/>
                    </a:lnTo>
                    <a:lnTo>
                      <a:pt x="1" y="2533"/>
                    </a:lnTo>
                    <a:lnTo>
                      <a:pt x="27" y="2585"/>
                    </a:lnTo>
                    <a:lnTo>
                      <a:pt x="53" y="2612"/>
                    </a:lnTo>
                    <a:lnTo>
                      <a:pt x="133" y="2612"/>
                    </a:lnTo>
                    <a:lnTo>
                      <a:pt x="159" y="2585"/>
                    </a:lnTo>
                    <a:lnTo>
                      <a:pt x="2586" y="159"/>
                    </a:lnTo>
                    <a:lnTo>
                      <a:pt x="2612" y="132"/>
                    </a:lnTo>
                    <a:lnTo>
                      <a:pt x="2612" y="80"/>
                    </a:lnTo>
                    <a:lnTo>
                      <a:pt x="2612" y="53"/>
                    </a:lnTo>
                    <a:lnTo>
                      <a:pt x="2586" y="27"/>
                    </a:lnTo>
                    <a:lnTo>
                      <a:pt x="25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0" name="Google Shape;1700;p70">
                <a:extLst>
                  <a:ext uri="{FF2B5EF4-FFF2-40B4-BE49-F238E27FC236}">
                    <a16:creationId xmlns:a16="http://schemas.microsoft.com/office/drawing/2014/main" id="{81706156-AB5F-6727-062F-C638F291F4E0}"/>
                  </a:ext>
                </a:extLst>
              </p:cNvPr>
              <p:cNvSpPr/>
              <p:nvPr/>
            </p:nvSpPr>
            <p:spPr>
              <a:xfrm>
                <a:off x="6767975" y="4365150"/>
                <a:ext cx="903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212" extrusionOk="0">
                    <a:moveTo>
                      <a:pt x="106" y="0"/>
                    </a:moveTo>
                    <a:lnTo>
                      <a:pt x="53" y="27"/>
                    </a:lnTo>
                    <a:lnTo>
                      <a:pt x="27" y="27"/>
                    </a:lnTo>
                    <a:lnTo>
                      <a:pt x="1" y="80"/>
                    </a:lnTo>
                    <a:lnTo>
                      <a:pt x="1" y="106"/>
                    </a:lnTo>
                    <a:lnTo>
                      <a:pt x="1" y="159"/>
                    </a:lnTo>
                    <a:lnTo>
                      <a:pt x="27" y="185"/>
                    </a:lnTo>
                    <a:lnTo>
                      <a:pt x="53" y="211"/>
                    </a:lnTo>
                    <a:lnTo>
                      <a:pt x="3561" y="211"/>
                    </a:lnTo>
                    <a:lnTo>
                      <a:pt x="3588" y="185"/>
                    </a:lnTo>
                    <a:lnTo>
                      <a:pt x="3614" y="159"/>
                    </a:lnTo>
                    <a:lnTo>
                      <a:pt x="3614" y="106"/>
                    </a:lnTo>
                    <a:lnTo>
                      <a:pt x="3614" y="80"/>
                    </a:lnTo>
                    <a:lnTo>
                      <a:pt x="3588" y="27"/>
                    </a:lnTo>
                    <a:lnTo>
                      <a:pt x="3561" y="27"/>
                    </a:lnTo>
                    <a:lnTo>
                      <a:pt x="35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1" name="Google Shape;1701;p70">
                <a:extLst>
                  <a:ext uri="{FF2B5EF4-FFF2-40B4-BE49-F238E27FC236}">
                    <a16:creationId xmlns:a16="http://schemas.microsoft.com/office/drawing/2014/main" id="{C7E431DE-FAFE-6181-E3A9-EABB86D03EED}"/>
                  </a:ext>
                </a:extLst>
              </p:cNvPr>
              <p:cNvSpPr/>
              <p:nvPr/>
            </p:nvSpPr>
            <p:spPr>
              <a:xfrm>
                <a:off x="6780500" y="4335475"/>
                <a:ext cx="653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612" extrusionOk="0">
                    <a:moveTo>
                      <a:pt x="53" y="1"/>
                    </a:moveTo>
                    <a:lnTo>
                      <a:pt x="27" y="27"/>
                    </a:lnTo>
                    <a:lnTo>
                      <a:pt x="1" y="53"/>
                    </a:lnTo>
                    <a:lnTo>
                      <a:pt x="1" y="80"/>
                    </a:lnTo>
                    <a:lnTo>
                      <a:pt x="1" y="132"/>
                    </a:lnTo>
                    <a:lnTo>
                      <a:pt x="27" y="159"/>
                    </a:lnTo>
                    <a:lnTo>
                      <a:pt x="2427" y="2585"/>
                    </a:lnTo>
                    <a:lnTo>
                      <a:pt x="2480" y="2612"/>
                    </a:lnTo>
                    <a:lnTo>
                      <a:pt x="2559" y="2612"/>
                    </a:lnTo>
                    <a:lnTo>
                      <a:pt x="2586" y="2585"/>
                    </a:lnTo>
                    <a:lnTo>
                      <a:pt x="2612" y="2533"/>
                    </a:lnTo>
                    <a:lnTo>
                      <a:pt x="2612" y="2506"/>
                    </a:lnTo>
                    <a:lnTo>
                      <a:pt x="2612" y="2453"/>
                    </a:lnTo>
                    <a:lnTo>
                      <a:pt x="2586" y="2427"/>
                    </a:lnTo>
                    <a:lnTo>
                      <a:pt x="159" y="27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2" name="Google Shape;1702;p70">
                <a:extLst>
                  <a:ext uri="{FF2B5EF4-FFF2-40B4-BE49-F238E27FC236}">
                    <a16:creationId xmlns:a16="http://schemas.microsoft.com/office/drawing/2014/main" id="{2D8B7561-D0AE-42B0-72B0-ED506C2F3FCB}"/>
                  </a:ext>
                </a:extLst>
              </p:cNvPr>
              <p:cNvSpPr/>
              <p:nvPr/>
            </p:nvSpPr>
            <p:spPr>
              <a:xfrm>
                <a:off x="6883375" y="4824725"/>
                <a:ext cx="462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404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0" y="106"/>
                    </a:lnTo>
                    <a:lnTo>
                      <a:pt x="0" y="3298"/>
                    </a:lnTo>
                    <a:lnTo>
                      <a:pt x="27" y="3377"/>
                    </a:lnTo>
                    <a:lnTo>
                      <a:pt x="106" y="3403"/>
                    </a:lnTo>
                    <a:lnTo>
                      <a:pt x="159" y="3377"/>
                    </a:lnTo>
                    <a:lnTo>
                      <a:pt x="185" y="3298"/>
                    </a:lnTo>
                    <a:lnTo>
                      <a:pt x="185" y="106"/>
                    </a:lnTo>
                    <a:lnTo>
                      <a:pt x="159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3" name="Google Shape;1703;p70">
                <a:extLst>
                  <a:ext uri="{FF2B5EF4-FFF2-40B4-BE49-F238E27FC236}">
                    <a16:creationId xmlns:a16="http://schemas.microsoft.com/office/drawing/2014/main" id="{A3152717-92DF-379E-022C-2021009A3E0B}"/>
                  </a:ext>
                </a:extLst>
              </p:cNvPr>
              <p:cNvSpPr/>
              <p:nvPr/>
            </p:nvSpPr>
            <p:spPr>
              <a:xfrm>
                <a:off x="6855025" y="4836600"/>
                <a:ext cx="61350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454" extrusionOk="0">
                    <a:moveTo>
                      <a:pt x="2348" y="1"/>
                    </a:moveTo>
                    <a:lnTo>
                      <a:pt x="2295" y="27"/>
                    </a:lnTo>
                    <a:lnTo>
                      <a:pt x="27" y="2295"/>
                    </a:lnTo>
                    <a:lnTo>
                      <a:pt x="0" y="2375"/>
                    </a:lnTo>
                    <a:lnTo>
                      <a:pt x="27" y="2427"/>
                    </a:lnTo>
                    <a:lnTo>
                      <a:pt x="106" y="2454"/>
                    </a:lnTo>
                    <a:lnTo>
                      <a:pt x="158" y="2427"/>
                    </a:lnTo>
                    <a:lnTo>
                      <a:pt x="2427" y="159"/>
                    </a:lnTo>
                    <a:lnTo>
                      <a:pt x="2453" y="106"/>
                    </a:lnTo>
                    <a:lnTo>
                      <a:pt x="2427" y="27"/>
                    </a:lnTo>
                    <a:lnTo>
                      <a:pt x="2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4" name="Google Shape;1704;p70">
                <a:extLst>
                  <a:ext uri="{FF2B5EF4-FFF2-40B4-BE49-F238E27FC236}">
                    <a16:creationId xmlns:a16="http://schemas.microsoft.com/office/drawing/2014/main" id="{4F913FA5-C537-FADB-00F7-B1F7ABA2268F}"/>
                  </a:ext>
                </a:extLst>
              </p:cNvPr>
              <p:cNvSpPr/>
              <p:nvPr/>
            </p:nvSpPr>
            <p:spPr>
              <a:xfrm>
                <a:off x="6843150" y="4864950"/>
                <a:ext cx="850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86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0" y="106"/>
                    </a:lnTo>
                    <a:lnTo>
                      <a:pt x="27" y="159"/>
                    </a:lnTo>
                    <a:lnTo>
                      <a:pt x="106" y="186"/>
                    </a:lnTo>
                    <a:lnTo>
                      <a:pt x="3297" y="186"/>
                    </a:lnTo>
                    <a:lnTo>
                      <a:pt x="3376" y="159"/>
                    </a:lnTo>
                    <a:lnTo>
                      <a:pt x="3403" y="106"/>
                    </a:lnTo>
                    <a:lnTo>
                      <a:pt x="3376" y="27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5" name="Google Shape;1705;p70">
                <a:extLst>
                  <a:ext uri="{FF2B5EF4-FFF2-40B4-BE49-F238E27FC236}">
                    <a16:creationId xmlns:a16="http://schemas.microsoft.com/office/drawing/2014/main" id="{14285C86-4187-189E-6B3D-2462B970EA4F}"/>
                  </a:ext>
                </a:extLst>
              </p:cNvPr>
              <p:cNvSpPr/>
              <p:nvPr/>
            </p:nvSpPr>
            <p:spPr>
              <a:xfrm>
                <a:off x="6855025" y="4836600"/>
                <a:ext cx="61350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454" extrusionOk="0">
                    <a:moveTo>
                      <a:pt x="106" y="1"/>
                    </a:moveTo>
                    <a:lnTo>
                      <a:pt x="27" y="27"/>
                    </a:lnTo>
                    <a:lnTo>
                      <a:pt x="0" y="106"/>
                    </a:lnTo>
                    <a:lnTo>
                      <a:pt x="27" y="159"/>
                    </a:lnTo>
                    <a:lnTo>
                      <a:pt x="2295" y="2427"/>
                    </a:lnTo>
                    <a:lnTo>
                      <a:pt x="2348" y="2454"/>
                    </a:lnTo>
                    <a:lnTo>
                      <a:pt x="2427" y="2427"/>
                    </a:lnTo>
                    <a:lnTo>
                      <a:pt x="2453" y="2375"/>
                    </a:lnTo>
                    <a:lnTo>
                      <a:pt x="2427" y="2295"/>
                    </a:lnTo>
                    <a:lnTo>
                      <a:pt x="158" y="27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6" name="Google Shape;1706;p70">
                <a:extLst>
                  <a:ext uri="{FF2B5EF4-FFF2-40B4-BE49-F238E27FC236}">
                    <a16:creationId xmlns:a16="http://schemas.microsoft.com/office/drawing/2014/main" id="{41137B27-BFE4-C86A-7310-CE7401A734BD}"/>
                  </a:ext>
                </a:extLst>
              </p:cNvPr>
              <p:cNvSpPr/>
              <p:nvPr/>
            </p:nvSpPr>
            <p:spPr>
              <a:xfrm>
                <a:off x="6045950" y="4647375"/>
                <a:ext cx="53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403" extrusionOk="0">
                    <a:moveTo>
                      <a:pt x="106" y="0"/>
                    </a:moveTo>
                    <a:lnTo>
                      <a:pt x="27" y="26"/>
                    </a:lnTo>
                    <a:lnTo>
                      <a:pt x="1" y="106"/>
                    </a:lnTo>
                    <a:lnTo>
                      <a:pt x="1" y="3297"/>
                    </a:lnTo>
                    <a:lnTo>
                      <a:pt x="27" y="3376"/>
                    </a:lnTo>
                    <a:lnTo>
                      <a:pt x="106" y="3402"/>
                    </a:lnTo>
                    <a:lnTo>
                      <a:pt x="185" y="3376"/>
                    </a:lnTo>
                    <a:lnTo>
                      <a:pt x="212" y="3297"/>
                    </a:lnTo>
                    <a:lnTo>
                      <a:pt x="212" y="106"/>
                    </a:lnTo>
                    <a:lnTo>
                      <a:pt x="185" y="26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7" name="Google Shape;1707;p70">
                <a:extLst>
                  <a:ext uri="{FF2B5EF4-FFF2-40B4-BE49-F238E27FC236}">
                    <a16:creationId xmlns:a16="http://schemas.microsoft.com/office/drawing/2014/main" id="{63D8F6E0-EAE7-CA5D-7B83-A745F2B893E9}"/>
                  </a:ext>
                </a:extLst>
              </p:cNvPr>
              <p:cNvSpPr/>
              <p:nvPr/>
            </p:nvSpPr>
            <p:spPr>
              <a:xfrm>
                <a:off x="6018250" y="4659225"/>
                <a:ext cx="61350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454" extrusionOk="0">
                    <a:moveTo>
                      <a:pt x="2348" y="1"/>
                    </a:moveTo>
                    <a:lnTo>
                      <a:pt x="2269" y="27"/>
                    </a:lnTo>
                    <a:lnTo>
                      <a:pt x="27" y="2295"/>
                    </a:lnTo>
                    <a:lnTo>
                      <a:pt x="1" y="2348"/>
                    </a:lnTo>
                    <a:lnTo>
                      <a:pt x="27" y="2427"/>
                    </a:lnTo>
                    <a:lnTo>
                      <a:pt x="80" y="2454"/>
                    </a:lnTo>
                    <a:lnTo>
                      <a:pt x="159" y="2427"/>
                    </a:lnTo>
                    <a:lnTo>
                      <a:pt x="2401" y="159"/>
                    </a:lnTo>
                    <a:lnTo>
                      <a:pt x="2454" y="106"/>
                    </a:lnTo>
                    <a:lnTo>
                      <a:pt x="2401" y="27"/>
                    </a:lnTo>
                    <a:lnTo>
                      <a:pt x="2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8" name="Google Shape;1708;p70">
                <a:extLst>
                  <a:ext uri="{FF2B5EF4-FFF2-40B4-BE49-F238E27FC236}">
                    <a16:creationId xmlns:a16="http://schemas.microsoft.com/office/drawing/2014/main" id="{E1DCD83E-7FBD-718A-CD5E-0672DF28C3D8}"/>
                  </a:ext>
                </a:extLst>
              </p:cNvPr>
              <p:cNvSpPr/>
              <p:nvPr/>
            </p:nvSpPr>
            <p:spPr>
              <a:xfrm>
                <a:off x="6006400" y="4687575"/>
                <a:ext cx="844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186" extrusionOk="0">
                    <a:moveTo>
                      <a:pt x="79" y="1"/>
                    </a:moveTo>
                    <a:lnTo>
                      <a:pt x="27" y="27"/>
                    </a:lnTo>
                    <a:lnTo>
                      <a:pt x="0" y="80"/>
                    </a:lnTo>
                    <a:lnTo>
                      <a:pt x="27" y="159"/>
                    </a:lnTo>
                    <a:lnTo>
                      <a:pt x="79" y="186"/>
                    </a:lnTo>
                    <a:lnTo>
                      <a:pt x="3297" y="186"/>
                    </a:lnTo>
                    <a:lnTo>
                      <a:pt x="3350" y="159"/>
                    </a:lnTo>
                    <a:lnTo>
                      <a:pt x="3376" y="80"/>
                    </a:lnTo>
                    <a:lnTo>
                      <a:pt x="3350" y="27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49" name="Google Shape;1709;p70">
                <a:extLst>
                  <a:ext uri="{FF2B5EF4-FFF2-40B4-BE49-F238E27FC236}">
                    <a16:creationId xmlns:a16="http://schemas.microsoft.com/office/drawing/2014/main" id="{22DC4EC2-ADFA-38FC-EB76-7282B2FBA7C1}"/>
                  </a:ext>
                </a:extLst>
              </p:cNvPr>
              <p:cNvSpPr/>
              <p:nvPr/>
            </p:nvSpPr>
            <p:spPr>
              <a:xfrm>
                <a:off x="6018250" y="4659225"/>
                <a:ext cx="61350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454" extrusionOk="0">
                    <a:moveTo>
                      <a:pt x="80" y="1"/>
                    </a:moveTo>
                    <a:lnTo>
                      <a:pt x="27" y="27"/>
                    </a:lnTo>
                    <a:lnTo>
                      <a:pt x="1" y="106"/>
                    </a:lnTo>
                    <a:lnTo>
                      <a:pt x="27" y="159"/>
                    </a:lnTo>
                    <a:lnTo>
                      <a:pt x="2269" y="2427"/>
                    </a:lnTo>
                    <a:lnTo>
                      <a:pt x="2348" y="2454"/>
                    </a:lnTo>
                    <a:lnTo>
                      <a:pt x="2401" y="2427"/>
                    </a:lnTo>
                    <a:lnTo>
                      <a:pt x="2454" y="2348"/>
                    </a:lnTo>
                    <a:lnTo>
                      <a:pt x="2401" y="2295"/>
                    </a:lnTo>
                    <a:lnTo>
                      <a:pt x="159" y="27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0" name="Google Shape;1710;p70">
                <a:extLst>
                  <a:ext uri="{FF2B5EF4-FFF2-40B4-BE49-F238E27FC236}">
                    <a16:creationId xmlns:a16="http://schemas.microsoft.com/office/drawing/2014/main" id="{85CC30BC-CD47-7032-BAAA-E67CD46ECB23}"/>
                  </a:ext>
                </a:extLst>
              </p:cNvPr>
              <p:cNvSpPr/>
              <p:nvPr/>
            </p:nvSpPr>
            <p:spPr>
              <a:xfrm>
                <a:off x="6281350" y="4253050"/>
                <a:ext cx="435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742" extrusionOk="0">
                    <a:moveTo>
                      <a:pt x="871" y="1"/>
                    </a:moveTo>
                    <a:lnTo>
                      <a:pt x="686" y="27"/>
                    </a:lnTo>
                    <a:lnTo>
                      <a:pt x="528" y="80"/>
                    </a:lnTo>
                    <a:lnTo>
                      <a:pt x="370" y="159"/>
                    </a:lnTo>
                    <a:lnTo>
                      <a:pt x="238" y="264"/>
                    </a:lnTo>
                    <a:lnTo>
                      <a:pt x="133" y="396"/>
                    </a:lnTo>
                    <a:lnTo>
                      <a:pt x="53" y="555"/>
                    </a:lnTo>
                    <a:lnTo>
                      <a:pt x="1" y="713"/>
                    </a:lnTo>
                    <a:lnTo>
                      <a:pt x="1" y="871"/>
                    </a:lnTo>
                    <a:lnTo>
                      <a:pt x="1" y="1056"/>
                    </a:lnTo>
                    <a:lnTo>
                      <a:pt x="53" y="1214"/>
                    </a:lnTo>
                    <a:lnTo>
                      <a:pt x="133" y="1372"/>
                    </a:lnTo>
                    <a:lnTo>
                      <a:pt x="238" y="1504"/>
                    </a:lnTo>
                    <a:lnTo>
                      <a:pt x="370" y="1610"/>
                    </a:lnTo>
                    <a:lnTo>
                      <a:pt x="528" y="1689"/>
                    </a:lnTo>
                    <a:lnTo>
                      <a:pt x="686" y="1741"/>
                    </a:lnTo>
                    <a:lnTo>
                      <a:pt x="1029" y="1741"/>
                    </a:lnTo>
                    <a:lnTo>
                      <a:pt x="1214" y="1689"/>
                    </a:lnTo>
                    <a:lnTo>
                      <a:pt x="1346" y="1610"/>
                    </a:lnTo>
                    <a:lnTo>
                      <a:pt x="1478" y="1504"/>
                    </a:lnTo>
                    <a:lnTo>
                      <a:pt x="1583" y="1372"/>
                    </a:lnTo>
                    <a:lnTo>
                      <a:pt x="1662" y="1214"/>
                    </a:lnTo>
                    <a:lnTo>
                      <a:pt x="1715" y="1056"/>
                    </a:lnTo>
                    <a:lnTo>
                      <a:pt x="1741" y="871"/>
                    </a:lnTo>
                    <a:lnTo>
                      <a:pt x="1715" y="713"/>
                    </a:lnTo>
                    <a:lnTo>
                      <a:pt x="1662" y="555"/>
                    </a:lnTo>
                    <a:lnTo>
                      <a:pt x="1583" y="396"/>
                    </a:lnTo>
                    <a:lnTo>
                      <a:pt x="1478" y="264"/>
                    </a:lnTo>
                    <a:lnTo>
                      <a:pt x="1346" y="159"/>
                    </a:lnTo>
                    <a:lnTo>
                      <a:pt x="1214" y="80"/>
                    </a:lnTo>
                    <a:lnTo>
                      <a:pt x="1029" y="27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1" name="Google Shape;1711;p70">
                <a:extLst>
                  <a:ext uri="{FF2B5EF4-FFF2-40B4-BE49-F238E27FC236}">
                    <a16:creationId xmlns:a16="http://schemas.microsoft.com/office/drawing/2014/main" id="{425E59D4-FB2B-7DFD-122E-776C01045593}"/>
                  </a:ext>
                </a:extLst>
              </p:cNvPr>
              <p:cNvSpPr/>
              <p:nvPr/>
            </p:nvSpPr>
            <p:spPr>
              <a:xfrm>
                <a:off x="6964475" y="4373050"/>
                <a:ext cx="435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742" extrusionOk="0">
                    <a:moveTo>
                      <a:pt x="871" y="1"/>
                    </a:moveTo>
                    <a:lnTo>
                      <a:pt x="713" y="27"/>
                    </a:lnTo>
                    <a:lnTo>
                      <a:pt x="554" y="80"/>
                    </a:lnTo>
                    <a:lnTo>
                      <a:pt x="396" y="159"/>
                    </a:lnTo>
                    <a:lnTo>
                      <a:pt x="264" y="265"/>
                    </a:lnTo>
                    <a:lnTo>
                      <a:pt x="159" y="397"/>
                    </a:lnTo>
                    <a:lnTo>
                      <a:pt x="80" y="528"/>
                    </a:lnTo>
                    <a:lnTo>
                      <a:pt x="27" y="713"/>
                    </a:lnTo>
                    <a:lnTo>
                      <a:pt x="0" y="871"/>
                    </a:lnTo>
                    <a:lnTo>
                      <a:pt x="27" y="1056"/>
                    </a:lnTo>
                    <a:lnTo>
                      <a:pt x="80" y="1214"/>
                    </a:lnTo>
                    <a:lnTo>
                      <a:pt x="159" y="1372"/>
                    </a:lnTo>
                    <a:lnTo>
                      <a:pt x="264" y="1504"/>
                    </a:lnTo>
                    <a:lnTo>
                      <a:pt x="396" y="1610"/>
                    </a:lnTo>
                    <a:lnTo>
                      <a:pt x="554" y="1689"/>
                    </a:lnTo>
                    <a:lnTo>
                      <a:pt x="713" y="1742"/>
                    </a:lnTo>
                    <a:lnTo>
                      <a:pt x="1055" y="1742"/>
                    </a:lnTo>
                    <a:lnTo>
                      <a:pt x="1214" y="1689"/>
                    </a:lnTo>
                    <a:lnTo>
                      <a:pt x="1372" y="1610"/>
                    </a:lnTo>
                    <a:lnTo>
                      <a:pt x="1504" y="1504"/>
                    </a:lnTo>
                    <a:lnTo>
                      <a:pt x="1609" y="1372"/>
                    </a:lnTo>
                    <a:lnTo>
                      <a:pt x="1688" y="1214"/>
                    </a:lnTo>
                    <a:lnTo>
                      <a:pt x="1741" y="1056"/>
                    </a:lnTo>
                    <a:lnTo>
                      <a:pt x="1741" y="871"/>
                    </a:lnTo>
                    <a:lnTo>
                      <a:pt x="1741" y="713"/>
                    </a:lnTo>
                    <a:lnTo>
                      <a:pt x="1688" y="528"/>
                    </a:lnTo>
                    <a:lnTo>
                      <a:pt x="1609" y="397"/>
                    </a:lnTo>
                    <a:lnTo>
                      <a:pt x="1504" y="265"/>
                    </a:lnTo>
                    <a:lnTo>
                      <a:pt x="1372" y="159"/>
                    </a:lnTo>
                    <a:lnTo>
                      <a:pt x="1214" y="80"/>
                    </a:lnTo>
                    <a:lnTo>
                      <a:pt x="1055" y="27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2" name="Google Shape;1712;p70">
                <a:extLst>
                  <a:ext uri="{FF2B5EF4-FFF2-40B4-BE49-F238E27FC236}">
                    <a16:creationId xmlns:a16="http://schemas.microsoft.com/office/drawing/2014/main" id="{EAD1EF0D-BE73-AD48-9DE1-32C5ADA3DE68}"/>
                  </a:ext>
                </a:extLst>
              </p:cNvPr>
              <p:cNvSpPr/>
              <p:nvPr/>
            </p:nvSpPr>
            <p:spPr>
              <a:xfrm>
                <a:off x="6573450" y="4064475"/>
                <a:ext cx="435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742" extrusionOk="0">
                    <a:moveTo>
                      <a:pt x="871" y="0"/>
                    </a:moveTo>
                    <a:lnTo>
                      <a:pt x="713" y="27"/>
                    </a:lnTo>
                    <a:lnTo>
                      <a:pt x="528" y="79"/>
                    </a:lnTo>
                    <a:lnTo>
                      <a:pt x="397" y="159"/>
                    </a:lnTo>
                    <a:lnTo>
                      <a:pt x="265" y="264"/>
                    </a:lnTo>
                    <a:lnTo>
                      <a:pt x="159" y="370"/>
                    </a:lnTo>
                    <a:lnTo>
                      <a:pt x="80" y="528"/>
                    </a:lnTo>
                    <a:lnTo>
                      <a:pt x="27" y="686"/>
                    </a:lnTo>
                    <a:lnTo>
                      <a:pt x="1" y="871"/>
                    </a:lnTo>
                    <a:lnTo>
                      <a:pt x="27" y="1055"/>
                    </a:lnTo>
                    <a:lnTo>
                      <a:pt x="80" y="1214"/>
                    </a:lnTo>
                    <a:lnTo>
                      <a:pt x="159" y="1345"/>
                    </a:lnTo>
                    <a:lnTo>
                      <a:pt x="265" y="1477"/>
                    </a:lnTo>
                    <a:lnTo>
                      <a:pt x="397" y="1583"/>
                    </a:lnTo>
                    <a:lnTo>
                      <a:pt x="528" y="1662"/>
                    </a:lnTo>
                    <a:lnTo>
                      <a:pt x="713" y="1715"/>
                    </a:lnTo>
                    <a:lnTo>
                      <a:pt x="871" y="1741"/>
                    </a:lnTo>
                    <a:lnTo>
                      <a:pt x="1056" y="1715"/>
                    </a:lnTo>
                    <a:lnTo>
                      <a:pt x="1214" y="1662"/>
                    </a:lnTo>
                    <a:lnTo>
                      <a:pt x="1372" y="1583"/>
                    </a:lnTo>
                    <a:lnTo>
                      <a:pt x="1478" y="1477"/>
                    </a:lnTo>
                    <a:lnTo>
                      <a:pt x="1610" y="1345"/>
                    </a:lnTo>
                    <a:lnTo>
                      <a:pt x="1689" y="1214"/>
                    </a:lnTo>
                    <a:lnTo>
                      <a:pt x="1715" y="1055"/>
                    </a:lnTo>
                    <a:lnTo>
                      <a:pt x="1742" y="871"/>
                    </a:lnTo>
                    <a:lnTo>
                      <a:pt x="1715" y="686"/>
                    </a:lnTo>
                    <a:lnTo>
                      <a:pt x="1689" y="528"/>
                    </a:lnTo>
                    <a:lnTo>
                      <a:pt x="1610" y="370"/>
                    </a:lnTo>
                    <a:lnTo>
                      <a:pt x="1478" y="264"/>
                    </a:lnTo>
                    <a:lnTo>
                      <a:pt x="1372" y="159"/>
                    </a:lnTo>
                    <a:lnTo>
                      <a:pt x="1214" y="79"/>
                    </a:lnTo>
                    <a:lnTo>
                      <a:pt x="1056" y="27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3" name="Google Shape;1713;p70">
                <a:extLst>
                  <a:ext uri="{FF2B5EF4-FFF2-40B4-BE49-F238E27FC236}">
                    <a16:creationId xmlns:a16="http://schemas.microsoft.com/office/drawing/2014/main" id="{D495D78D-9D69-E09D-5712-694AF968429C}"/>
                  </a:ext>
                </a:extLst>
              </p:cNvPr>
              <p:cNvSpPr/>
              <p:nvPr/>
            </p:nvSpPr>
            <p:spPr>
              <a:xfrm>
                <a:off x="6742925" y="4926275"/>
                <a:ext cx="435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742" extrusionOk="0">
                    <a:moveTo>
                      <a:pt x="871" y="1"/>
                    </a:moveTo>
                    <a:lnTo>
                      <a:pt x="686" y="27"/>
                    </a:lnTo>
                    <a:lnTo>
                      <a:pt x="528" y="54"/>
                    </a:lnTo>
                    <a:lnTo>
                      <a:pt x="370" y="133"/>
                    </a:lnTo>
                    <a:lnTo>
                      <a:pt x="264" y="238"/>
                    </a:lnTo>
                    <a:lnTo>
                      <a:pt x="159" y="370"/>
                    </a:lnTo>
                    <a:lnTo>
                      <a:pt x="79" y="528"/>
                    </a:lnTo>
                    <a:lnTo>
                      <a:pt x="27" y="687"/>
                    </a:lnTo>
                    <a:lnTo>
                      <a:pt x="0" y="871"/>
                    </a:lnTo>
                    <a:lnTo>
                      <a:pt x="27" y="1029"/>
                    </a:lnTo>
                    <a:lnTo>
                      <a:pt x="79" y="1214"/>
                    </a:lnTo>
                    <a:lnTo>
                      <a:pt x="159" y="1346"/>
                    </a:lnTo>
                    <a:lnTo>
                      <a:pt x="264" y="1478"/>
                    </a:lnTo>
                    <a:lnTo>
                      <a:pt x="370" y="1583"/>
                    </a:lnTo>
                    <a:lnTo>
                      <a:pt x="528" y="1662"/>
                    </a:lnTo>
                    <a:lnTo>
                      <a:pt x="686" y="1715"/>
                    </a:lnTo>
                    <a:lnTo>
                      <a:pt x="871" y="1742"/>
                    </a:lnTo>
                    <a:lnTo>
                      <a:pt x="1055" y="1715"/>
                    </a:lnTo>
                    <a:lnTo>
                      <a:pt x="1214" y="1662"/>
                    </a:lnTo>
                    <a:lnTo>
                      <a:pt x="1345" y="1583"/>
                    </a:lnTo>
                    <a:lnTo>
                      <a:pt x="1477" y="1478"/>
                    </a:lnTo>
                    <a:lnTo>
                      <a:pt x="1583" y="1346"/>
                    </a:lnTo>
                    <a:lnTo>
                      <a:pt x="1662" y="1214"/>
                    </a:lnTo>
                    <a:lnTo>
                      <a:pt x="1715" y="1029"/>
                    </a:lnTo>
                    <a:lnTo>
                      <a:pt x="1741" y="871"/>
                    </a:lnTo>
                    <a:lnTo>
                      <a:pt x="1715" y="687"/>
                    </a:lnTo>
                    <a:lnTo>
                      <a:pt x="1662" y="528"/>
                    </a:lnTo>
                    <a:lnTo>
                      <a:pt x="1583" y="370"/>
                    </a:lnTo>
                    <a:lnTo>
                      <a:pt x="1477" y="238"/>
                    </a:lnTo>
                    <a:lnTo>
                      <a:pt x="1345" y="133"/>
                    </a:lnTo>
                    <a:lnTo>
                      <a:pt x="1214" y="54"/>
                    </a:lnTo>
                    <a:lnTo>
                      <a:pt x="1055" y="27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  <p:sp>
            <p:nvSpPr>
              <p:cNvPr id="1354" name="Google Shape;1714;p70">
                <a:extLst>
                  <a:ext uri="{FF2B5EF4-FFF2-40B4-BE49-F238E27FC236}">
                    <a16:creationId xmlns:a16="http://schemas.microsoft.com/office/drawing/2014/main" id="{C2EA2BAD-1D85-2AA5-A6E2-52FBF12A2905}"/>
                  </a:ext>
                </a:extLst>
              </p:cNvPr>
              <p:cNvSpPr/>
              <p:nvPr/>
            </p:nvSpPr>
            <p:spPr>
              <a:xfrm>
                <a:off x="6320925" y="4608450"/>
                <a:ext cx="428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42" extrusionOk="0">
                    <a:moveTo>
                      <a:pt x="844" y="1"/>
                    </a:moveTo>
                    <a:lnTo>
                      <a:pt x="686" y="27"/>
                    </a:lnTo>
                    <a:lnTo>
                      <a:pt x="528" y="80"/>
                    </a:lnTo>
                    <a:lnTo>
                      <a:pt x="369" y="159"/>
                    </a:lnTo>
                    <a:lnTo>
                      <a:pt x="238" y="265"/>
                    </a:lnTo>
                    <a:lnTo>
                      <a:pt x="132" y="397"/>
                    </a:lnTo>
                    <a:lnTo>
                      <a:pt x="53" y="528"/>
                    </a:lnTo>
                    <a:lnTo>
                      <a:pt x="0" y="713"/>
                    </a:lnTo>
                    <a:lnTo>
                      <a:pt x="0" y="871"/>
                    </a:lnTo>
                    <a:lnTo>
                      <a:pt x="0" y="1056"/>
                    </a:lnTo>
                    <a:lnTo>
                      <a:pt x="53" y="1214"/>
                    </a:lnTo>
                    <a:lnTo>
                      <a:pt x="132" y="1372"/>
                    </a:lnTo>
                    <a:lnTo>
                      <a:pt x="238" y="1504"/>
                    </a:lnTo>
                    <a:lnTo>
                      <a:pt x="369" y="1610"/>
                    </a:lnTo>
                    <a:lnTo>
                      <a:pt x="528" y="1689"/>
                    </a:lnTo>
                    <a:lnTo>
                      <a:pt x="686" y="1742"/>
                    </a:lnTo>
                    <a:lnTo>
                      <a:pt x="1029" y="1742"/>
                    </a:lnTo>
                    <a:lnTo>
                      <a:pt x="1187" y="1689"/>
                    </a:lnTo>
                    <a:lnTo>
                      <a:pt x="1345" y="1610"/>
                    </a:lnTo>
                    <a:lnTo>
                      <a:pt x="1477" y="1504"/>
                    </a:lnTo>
                    <a:lnTo>
                      <a:pt x="1583" y="1372"/>
                    </a:lnTo>
                    <a:lnTo>
                      <a:pt x="1662" y="1214"/>
                    </a:lnTo>
                    <a:lnTo>
                      <a:pt x="1715" y="1056"/>
                    </a:lnTo>
                    <a:lnTo>
                      <a:pt x="1715" y="871"/>
                    </a:lnTo>
                    <a:lnTo>
                      <a:pt x="1715" y="713"/>
                    </a:lnTo>
                    <a:lnTo>
                      <a:pt x="1662" y="528"/>
                    </a:lnTo>
                    <a:lnTo>
                      <a:pt x="1583" y="397"/>
                    </a:lnTo>
                    <a:lnTo>
                      <a:pt x="1477" y="265"/>
                    </a:lnTo>
                    <a:lnTo>
                      <a:pt x="1345" y="159"/>
                    </a:lnTo>
                    <a:lnTo>
                      <a:pt x="1187" y="80"/>
                    </a:lnTo>
                    <a:lnTo>
                      <a:pt x="1029" y="27"/>
                    </a:lnTo>
                    <a:lnTo>
                      <a:pt x="8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rtl="1"/>
                <a:endParaRPr sz="2400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66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665608" y="2551837"/>
            <a:ext cx="26219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1"/>
            <a:r>
              <a:rPr lang="fa-IR" altLang="ko-KR" sz="5400" dirty="0">
                <a:latin typeface="+mj-lt"/>
                <a:cs typeface="B Nazanin" panose="00000700000000000000" pitchFamily="2" charset="-78"/>
              </a:rPr>
              <a:t>سبک ستون</a:t>
            </a:r>
            <a:endParaRPr lang="ko-KR" altLang="en-US" sz="5400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4B1F9-D992-489D-873C-DBCB507B4718}"/>
              </a:ext>
            </a:extLst>
          </p:cNvPr>
          <p:cNvSpPr txBox="1"/>
          <p:nvPr/>
        </p:nvSpPr>
        <p:spPr>
          <a:xfrm>
            <a:off x="6096000" y="259213"/>
            <a:ext cx="546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800" dirty="0">
                <a:solidFill>
                  <a:schemeClr val="accent4"/>
                </a:solidFill>
                <a:cs typeface="B Nazanin" panose="00000700000000000000" pitchFamily="2" charset="-78"/>
              </a:rPr>
              <a:t>طرح بندی </a:t>
            </a:r>
            <a:r>
              <a:rPr lang="en-GB" altLang="ko-KR" sz="1800" dirty="0">
                <a:solidFill>
                  <a:schemeClr val="accent4"/>
                </a:solidFill>
                <a:cs typeface="B Nazanin" panose="00000700000000000000" pitchFamily="2" charset="-78"/>
              </a:rPr>
              <a:t>ALLPPT</a:t>
            </a:r>
            <a:endParaRPr lang="fa-IR" altLang="ko-KR" sz="1800" dirty="0">
              <a:solidFill>
                <a:schemeClr val="accent4"/>
              </a:solidFill>
              <a:cs typeface="B Nazanin" panose="00000700000000000000" pitchFamily="2" charset="-78"/>
            </a:endParaRPr>
          </a:p>
          <a:p>
            <a:pPr algn="r" rtl="1"/>
            <a:r>
              <a:rPr lang="fa-IR" altLang="ko-KR" sz="1800" dirty="0">
                <a:solidFill>
                  <a:schemeClr val="accent4"/>
                </a:solidFill>
                <a:cs typeface="B Nazanin" panose="00000700000000000000" pitchFamily="2" charset="-78"/>
              </a:rPr>
              <a:t>اسلاید متنی را برای ارائه خود تمیز کنید</a:t>
            </a:r>
            <a:endParaRPr lang="ko-KR" altLang="en-US" sz="1800" dirty="0">
              <a:solidFill>
                <a:schemeClr val="accent4"/>
              </a:solidFill>
              <a:cs typeface="B Nazanin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2FF4E-A567-4F2D-BB9D-C609DAABCE71}"/>
              </a:ext>
            </a:extLst>
          </p:cNvPr>
          <p:cNvSpPr txBox="1"/>
          <p:nvPr/>
        </p:nvSpPr>
        <p:spPr>
          <a:xfrm>
            <a:off x="6096000" y="1629978"/>
            <a:ext cx="5460274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</a:p>
          <a:p>
            <a:pPr algn="r" rtl="1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65029-B4CA-4855-BE60-E0623A51C280}"/>
              </a:ext>
            </a:extLst>
          </p:cNvPr>
          <p:cNvSpPr txBox="1"/>
          <p:nvPr/>
        </p:nvSpPr>
        <p:spPr>
          <a:xfrm>
            <a:off x="6096000" y="1106758"/>
            <a:ext cx="546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Widescreen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 گیاه دارویی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2023-10-11T04:09:26Z</dcterms:created>
  <dcterms:modified xsi:type="dcterms:W3CDTF">2024-03-18T13:20:22Z</dcterms:modified>
</cp:coreProperties>
</file>